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02EA-0AC5-4C30-AFD1-F33979BD23A0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1C49-D73F-4903-85DE-CC897FA65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65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02EA-0AC5-4C30-AFD1-F33979BD23A0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1C49-D73F-4903-85DE-CC897FA65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30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02EA-0AC5-4C30-AFD1-F33979BD23A0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1C49-D73F-4903-85DE-CC897FA65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793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02EA-0AC5-4C30-AFD1-F33979BD23A0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1C49-D73F-4903-85DE-CC897FA653F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1690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02EA-0AC5-4C30-AFD1-F33979BD23A0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1C49-D73F-4903-85DE-CC897FA65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539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02EA-0AC5-4C30-AFD1-F33979BD23A0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1C49-D73F-4903-85DE-CC897FA65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654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02EA-0AC5-4C30-AFD1-F33979BD23A0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1C49-D73F-4903-85DE-CC897FA65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043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02EA-0AC5-4C30-AFD1-F33979BD23A0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1C49-D73F-4903-85DE-CC897FA65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250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02EA-0AC5-4C30-AFD1-F33979BD23A0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1C49-D73F-4903-85DE-CC897FA65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80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02EA-0AC5-4C30-AFD1-F33979BD23A0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1C49-D73F-4903-85DE-CC897FA65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33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02EA-0AC5-4C30-AFD1-F33979BD23A0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1C49-D73F-4903-85DE-CC897FA65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15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02EA-0AC5-4C30-AFD1-F33979BD23A0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1C49-D73F-4903-85DE-CC897FA65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50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02EA-0AC5-4C30-AFD1-F33979BD23A0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1C49-D73F-4903-85DE-CC897FA65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73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02EA-0AC5-4C30-AFD1-F33979BD23A0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1C49-D73F-4903-85DE-CC897FA65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8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02EA-0AC5-4C30-AFD1-F33979BD23A0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1C49-D73F-4903-85DE-CC897FA65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66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02EA-0AC5-4C30-AFD1-F33979BD23A0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1C49-D73F-4903-85DE-CC897FA65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8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02EA-0AC5-4C30-AFD1-F33979BD23A0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1C49-D73F-4903-85DE-CC897FA65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8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6502EA-0AC5-4C30-AFD1-F33979BD23A0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81C49-D73F-4903-85DE-CC897FA65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36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Fake News </a:t>
            </a:r>
            <a:r>
              <a:rPr lang="en-IN" b="1" dirty="0" smtClean="0"/>
              <a:t>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41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Initially we loaded both the datasets</a:t>
            </a:r>
          </a:p>
          <a:p>
            <a:r>
              <a:rPr lang="en-IN" dirty="0" smtClean="0"/>
              <a:t>Then we merged the 2 </a:t>
            </a:r>
            <a:r>
              <a:rPr lang="en-IN" dirty="0" err="1" smtClean="0"/>
              <a:t>datatsets</a:t>
            </a:r>
            <a:r>
              <a:rPr lang="en-IN" dirty="0" smtClean="0"/>
              <a:t>-True news &amp; Fake news.</a:t>
            </a:r>
          </a:p>
          <a:p>
            <a:r>
              <a:rPr lang="en-IN" dirty="0" smtClean="0"/>
              <a:t>The fake news was given 0  and the true news was given 1.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58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Null values checking</a:t>
            </a:r>
          </a:p>
          <a:p>
            <a:r>
              <a:rPr lang="en-IN" dirty="0" smtClean="0"/>
              <a:t>Dataset has 21417 real news data and</a:t>
            </a:r>
          </a:p>
          <a:p>
            <a:r>
              <a:rPr lang="en-IN" dirty="0" smtClean="0"/>
              <a:t>23481 fake news data</a:t>
            </a:r>
          </a:p>
          <a:p>
            <a:r>
              <a:rPr lang="en-IN" dirty="0" smtClean="0"/>
              <a:t>Most of the data in the dataset is related to politics and the least is Middle-east news.</a:t>
            </a:r>
            <a:endParaRPr lang="en-IN" dirty="0"/>
          </a:p>
          <a:p>
            <a:r>
              <a:rPr lang="en-IN" dirty="0" smtClean="0"/>
              <a:t>Stemming, </a:t>
            </a:r>
            <a:r>
              <a:rPr lang="en-IN" dirty="0" err="1" smtClean="0"/>
              <a:t>Lamentizationa</a:t>
            </a:r>
            <a:r>
              <a:rPr lang="en-IN" dirty="0" smtClean="0"/>
              <a:t> &amp; tokenisation was carried out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219417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43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was split into Training &amp; </a:t>
            </a:r>
            <a:r>
              <a:rPr lang="en-IN" dirty="0" smtClean="0"/>
              <a:t>Testing</a:t>
            </a:r>
          </a:p>
          <a:p>
            <a:r>
              <a:rPr lang="en-IN" dirty="0" smtClean="0"/>
              <a:t>As it was a regression dataset we used Logistic Regression Model</a:t>
            </a:r>
          </a:p>
          <a:p>
            <a:r>
              <a:rPr lang="en-IN" dirty="0" smtClean="0"/>
              <a:t>The model gave </a:t>
            </a:r>
            <a:r>
              <a:rPr lang="en-IN" smtClean="0"/>
              <a:t>an accuracy of 99%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064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103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Fake News Project</vt:lpstr>
      <vt:lpstr>PowerPoint Presentation</vt:lpstr>
      <vt:lpstr>Exploratory Data Analysis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Project</dc:title>
  <dc:creator>User</dc:creator>
  <cp:lastModifiedBy>User</cp:lastModifiedBy>
  <cp:revision>2</cp:revision>
  <dcterms:created xsi:type="dcterms:W3CDTF">2022-12-29T13:55:35Z</dcterms:created>
  <dcterms:modified xsi:type="dcterms:W3CDTF">2022-12-29T14:10:00Z</dcterms:modified>
</cp:coreProperties>
</file>