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6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438-8AFD-8887-8FE6-C64C7A8D7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096" y="1219200"/>
            <a:ext cx="6849020" cy="86142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39398-1B67-85C7-49DA-9DC6AF3C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684" y="2385713"/>
            <a:ext cx="8815461" cy="298316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STUDENT NAME: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ANISHA.V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REGISTER NO AND NMID:  24131131805222001</a:t>
            </a:r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\ asnm11324131131805222001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DEPARTMENT: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B.sc(data science)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COLLEGE NAME AND UNIVERSITY: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113-VALLALAR ARTS AND SCIENCE COLLEGE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         ANNAMALAI UNIVERSITY</a:t>
            </a:r>
          </a:p>
        </p:txBody>
      </p:sp>
    </p:spTree>
    <p:extLst>
      <p:ext uri="{BB962C8B-B14F-4D97-AF65-F5344CB8AC3E}">
        <p14:creationId xmlns:p14="http://schemas.microsoft.com/office/powerpoint/2010/main" val="60956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4B82-BE9A-8693-C00E-5F6D549E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2514"/>
            <a:ext cx="8825658" cy="117565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 AND SCREENSHOT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C999-0EEE-6E61-9BFA-C9EA9AB76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947553"/>
            <a:ext cx="8825658" cy="369124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:Understand requirement twire frames &amp; prototypes Define architecture &amp; specifications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Develop :Write clean, scalable rate tools, frameworks, APIs Test &amp; debug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Deliver: Deploy final solution/product Provide documentation &amp; training Gather feedback &amp; improve</a:t>
            </a:r>
          </a:p>
        </p:txBody>
      </p:sp>
    </p:spTree>
    <p:extLst>
      <p:ext uri="{BB962C8B-B14F-4D97-AF65-F5344CB8AC3E}">
        <p14:creationId xmlns:p14="http://schemas.microsoft.com/office/powerpoint/2010/main" val="25002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6AC03-8910-A052-40CD-C9A13A78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526" y="451262"/>
            <a:ext cx="3008948" cy="58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CE5-AE9E-75E6-BF3D-08427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FB77-65D1-94C7-E80E-4B383578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834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• Develop • Deliver ensures ideas are transformed into practical solutions and delivered with purpose, impact, and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00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37FD-9C4C-ABC6-A6AC-DF7B196F7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DESIGN. DEVELOP. DELIVER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D348-41AA-7A35-3E1F-D63F103A4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WELCOME TO MY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32600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B30-FFA6-4E83-7CAE-735ACB6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067" y="-394085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19D23-3558-D3B2-2F4F-0A158E9B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88" y="2283563"/>
            <a:ext cx="9493725" cy="335523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PROBLEM STATEMENT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END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TOOLS AND 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PORTFOLIO DEVELOP DELIVER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FEATURES AND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RESULT AND SCREENSHOTS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CONCULSION</a:t>
            </a:r>
          </a:p>
        </p:txBody>
      </p:sp>
    </p:spTree>
    <p:extLst>
      <p:ext uri="{BB962C8B-B14F-4D97-AF65-F5344CB8AC3E}">
        <p14:creationId xmlns:p14="http://schemas.microsoft.com/office/powerpoint/2010/main" val="16718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908-E82D-6C94-665D-6756D59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520" y="534390"/>
            <a:ext cx="6837727" cy="154379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C2375-0F4B-F01E-CE4F-6FAD5C08669A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835773" y="1567543"/>
            <a:ext cx="7731219" cy="475606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     In today’s fast-paced and competitive environment, organizations and individuals often struggle to transform abstract ideas into tangible, impactful outcomes. The lack of a structured approach leads to unclear requirements, inefficient development, and delayed or poor-quality delivery. </a:t>
            </a:r>
          </a:p>
        </p:txBody>
      </p:sp>
    </p:spTree>
    <p:extLst>
      <p:ext uri="{BB962C8B-B14F-4D97-AF65-F5344CB8AC3E}">
        <p14:creationId xmlns:p14="http://schemas.microsoft.com/office/powerpoint/2010/main" val="25796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A3BB-4072-A01C-0F31-8BA8F63B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174" y="653143"/>
            <a:ext cx="7422078" cy="100940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ED90C-9C4E-187D-A2F0-FA2D99392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420" y="653143"/>
            <a:ext cx="8104311" cy="555171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1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Design – Understand requirements, research ideas, and create the blueprint (planning + creativity).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2. Develop – Build, code, or construct the solution based on the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 Deliver – Test, refine, and hand over the final outcome to the client/audience.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FB8E-0944-43B9-08E3-9D9931B06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221" y="463138"/>
            <a:ext cx="3420093" cy="10331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4D60C-4359-B131-79D3-DF8683FF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212" y="1496292"/>
            <a:ext cx="8825658" cy="4738254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Clients / Customers – The ones who request the project and use the final outcome.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Internal Teams – Stakeholders, managers, and team members who benefit from the process.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Target Audience / Users – The people who will directly interact with the product or service.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Business / Organization – Gains efficiency, growth, or reputation from the project delivery.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Community / Society – If the project has a wider social, cultural, or environmental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8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1E60-5E59-F63A-5140-E3A75766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060" y="973668"/>
            <a:ext cx="6483927" cy="70696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F642-2F6A-48A6-B959-7ACE54F0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Figma, Adobe XD, Photoshop Miro, Lucid chart Trello, Notion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 Python, JavaScript, Java React, Node.js, Django MySQL, Mongo DB Git, GitHub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Deliver Jenkins, GitHub Actions Docker, Kubernetes, AWS Google Analytics, Grafana Slack, Confluence</a:t>
            </a:r>
          </a:p>
        </p:txBody>
      </p:sp>
    </p:spTree>
    <p:extLst>
      <p:ext uri="{BB962C8B-B14F-4D97-AF65-F5344CB8AC3E}">
        <p14:creationId xmlns:p14="http://schemas.microsoft.com/office/powerpoint/2010/main" val="394154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2EEB-68B5-07E3-1CD8-AA67B43AB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930" y="748146"/>
            <a:ext cx="7973683" cy="204255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PORTFOLIO DEVELOP DELIVER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CFE1-9D37-6BC7-956A-08770C37D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94463"/>
            <a:ext cx="8825658" cy="301633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 :Skills (coding, tools, frameworks)Case studies / projects under develop Problem-solving approach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 :Final project show DEVELOPMENT &amp; outcomes Client feedback / impact</a:t>
            </a:r>
          </a:p>
        </p:txBody>
      </p:sp>
    </p:spTree>
    <p:extLst>
      <p:ext uri="{BB962C8B-B14F-4D97-AF65-F5344CB8AC3E}">
        <p14:creationId xmlns:p14="http://schemas.microsoft.com/office/powerpoint/2010/main" val="130347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65AF-39B0-7061-FDB8-A8F6CCB3B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925" y="617518"/>
            <a:ext cx="8163688" cy="16506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FEATURES AND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4003-2366-416E-6EBB-14DBCB2CF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41319"/>
            <a:ext cx="8825658" cy="3097481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:(Plan &amp; Create)Feature Requirement gathering &amp; analysis Wireframes &amp; /UX design tools (Figma, Sketch, Adobe XD)Branding elements (logo, typography, color palette)Information architecture (sitemap, navigation flow)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Functionalities :Interactive proto types Feedback &amp; review system Version control for designs Collaboration dashboard Accessibility compliance check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 Develop : (Build &amp; Implement)Features Frontend &amp; backend development Database integration API development &amp; integration CMS setup (WordPress, Drupal, custom CMS)Security and authentication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Functionalities :Responsive design (mobile, tablet, desktop)Real-time data updates Automated testing &amp; debugging Performance optimization Continuous integration &amp; deployment (CI/CD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Deliver : (Launch &amp; Support)Features Deployment on cloud or hosting platform SEO &amp; analytics setup Marketing integration (social, email, campaigns)Training &amp; documentation support &amp; maintenance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Functionalities :Automated deployment pipelines Backup &amp; recovery system User feedback &amp; issue tracking Performance monitoring dashboards Updates &amp; feature enhancements)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608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Gothic</vt:lpstr>
      <vt:lpstr>Wingdings</vt:lpstr>
      <vt:lpstr>Wingdings 3</vt:lpstr>
      <vt:lpstr>Ion Boardroom</vt:lpstr>
      <vt:lpstr>DIGITAL PORTFOLIO</vt:lpstr>
      <vt:lpstr>DESIGN. DEVELOP. DELIVER</vt:lpstr>
      <vt:lpstr>AGENDA</vt:lpstr>
      <vt:lpstr>PROBLEM STATEMENT</vt:lpstr>
      <vt:lpstr>PROJECT OVERVIEW</vt:lpstr>
      <vt:lpstr>END USER</vt:lpstr>
      <vt:lpstr>TOOLS AND TECHNOLOGY</vt:lpstr>
      <vt:lpstr>PORTFOLIO DEVELOP DELIVER</vt:lpstr>
      <vt:lpstr>FEATURES AND FUNCTIONALITY</vt:lpstr>
      <vt:lpstr>RESULT AND SCREENSHOT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2025-09-01T05:18:55Z</dcterms:created>
  <dcterms:modified xsi:type="dcterms:W3CDTF">2025-09-01T06:54:15Z</dcterms:modified>
</cp:coreProperties>
</file>