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22a4521d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22a4521d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a866949a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a866949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a866949a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a866949a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a866949a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a866949a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af8499646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af8499646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04100" y="706325"/>
            <a:ext cx="6282600" cy="9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Week 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853702" y="1925125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NyxusByte Internship(Python)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3911900" y="3143925"/>
            <a:ext cx="3187800" cy="174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Anish Bista 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 this week?</a:t>
            </a:r>
            <a:endParaRPr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276950" y="1397975"/>
            <a:ext cx="85593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week major project were assigned.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Details:</a:t>
            </a:r>
            <a:endParaRPr b="1"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Project was assigned in group. Benup and I are in same group.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Our project is based on School/College Management System.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project is to be completed within a month.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 this week?</a:t>
            </a:r>
            <a:endParaRPr/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276950" y="1411150"/>
            <a:ext cx="86649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Completed Task</a:t>
            </a: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creation is complete.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Required model creation is complete.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 this week?</a:t>
            </a:r>
            <a:endParaRPr/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276950" y="1411150"/>
            <a:ext cx="86649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Challenges:</a:t>
            </a:r>
            <a:endParaRPr b="1"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Project Initiation Challenge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 Management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Divergent thinking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Technology Issues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 this week?</a:t>
            </a:r>
            <a:endParaRPr/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276950" y="1411150"/>
            <a:ext cx="86649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Improvements:</a:t>
            </a:r>
            <a:endParaRPr b="1"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Clear Goals and Objectives.</a:t>
            </a:r>
            <a:endParaRPr b="1"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Established a clear communication.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Collaborative Problem-Solving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Learned to use Git properly.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 			</a:t>
            </a:r>
            <a:endParaRPr sz="5600"/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Thank You !!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5600"/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