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Slab"/>
      <p:regular r:id="rId12"/>
      <p:bold r:id="rId13"/>
    </p:embeddedFon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bold.fntdata"/><Relationship Id="rId12" Type="http://schemas.openxmlformats.org/officeDocument/2006/relationships/font" Target="fonts/RobotoSla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22a4521d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22a4521d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22a4521d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22a4521d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22a4521d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22a4521d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22a4521d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22a4521d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af8499646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af8499646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04100" y="706325"/>
            <a:ext cx="6282600" cy="9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Week 1</a:t>
            </a:r>
            <a:endParaRPr>
              <a:latin typeface="Times New Roman"/>
              <a:ea typeface="Times New Roman"/>
              <a:cs typeface="Times New Roman"/>
              <a:sym typeface="Times New Roman"/>
            </a:endParaRPr>
          </a:p>
        </p:txBody>
      </p:sp>
      <p:sp>
        <p:nvSpPr>
          <p:cNvPr id="64" name="Google Shape;64;p13"/>
          <p:cNvSpPr txBox="1"/>
          <p:nvPr>
            <p:ph idx="1" type="subTitle"/>
          </p:nvPr>
        </p:nvSpPr>
        <p:spPr>
          <a:xfrm>
            <a:off x="1853702" y="1925125"/>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NyxusByte Internship(Python)</a:t>
            </a:r>
            <a:endParaRPr>
              <a:latin typeface="Times New Roman"/>
              <a:ea typeface="Times New Roman"/>
              <a:cs typeface="Times New Roman"/>
              <a:sym typeface="Times New Roman"/>
            </a:endParaRPr>
          </a:p>
        </p:txBody>
      </p:sp>
      <p:sp>
        <p:nvSpPr>
          <p:cNvPr id="65" name="Google Shape;65;p13"/>
          <p:cNvSpPr txBox="1"/>
          <p:nvPr/>
        </p:nvSpPr>
        <p:spPr>
          <a:xfrm>
            <a:off x="3911900" y="3143925"/>
            <a:ext cx="3187800" cy="17400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Presented By:</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Anish Bista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6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 to Internship </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AutoNum type="arabicPeriod"/>
            </a:pPr>
            <a:r>
              <a:rPr lang="en"/>
              <a:t>There are three stages in this Internship: </a:t>
            </a:r>
            <a:endParaRPr/>
          </a:p>
          <a:p>
            <a:pPr indent="0" lvl="0" marL="457200" rtl="0" algn="l">
              <a:spcBef>
                <a:spcPts val="1200"/>
              </a:spcBef>
              <a:spcAft>
                <a:spcPts val="0"/>
              </a:spcAft>
              <a:buNone/>
            </a:pPr>
            <a:r>
              <a:rPr lang="en"/>
              <a:t>a. Python: As a beginning we will learn about basic python and gain problem solving skill for some weeks</a:t>
            </a:r>
            <a:endParaRPr/>
          </a:p>
          <a:p>
            <a:pPr indent="0" lvl="0" marL="457200" rtl="0" algn="l">
              <a:spcBef>
                <a:spcPts val="1200"/>
              </a:spcBef>
              <a:spcAft>
                <a:spcPts val="0"/>
              </a:spcAft>
              <a:buNone/>
            </a:pPr>
            <a:r>
              <a:rPr lang="en"/>
              <a:t>b. Django: After finishing python we will move to its web framework Django. Here also we will learn from basic and and perform related tasks.</a:t>
            </a:r>
            <a:endParaRPr/>
          </a:p>
          <a:p>
            <a:pPr indent="0" lvl="0" marL="457200" rtl="0" algn="l">
              <a:spcBef>
                <a:spcPts val="1200"/>
              </a:spcBef>
              <a:spcAft>
                <a:spcPts val="0"/>
              </a:spcAft>
              <a:buNone/>
            </a:pPr>
            <a:r>
              <a:rPr lang="en"/>
              <a:t>c. Projects: As last stage of Internship, here we will work on some project on team collaboration.  </a:t>
            </a:r>
            <a:endParaRPr/>
          </a:p>
          <a:p>
            <a:pPr indent="0" lvl="0" marL="0" rtl="0" algn="l">
              <a:spcBef>
                <a:spcPts val="1200"/>
              </a:spcBef>
              <a:spcAft>
                <a:spcPts val="1200"/>
              </a:spcAft>
              <a:buNone/>
            </a:pPr>
            <a:r>
              <a:rPr lang="en"/>
              <a:t>After all this stages all the intern will be able to a work on web development field as a beginner.</a:t>
            </a:r>
            <a:endParaRPr/>
          </a:p>
        </p:txBody>
      </p:sp>
      <p:sp>
        <p:nvSpPr>
          <p:cNvPr id="72" name="Google Shape;7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Company Culture Insights</a:t>
            </a:r>
            <a:endParaRPr/>
          </a:p>
        </p:txBody>
      </p:sp>
      <p:sp>
        <p:nvSpPr>
          <p:cNvPr id="78" name="Google Shape;78;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12500"/>
              <a:buChar char="●"/>
            </a:pPr>
            <a:r>
              <a:rPr lang="en"/>
              <a:t>Collaboration and Communication:  </a:t>
            </a:r>
            <a:r>
              <a:rPr lang="en" sz="1600"/>
              <a:t>NyxusByte culture values open communication and collaboration. As Python interns, we will have the opportunity to work on projects with other interns and team members. We are encouraged on asking questions and seeking help when needed, as well as actively contributing to team discussions and brainstorming sessions.</a:t>
            </a:r>
            <a:endParaRPr sz="1600"/>
          </a:p>
          <a:p>
            <a:pPr indent="0" lvl="0" marL="457200" rtl="0" algn="l">
              <a:spcBef>
                <a:spcPts val="1200"/>
              </a:spcBef>
              <a:spcAft>
                <a:spcPts val="0"/>
              </a:spcAft>
              <a:buNone/>
            </a:pPr>
            <a:r>
              <a:t/>
            </a:r>
            <a:endParaRPr sz="1600"/>
          </a:p>
          <a:p>
            <a:pPr indent="-334327" lvl="0" marL="457200" rtl="0" algn="l">
              <a:spcBef>
                <a:spcPts val="1200"/>
              </a:spcBef>
              <a:spcAft>
                <a:spcPts val="0"/>
              </a:spcAft>
              <a:buSzPct val="113073"/>
              <a:buChar char="●"/>
            </a:pPr>
            <a:r>
              <a:rPr lang="en"/>
              <a:t>Learning Opportunities: </a:t>
            </a:r>
            <a:r>
              <a:rPr lang="en" sz="1591"/>
              <a:t>NyxusByte company culture values continuous learning and growth. As Python interns, we will have access to various learning resources and opportunities, including workshops, training sessions. We are encouraged to explore new technologies and tools to enhance our skills and knowledge.</a:t>
            </a:r>
            <a:endParaRPr sz="1591"/>
          </a:p>
          <a:p>
            <a:pPr indent="0" lvl="0" marL="0" rtl="0" algn="l">
              <a:spcBef>
                <a:spcPts val="1200"/>
              </a:spcBef>
              <a:spcAft>
                <a:spcPts val="1200"/>
              </a:spcAft>
              <a:buNone/>
            </a:pPr>
            <a:r>
              <a:t/>
            </a:r>
            <a:endParaRPr/>
          </a:p>
        </p:txBody>
      </p:sp>
      <p:sp>
        <p:nvSpPr>
          <p:cNvPr id="79" name="Google Shape;7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we learned in week 1 ?</a:t>
            </a:r>
            <a:endParaRPr/>
          </a:p>
        </p:txBody>
      </p:sp>
      <p:sp>
        <p:nvSpPr>
          <p:cNvPr id="85" name="Google Shape;85;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week 1 we learned about basic of python </a:t>
            </a:r>
            <a:r>
              <a:rPr lang="en"/>
              <a:t>covering</a:t>
            </a:r>
            <a:r>
              <a:rPr lang="en"/>
              <a:t> the topics like conditional statements, loops, functions, error handling, lists, tuples, dictionary and etc.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While </a:t>
            </a:r>
            <a:r>
              <a:rPr lang="en"/>
              <a:t>covering these topic we were assigned some task and those are completed with the help of supervisor and team members.</a:t>
            </a:r>
            <a:endParaRPr/>
          </a:p>
          <a:p>
            <a:pPr indent="0" lvl="0" marL="457200" rtl="0" algn="l">
              <a:spcBef>
                <a:spcPts val="1200"/>
              </a:spcBef>
              <a:spcAft>
                <a:spcPts val="1200"/>
              </a:spcAft>
              <a:buNone/>
            </a:pPr>
            <a:r>
              <a:t/>
            </a:r>
            <a:endParaRPr/>
          </a:p>
        </p:txBody>
      </p:sp>
      <p:sp>
        <p:nvSpPr>
          <p:cNvPr id="86" name="Google Shape;8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Feedback and Improvement</a:t>
            </a:r>
            <a:endParaRPr/>
          </a:p>
        </p:txBody>
      </p:sp>
      <p:sp>
        <p:nvSpPr>
          <p:cNvPr id="92" name="Google Shape;92;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of now this </a:t>
            </a:r>
            <a:r>
              <a:rPr lang="en"/>
              <a:t>internship</a:t>
            </a:r>
            <a:r>
              <a:rPr lang="en"/>
              <a:t> program is going smoothly and it will continue be so. There are no feedbacks from my side till now. </a:t>
            </a:r>
            <a:endParaRPr/>
          </a:p>
        </p:txBody>
      </p:sp>
      <p:sp>
        <p:nvSpPr>
          <p:cNvPr id="93" name="Google Shape;9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5600"/>
              <a:t> 			</a:t>
            </a:r>
            <a:endParaRPr sz="5600"/>
          </a:p>
          <a:p>
            <a:pPr indent="0" lvl="0" marL="2286000" rtl="0" algn="l">
              <a:spcBef>
                <a:spcPts val="1200"/>
              </a:spcBef>
              <a:spcAft>
                <a:spcPts val="0"/>
              </a:spcAft>
              <a:buNone/>
            </a:pPr>
            <a:r>
              <a:rPr lang="en" sz="5600"/>
              <a:t>Thank You !!</a:t>
            </a:r>
            <a:endParaRPr sz="5600"/>
          </a:p>
          <a:p>
            <a:pPr indent="0" lvl="0" marL="0" rtl="0" algn="l">
              <a:spcBef>
                <a:spcPts val="1200"/>
              </a:spcBef>
              <a:spcAft>
                <a:spcPts val="1200"/>
              </a:spcAft>
              <a:buNone/>
            </a:pPr>
            <a:r>
              <a:t/>
            </a:r>
            <a:endParaRPr sz="5600"/>
          </a:p>
        </p:txBody>
      </p:sp>
      <p:sp>
        <p:nvSpPr>
          <p:cNvPr id="99" name="Google Shape;9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2000"/>
              <a:t>‹#›</a:t>
            </a:fld>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