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22a4521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22a4521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0c0ea32b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0c0ea32b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0c0ea32b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0c0ea32b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0c0ea32b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0c0ea32b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af849964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af849964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04100" y="706325"/>
            <a:ext cx="6282600" cy="9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Week 4/5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853702" y="192512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NyxusByte Internship(Python)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911900" y="3143925"/>
            <a:ext cx="3187800" cy="17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Anish Bista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this week?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264050"/>
            <a:ext cx="8368200" cy="3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46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358"/>
              <a:t>Class : A blueprint for creating objects that defines their attributes and behaviors.   </a:t>
            </a:r>
            <a:endParaRPr sz="2358"/>
          </a:p>
          <a:p>
            <a:pPr indent="-3446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358"/>
              <a:t>Objects: Instances of classes that encapsulate data and behavior.</a:t>
            </a:r>
            <a:endParaRPr sz="235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Code:</a:t>
            </a:r>
            <a:endParaRPr sz="1400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1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8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8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81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8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8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8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8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8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81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.make </a:t>
            </a:r>
            <a:r>
              <a:rPr lang="en" sz="148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make</a:t>
            </a:r>
            <a:endParaRPr sz="148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81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.model </a:t>
            </a:r>
            <a:r>
              <a:rPr lang="en" sz="148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endParaRPr sz="148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81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8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start_engine</a:t>
            </a: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8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8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81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81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48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"Engine started for </a:t>
            </a:r>
            <a:r>
              <a:rPr lang="en" sz="1481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{self</a:t>
            </a: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.make</a:t>
            </a:r>
            <a:r>
              <a:rPr lang="en" sz="1481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8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81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{self</a:t>
            </a: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.model</a:t>
            </a:r>
            <a:r>
              <a:rPr lang="en" sz="1481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8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81">
              <a:solidFill>
                <a:srgbClr val="CE917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48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1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Creating an instance of the Car class</a:t>
            </a:r>
            <a:endParaRPr sz="1481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my_car </a:t>
            </a:r>
            <a:r>
              <a:rPr lang="en" sz="148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Car(</a:t>
            </a:r>
            <a:r>
              <a:rPr lang="en" sz="148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"Toyota"</a:t>
            </a: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8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"Corolla"</a:t>
            </a:r>
            <a:r>
              <a:rPr lang="en" sz="148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this week?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264050"/>
            <a:ext cx="8368200" cy="3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70"/>
              <a:t>Advanced OOP Concepts:</a:t>
            </a:r>
            <a:endParaRPr sz="1870"/>
          </a:p>
          <a:p>
            <a:pPr indent="-347382" lvl="0" marL="457200" rtl="0" algn="l">
              <a:spcBef>
                <a:spcPts val="1200"/>
              </a:spcBef>
              <a:spcAft>
                <a:spcPts val="0"/>
              </a:spcAft>
              <a:buSzPts val="1871"/>
              <a:buAutoNum type="arabicPeriod"/>
            </a:pPr>
            <a:r>
              <a:rPr lang="en" sz="1870"/>
              <a:t>Inheritance: Mechanism for forming new classes using existing ones.</a:t>
            </a:r>
            <a:endParaRPr sz="1870"/>
          </a:p>
          <a:p>
            <a:pPr indent="-347382" lvl="0" marL="457200" rtl="0" algn="l">
              <a:spcBef>
                <a:spcPts val="0"/>
              </a:spcBef>
              <a:spcAft>
                <a:spcPts val="0"/>
              </a:spcAft>
              <a:buSzPts val="1871"/>
              <a:buAutoNum type="arabicPeriod"/>
            </a:pPr>
            <a:r>
              <a:rPr lang="en" sz="1870"/>
              <a:t>Polymorphism: Ability of objects to take on multiple forms.</a:t>
            </a:r>
            <a:endParaRPr sz="1870"/>
          </a:p>
          <a:p>
            <a:pPr indent="-347382" lvl="0" marL="457200" rtl="0" algn="l">
              <a:spcBef>
                <a:spcPts val="0"/>
              </a:spcBef>
              <a:spcAft>
                <a:spcPts val="0"/>
              </a:spcAft>
              <a:buSzPts val="1871"/>
              <a:buAutoNum type="arabicPeriod"/>
            </a:pPr>
            <a:r>
              <a:rPr lang="en" sz="1870"/>
              <a:t>Abstraction: Hiding unnecessary details while showing essential features. </a:t>
            </a:r>
            <a:endParaRPr sz="1870"/>
          </a:p>
          <a:p>
            <a:pPr indent="-347382" lvl="0" marL="457200" rtl="0" algn="l">
              <a:spcBef>
                <a:spcPts val="0"/>
              </a:spcBef>
              <a:spcAft>
                <a:spcPts val="0"/>
              </a:spcAft>
              <a:buSzPts val="1871"/>
              <a:buAutoNum type="arabicPeriod"/>
            </a:pPr>
            <a:r>
              <a:rPr lang="en" sz="1870"/>
              <a:t>Encapsulation: Bundling data and methods that operate on the data within a single unit.</a:t>
            </a:r>
            <a:endParaRPr sz="187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this week?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264050"/>
            <a:ext cx="83682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Module: Packages of reusable code. Some of the modules are:</a:t>
            </a:r>
            <a:endParaRPr/>
          </a:p>
          <a:p>
            <a:pPr indent="-334327" lvl="0" marL="914400" rtl="0" algn="l">
              <a:spcBef>
                <a:spcPts val="120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Os Module: Functionality for interacting with the operating system.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Math Module: Provides mathematical functions for numerical operations.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DateTime Module: Handling dates and times in Python.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JSON: JavaScript Object Notation for storing and exchanging data: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"John Doe"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"New York"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"john@example.com"</a:t>
            </a:r>
            <a:endParaRPr sz="1050">
              <a:solidFill>
                <a:srgbClr val="CE917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Regex: Pattern matching for strings.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Example: ^[a-zA-Z0-9_.+-]+@[a-zA-Z0-9-]+\.[a-zA-Z0-9-.]+$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this week?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080575"/>
            <a:ext cx="8633100" cy="4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File Handling: It involves operations like reading, writing, appending, and deleting files.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Code:</a:t>
            </a:r>
            <a:endParaRPr sz="1900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Writing to a file</a:t>
            </a:r>
            <a:endParaRPr sz="105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'file.txt'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.write(</a:t>
            </a:r>
            <a:r>
              <a:rPr lang="en" sz="10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'Hello, world!</a:t>
            </a:r>
            <a:r>
              <a:rPr lang="en" sz="1050">
                <a:solidFill>
                  <a:srgbClr val="D7BA7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Reading from a file</a:t>
            </a:r>
            <a:endParaRPr sz="105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'file.txt'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content </a:t>
            </a:r>
            <a:r>
              <a:rPr lang="en" sz="10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.read()</a:t>
            </a:r>
            <a:endParaRPr sz="105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"Content of the file:"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(content)</a:t>
            </a:r>
            <a:endParaRPr sz="105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Appending to a file</a:t>
            </a:r>
            <a:endParaRPr sz="105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'file.txt'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.write(</a:t>
            </a:r>
            <a:r>
              <a:rPr lang="en" sz="10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'Appending more content.</a:t>
            </a:r>
            <a:r>
              <a:rPr lang="en" sz="1050">
                <a:solidFill>
                  <a:srgbClr val="D7BA7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Deleting the file</a:t>
            </a:r>
            <a:endParaRPr sz="105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os.remove(</a:t>
            </a:r>
            <a:r>
              <a:rPr lang="en" sz="10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'file.txt'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D7BA7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File 'file.txt' deleted."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70"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 			</a:t>
            </a:r>
            <a:endParaRPr sz="5600"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Thank You !!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600"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