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2a4521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2a4521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c0ea32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c0ea32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0c0ea32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0c0ea32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0c0ea32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0c0ea32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95cc7094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95cc709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95cc7094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95cc709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af849964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af849964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04100" y="706325"/>
            <a:ext cx="62826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Week 4/5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53702" y="19251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NyxusByte Internship(Python)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911900" y="3143925"/>
            <a:ext cx="3187800" cy="17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Anish Bista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76950" y="1397975"/>
            <a:ext cx="85593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Virtual Environment : A virtual environment in Django isolates and manages project-specific dependencies separately from the system-wide Python installation.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Django File Structure: The Django file structure typically includes a root folder containing manage.py and settings, separate apps for various functionalities, templates for HTML files, and directories for static files like CSS, JS, and media.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Function-based Views: It handle incoming HTTP requests and return HTTP responses, processing data and interactions before rendering a response.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Context: Data passed from views to templates in Django, providing dynamic information and variables accessible within templates for rendering dynamic content.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64050"/>
            <a:ext cx="83682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URLs Configuration: Defines URL patterns and their associated views in urls.py, mapping specific URLs to corresponding views or functions within the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Django Templating Engine: Renders HTML templates using Django's template language, facilitating the dynamic display of data and content in web applications through template inheritance, logic, and variable insertion.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Models : Models define the structure of database tables.They represent data as Python objects, allowing interactions with the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Field Types: Various field types (e.g., CharField, IntegerField, DateTimeField) define the type of data stored in model attributes.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264050"/>
            <a:ext cx="83682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Relations: Different relationships between models, such as ForeignKey, OneToOneField, ManyToManyField, allowing for the establishment of connections between different model instances.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ORM: ORM translates code into database queries, abstracting away direct SQL queries.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select_related: It optimizes database queries by retrieving related objects in a single SQL query, used in ForeignKey or OneToOne relationships.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prefetch_related: It retrieves related objects via separate queries and caches the results, optimizing performance for ManyToMany and reverse ForeignKey relationships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080575"/>
            <a:ext cx="86331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7382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71"/>
              <a:buChar char="●"/>
            </a:pPr>
            <a:r>
              <a:rPr lang="en" sz="1900"/>
              <a:t>Admin Panel: A built-in Django feature offering an interface to manage and interact with application data, enabling CRUD operations.</a:t>
            </a:r>
            <a:endParaRPr sz="1900"/>
          </a:p>
          <a:p>
            <a:pPr indent="-347382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71"/>
              <a:buChar char="●"/>
            </a:pPr>
            <a:r>
              <a:rPr lang="en" sz="1900"/>
              <a:t>Super User: A user with administrative privileges in Django's admin panel, having access to all functionalities and data management capabilities.</a:t>
            </a:r>
            <a:endParaRPr sz="1900"/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Static Files: It encompass resources like CSS, JavaScript, and images that remain constant across the application and are served directly to users without modification.</a:t>
            </a:r>
            <a:endParaRPr sz="1900"/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Media Files: It refer to user-uploaded content such as images, documents, or any user-generated files that are stored</a:t>
            </a:r>
            <a:endParaRPr sz="19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080575"/>
            <a:ext cx="86331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Dynamic routing: It involves configuring URL patterns that can adapt and change based on specific parameters or conditions.</a:t>
            </a:r>
            <a:endParaRPr sz="1900"/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Django Forms API: It involves creation, validation, and processing of HTML forms, providing a high-level interface for handling user input in web applications.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and CSRF Token : The POST method sends data to the server for processing, while the CSRF protection (csrf_token) in Django prevents unauthorized access by verifying the origin of the POST request.</a:t>
            </a:r>
            <a:endParaRPr sz="19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080575"/>
            <a:ext cx="86331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Authentication in Django encompasses a powerful system that validates user identities, allowing access to specific areas or functionalities based on credentials, often involving mechanisms like sessions, tokens, or third-party integrations to confirm user authorization and ensure secure interactions with the application's resources.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Authentication</a:t>
            </a:r>
            <a:r>
              <a:rPr lang="en"/>
              <a:t> we created a small Blog project that made more clear about what is authentication and its important.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 			</a:t>
            </a:r>
            <a:endParaRPr sz="56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Thank You !!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600"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