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2a4521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2a4521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a866949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a866949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a866949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a866949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af849964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af849964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04100" y="706325"/>
            <a:ext cx="6282600" cy="9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Week 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853702" y="19251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NyxusByte Internship(Python)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911900" y="3143925"/>
            <a:ext cx="3187800" cy="17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Anish Bista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accomplished this week?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92350" y="1287025"/>
            <a:ext cx="85593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Completed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Admin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00" y="2096975"/>
            <a:ext cx="6712924" cy="28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</a:t>
            </a:r>
            <a:r>
              <a:rPr lang="en"/>
              <a:t>accomplished</a:t>
            </a:r>
            <a:r>
              <a:rPr lang="en"/>
              <a:t> this week?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39550" y="1215575"/>
            <a:ext cx="86649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Ongoing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Teacher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000" y="1965075"/>
            <a:ext cx="6123849" cy="29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276950" y="1411150"/>
            <a:ext cx="86649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Management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Difficult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while merging branches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Integrating 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 end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files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 			</a:t>
            </a:r>
            <a:endParaRPr sz="56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Thank You !!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600"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