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2a4521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2a4521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a866949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a866949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a866949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a866949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a866949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a866949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a9e73c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a9e73c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af849964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af849964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04100" y="706325"/>
            <a:ext cx="6282600" cy="9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Week 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53702" y="192512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NyxusByte Internship(Python)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11900" y="3143925"/>
            <a:ext cx="3187800" cy="17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Anish Bista 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76950" y="1397975"/>
            <a:ext cx="8559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week i did two projects: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NewsLetter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Online Store (On-going)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Doing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those projects i learned following topics or concepts: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 Authentication: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as it is flexible to tailor 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specific project needs and also to enhance security.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76950" y="1411150"/>
            <a:ext cx="8664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 startAt="2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Sending Email: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Sending email is important for various purposes such as password reset,account verification and notifications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7458" l="0" r="0" t="0"/>
          <a:stretch/>
        </p:blipFill>
        <p:spPr>
          <a:xfrm>
            <a:off x="2215650" y="2492625"/>
            <a:ext cx="4470874" cy="245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276950" y="1411150"/>
            <a:ext cx="8664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 startAt="3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Based Views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same as function based views as it handle HTTP requests and return HTTP responses.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Class Based Views: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TemplateView: Renders a template.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ListView/DetailView: Display a list of objects or details of a single object.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76950" y="1411150"/>
            <a:ext cx="8664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Class Based Views: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 startAt="3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FormView: Handles forms and form submissions.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 startAt="3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CreateView/UpdateView/DeleteView: Perform CRUD operations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Based Views Benefits: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Reusability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Inheritance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Mixins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Organization and Readability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this week?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76950" y="1411150"/>
            <a:ext cx="86649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of Class-Based Views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E95D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django.shortcuts </a:t>
            </a: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render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 </a:t>
            </a: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View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django.http </a:t>
            </a: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HttpResponse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22C3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MyView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F22C3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lang="en" sz="1050">
                <a:solidFill>
                  <a:srgbClr val="00A6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'my_template.html'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22C3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(self, request, *args, **kwargs):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Logic for handling GET requests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context = {</a:t>
            </a:r>
            <a:r>
              <a:rPr lang="en" sz="1050">
                <a:solidFill>
                  <a:srgbClr val="00A6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'This is a class-based view!'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render(request, self.template_name, context)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22C3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(self, request, *args, **kwargs):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Logic for handling POST requests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Access request.POST to get form data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message = request.POST.get(</a:t>
            </a:r>
            <a:r>
              <a:rPr lang="en" sz="1050">
                <a:solidFill>
                  <a:srgbClr val="00A6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A6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context = {</a:t>
            </a:r>
            <a:r>
              <a:rPr lang="en" sz="1050">
                <a:solidFill>
                  <a:srgbClr val="00A6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0A67D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f'You submitted: {message}'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FFF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E95D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FFF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render(request, self.template_name, context)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			</a:t>
            </a:r>
            <a:endParaRPr sz="56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Thank You !!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600"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