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8" r:id="rId3"/>
    <p:sldId id="259" r:id="rId4"/>
    <p:sldId id="260" r:id="rId5"/>
    <p:sldId id="261" r:id="rId6"/>
    <p:sldId id="262" r:id="rId7"/>
    <p:sldId id="297" r:id="rId8"/>
    <p:sldId id="296" r:id="rId9"/>
    <p:sldId id="300" r:id="rId10"/>
    <p:sldId id="298" r:id="rId11"/>
    <p:sldId id="264" r:id="rId12"/>
    <p:sldId id="265" r:id="rId13"/>
    <p:sldId id="299" r:id="rId14"/>
  </p:sldIdLst>
  <p:sldSz cx="9144000" cy="5143500" type="screen16x9"/>
  <p:notesSz cx="6858000" cy="9144000"/>
  <p:embeddedFontLst>
    <p:embeddedFont>
      <p:font typeface="Manrope" panose="020B0604020202020204" charset="0"/>
      <p:regular r:id="rId16"/>
      <p:bold r:id="rId17"/>
    </p:embeddedFont>
    <p:embeddedFont>
      <p:font typeface="Nunito Light" pitchFamily="2" charset="0"/>
      <p:regular r:id="rId18"/>
      <p: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47E841-B5EE-4A9F-9CEB-8857872AD84E}">
  <a:tblStyle styleId="{3A47E841-B5EE-4A9F-9CEB-8857872AD8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742CD5-48E5-4C6B-AD4F-0673DC07731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ima Maharjan" userId="b76f237bd3a0453f" providerId="LiveId" clId="{FA5902FC-51E8-4559-8A2A-EB8B26096240}"/>
    <pc:docChg chg="undo redo custSel addSld delSld modSld delMainMaster">
      <pc:chgData name="Garima Maharjan" userId="b76f237bd3a0453f" providerId="LiveId" clId="{FA5902FC-51E8-4559-8A2A-EB8B26096240}" dt="2023-09-09T06:00:22.440" v="1981" actId="20577"/>
      <pc:docMkLst>
        <pc:docMk/>
      </pc:docMkLst>
      <pc:sldChg chg="modSp mod">
        <pc:chgData name="Garima Maharjan" userId="b76f237bd3a0453f" providerId="LiveId" clId="{FA5902FC-51E8-4559-8A2A-EB8B26096240}" dt="2023-08-25T09:13:17.908" v="109" actId="20577"/>
        <pc:sldMkLst>
          <pc:docMk/>
          <pc:sldMk cId="0" sldId="256"/>
        </pc:sldMkLst>
        <pc:spChg chg="mod">
          <ac:chgData name="Garima Maharjan" userId="b76f237bd3a0453f" providerId="LiveId" clId="{FA5902FC-51E8-4559-8A2A-EB8B26096240}" dt="2023-08-25T09:12:46.864" v="51" actId="20577"/>
          <ac:spMkLst>
            <pc:docMk/>
            <pc:sldMk cId="0" sldId="256"/>
            <ac:spMk id="315" creationId="{00000000-0000-0000-0000-000000000000}"/>
          </ac:spMkLst>
        </pc:spChg>
        <pc:spChg chg="mod">
          <ac:chgData name="Garima Maharjan" userId="b76f237bd3a0453f" providerId="LiveId" clId="{FA5902FC-51E8-4559-8A2A-EB8B26096240}" dt="2023-08-25T09:13:17.908" v="109" actId="20577"/>
          <ac:spMkLst>
            <pc:docMk/>
            <pc:sldMk cId="0" sldId="256"/>
            <ac:spMk id="316" creationId="{00000000-0000-0000-0000-000000000000}"/>
          </ac:spMkLst>
        </pc:spChg>
      </pc:sldChg>
      <pc:sldChg chg="addSp delSp modSp del mod">
        <pc:chgData name="Garima Maharjan" userId="b76f237bd3a0453f" providerId="LiveId" clId="{FA5902FC-51E8-4559-8A2A-EB8B26096240}" dt="2023-08-25T09:13:38.164" v="111" actId="2696"/>
        <pc:sldMkLst>
          <pc:docMk/>
          <pc:sldMk cId="0" sldId="257"/>
        </pc:sldMkLst>
        <pc:spChg chg="add mod">
          <ac:chgData name="Garima Maharjan" userId="b76f237bd3a0453f" providerId="LiveId" clId="{FA5902FC-51E8-4559-8A2A-EB8B26096240}" dt="2023-08-25T09:13:29.472" v="110" actId="478"/>
          <ac:spMkLst>
            <pc:docMk/>
            <pc:sldMk cId="0" sldId="257"/>
            <ac:spMk id="3" creationId="{8D418C3C-E782-F3CB-74CD-3D1FD7A17039}"/>
          </ac:spMkLst>
        </pc:spChg>
        <pc:spChg chg="del">
          <ac:chgData name="Garima Maharjan" userId="b76f237bd3a0453f" providerId="LiveId" clId="{FA5902FC-51E8-4559-8A2A-EB8B26096240}" dt="2023-08-25T09:13:29.472" v="110" actId="478"/>
          <ac:spMkLst>
            <pc:docMk/>
            <pc:sldMk cId="0" sldId="257"/>
            <ac:spMk id="342" creationId="{00000000-0000-0000-0000-000000000000}"/>
          </ac:spMkLst>
        </pc:spChg>
      </pc:sldChg>
      <pc:sldChg chg="modSp mod">
        <pc:chgData name="Garima Maharjan" userId="b76f237bd3a0453f" providerId="LiveId" clId="{FA5902FC-51E8-4559-8A2A-EB8B26096240}" dt="2023-08-25T10:37:10.263" v="1542" actId="20577"/>
        <pc:sldMkLst>
          <pc:docMk/>
          <pc:sldMk cId="0" sldId="258"/>
        </pc:sldMkLst>
        <pc:spChg chg="mod">
          <ac:chgData name="Garima Maharjan" userId="b76f237bd3a0453f" providerId="LiveId" clId="{FA5902FC-51E8-4559-8A2A-EB8B26096240}" dt="2023-08-25T09:13:58.846" v="143" actId="20577"/>
          <ac:spMkLst>
            <pc:docMk/>
            <pc:sldMk cId="0" sldId="258"/>
            <ac:spMk id="358" creationId="{00000000-0000-0000-0000-000000000000}"/>
          </ac:spMkLst>
        </pc:spChg>
        <pc:spChg chg="mod">
          <ac:chgData name="Garima Maharjan" userId="b76f237bd3a0453f" providerId="LiveId" clId="{FA5902FC-51E8-4559-8A2A-EB8B26096240}" dt="2023-08-25T09:14:07.187" v="180" actId="20577"/>
          <ac:spMkLst>
            <pc:docMk/>
            <pc:sldMk cId="0" sldId="258"/>
            <ac:spMk id="359" creationId="{00000000-0000-0000-0000-000000000000}"/>
          </ac:spMkLst>
        </pc:spChg>
        <pc:spChg chg="mod">
          <ac:chgData name="Garima Maharjan" userId="b76f237bd3a0453f" providerId="LiveId" clId="{FA5902FC-51E8-4559-8A2A-EB8B26096240}" dt="2023-08-25T09:14:22.629" v="223" actId="20577"/>
          <ac:spMkLst>
            <pc:docMk/>
            <pc:sldMk cId="0" sldId="258"/>
            <ac:spMk id="360" creationId="{00000000-0000-0000-0000-000000000000}"/>
          </ac:spMkLst>
        </pc:spChg>
        <pc:spChg chg="mod">
          <ac:chgData name="Garima Maharjan" userId="b76f237bd3a0453f" providerId="LiveId" clId="{FA5902FC-51E8-4559-8A2A-EB8B26096240}" dt="2023-08-25T10:36:50.051" v="1470" actId="20577"/>
          <ac:spMkLst>
            <pc:docMk/>
            <pc:sldMk cId="0" sldId="258"/>
            <ac:spMk id="361" creationId="{00000000-0000-0000-0000-000000000000}"/>
          </ac:spMkLst>
        </pc:spChg>
        <pc:spChg chg="mod">
          <ac:chgData name="Garima Maharjan" userId="b76f237bd3a0453f" providerId="LiveId" clId="{FA5902FC-51E8-4559-8A2A-EB8B26096240}" dt="2023-08-25T10:37:02.686" v="1510" actId="20577"/>
          <ac:spMkLst>
            <pc:docMk/>
            <pc:sldMk cId="0" sldId="258"/>
            <ac:spMk id="362" creationId="{00000000-0000-0000-0000-000000000000}"/>
          </ac:spMkLst>
        </pc:spChg>
        <pc:spChg chg="mod">
          <ac:chgData name="Garima Maharjan" userId="b76f237bd3a0453f" providerId="LiveId" clId="{FA5902FC-51E8-4559-8A2A-EB8B26096240}" dt="2023-08-25T10:37:10.263" v="1542" actId="20577"/>
          <ac:spMkLst>
            <pc:docMk/>
            <pc:sldMk cId="0" sldId="258"/>
            <ac:spMk id="363" creationId="{00000000-0000-0000-0000-000000000000}"/>
          </ac:spMkLst>
        </pc:spChg>
      </pc:sldChg>
      <pc:sldChg chg="addSp delSp modSp mod">
        <pc:chgData name="Garima Maharjan" userId="b76f237bd3a0453f" providerId="LiveId" clId="{FA5902FC-51E8-4559-8A2A-EB8B26096240}" dt="2023-08-25T09:32:10.354" v="474" actId="255"/>
        <pc:sldMkLst>
          <pc:docMk/>
          <pc:sldMk cId="0" sldId="259"/>
        </pc:sldMkLst>
        <pc:spChg chg="add del mod">
          <ac:chgData name="Garima Maharjan" userId="b76f237bd3a0453f" providerId="LiveId" clId="{FA5902FC-51E8-4559-8A2A-EB8B26096240}" dt="2023-08-25T09:18:33.638" v="256" actId="478"/>
          <ac:spMkLst>
            <pc:docMk/>
            <pc:sldMk cId="0" sldId="259"/>
            <ac:spMk id="3" creationId="{0D221D80-60D8-05B1-1E59-E9EB51ED734C}"/>
          </ac:spMkLst>
        </pc:spChg>
        <pc:spChg chg="del mod">
          <ac:chgData name="Garima Maharjan" userId="b76f237bd3a0453f" providerId="LiveId" clId="{FA5902FC-51E8-4559-8A2A-EB8B26096240}" dt="2023-08-25T09:18:29.071" v="255" actId="478"/>
          <ac:spMkLst>
            <pc:docMk/>
            <pc:sldMk cId="0" sldId="259"/>
            <ac:spMk id="369" creationId="{00000000-0000-0000-0000-000000000000}"/>
          </ac:spMkLst>
        </pc:spChg>
        <pc:spChg chg="mod">
          <ac:chgData name="Garima Maharjan" userId="b76f237bd3a0453f" providerId="LiveId" clId="{FA5902FC-51E8-4559-8A2A-EB8B26096240}" dt="2023-08-25T09:32:10.354" v="474" actId="255"/>
          <ac:spMkLst>
            <pc:docMk/>
            <pc:sldMk cId="0" sldId="259"/>
            <ac:spMk id="370" creationId="{00000000-0000-0000-0000-000000000000}"/>
          </ac:spMkLst>
        </pc:spChg>
        <pc:grpChg chg="mod">
          <ac:chgData name="Garima Maharjan" userId="b76f237bd3a0453f" providerId="LiveId" clId="{FA5902FC-51E8-4559-8A2A-EB8B26096240}" dt="2023-08-25T09:28:17.253" v="417" actId="1076"/>
          <ac:grpSpMkLst>
            <pc:docMk/>
            <pc:sldMk cId="0" sldId="259"/>
            <ac:grpSpMk id="371" creationId="{00000000-0000-0000-0000-000000000000}"/>
          </ac:grpSpMkLst>
        </pc:grpChg>
      </pc:sldChg>
      <pc:sldChg chg="addSp delSp modSp mod">
        <pc:chgData name="Garima Maharjan" userId="b76f237bd3a0453f" providerId="LiveId" clId="{FA5902FC-51E8-4559-8A2A-EB8B26096240}" dt="2023-08-25T09:31:59.368" v="473" actId="255"/>
        <pc:sldMkLst>
          <pc:docMk/>
          <pc:sldMk cId="0" sldId="260"/>
        </pc:sldMkLst>
        <pc:spChg chg="add mod">
          <ac:chgData name="Garima Maharjan" userId="b76f237bd3a0453f" providerId="LiveId" clId="{FA5902FC-51E8-4559-8A2A-EB8B26096240}" dt="2023-08-25T09:31:59.368" v="473" actId="255"/>
          <ac:spMkLst>
            <pc:docMk/>
            <pc:sldMk cId="0" sldId="260"/>
            <ac:spMk id="2" creationId="{FD818A90-F6FC-3F02-BF6A-541A7EB84AE6}"/>
          </ac:spMkLst>
        </pc:spChg>
        <pc:spChg chg="mod">
          <ac:chgData name="Garima Maharjan" userId="b76f237bd3a0453f" providerId="LiveId" clId="{FA5902FC-51E8-4559-8A2A-EB8B26096240}" dt="2023-08-25T09:31:48.689" v="472" actId="1076"/>
          <ac:spMkLst>
            <pc:docMk/>
            <pc:sldMk cId="0" sldId="260"/>
            <ac:spMk id="403" creationId="{00000000-0000-0000-0000-000000000000}"/>
          </ac:spMkLst>
        </pc:spChg>
        <pc:spChg chg="del mod">
          <ac:chgData name="Garima Maharjan" userId="b76f237bd3a0453f" providerId="LiveId" clId="{FA5902FC-51E8-4559-8A2A-EB8B26096240}" dt="2023-08-25T09:27:25.702" v="410" actId="478"/>
          <ac:spMkLst>
            <pc:docMk/>
            <pc:sldMk cId="0" sldId="260"/>
            <ac:spMk id="404" creationId="{00000000-0000-0000-0000-000000000000}"/>
          </ac:spMkLst>
        </pc:spChg>
        <pc:grpChg chg="mod">
          <ac:chgData name="Garima Maharjan" userId="b76f237bd3a0453f" providerId="LiveId" clId="{FA5902FC-51E8-4559-8A2A-EB8B26096240}" dt="2023-08-25T09:28:25.366" v="418" actId="1076"/>
          <ac:grpSpMkLst>
            <pc:docMk/>
            <pc:sldMk cId="0" sldId="260"/>
            <ac:grpSpMk id="406" creationId="{00000000-0000-0000-0000-000000000000}"/>
          </ac:grpSpMkLst>
        </pc:grpChg>
      </pc:sldChg>
      <pc:sldChg chg="addSp delSp modSp mod">
        <pc:chgData name="Garima Maharjan" userId="b76f237bd3a0453f" providerId="LiveId" clId="{FA5902FC-51E8-4559-8A2A-EB8B26096240}" dt="2023-09-09T06:00:22.440" v="1981" actId="20577"/>
        <pc:sldMkLst>
          <pc:docMk/>
          <pc:sldMk cId="0" sldId="261"/>
        </pc:sldMkLst>
        <pc:spChg chg="add del mod">
          <ac:chgData name="Garima Maharjan" userId="b76f237bd3a0453f" providerId="LiveId" clId="{FA5902FC-51E8-4559-8A2A-EB8B26096240}" dt="2023-08-25T09:36:13.201" v="479" actId="478"/>
          <ac:spMkLst>
            <pc:docMk/>
            <pc:sldMk cId="0" sldId="261"/>
            <ac:spMk id="3" creationId="{ACB3DBC6-19AF-6B11-6009-D73B959FE5D8}"/>
          </ac:spMkLst>
        </pc:spChg>
        <pc:spChg chg="add del mod">
          <ac:chgData name="Garima Maharjan" userId="b76f237bd3a0453f" providerId="LiveId" clId="{FA5902FC-51E8-4559-8A2A-EB8B26096240}" dt="2023-08-25T09:36:10.112" v="478" actId="478"/>
          <ac:spMkLst>
            <pc:docMk/>
            <pc:sldMk cId="0" sldId="261"/>
            <ac:spMk id="5" creationId="{F526EC06-6B27-2CBF-1BF8-CD5A7F044CC7}"/>
          </ac:spMkLst>
        </pc:spChg>
        <pc:spChg chg="add del mod">
          <ac:chgData name="Garima Maharjan" userId="b76f237bd3a0453f" providerId="LiveId" clId="{FA5902FC-51E8-4559-8A2A-EB8B26096240}" dt="2023-08-25T09:36:17.419" v="481" actId="478"/>
          <ac:spMkLst>
            <pc:docMk/>
            <pc:sldMk cId="0" sldId="261"/>
            <ac:spMk id="7" creationId="{502686E0-A4F2-AD13-6A4C-8A465BB3E9AE}"/>
          </ac:spMkLst>
        </pc:spChg>
        <pc:spChg chg="add del mod">
          <ac:chgData name="Garima Maharjan" userId="b76f237bd3a0453f" providerId="LiveId" clId="{FA5902FC-51E8-4559-8A2A-EB8B26096240}" dt="2023-08-25T09:36:30.521" v="485" actId="478"/>
          <ac:spMkLst>
            <pc:docMk/>
            <pc:sldMk cId="0" sldId="261"/>
            <ac:spMk id="9" creationId="{2C98115A-FD62-6007-A7C9-BF248FF1D139}"/>
          </ac:spMkLst>
        </pc:spChg>
        <pc:spChg chg="add del mod">
          <ac:chgData name="Garima Maharjan" userId="b76f237bd3a0453f" providerId="LiveId" clId="{FA5902FC-51E8-4559-8A2A-EB8B26096240}" dt="2023-08-25T09:36:27.568" v="484" actId="478"/>
          <ac:spMkLst>
            <pc:docMk/>
            <pc:sldMk cId="0" sldId="261"/>
            <ac:spMk id="11" creationId="{12739FD6-41DE-DD87-4D4D-F60EE176FC5C}"/>
          </ac:spMkLst>
        </pc:spChg>
        <pc:spChg chg="add mod">
          <ac:chgData name="Garima Maharjan" userId="b76f237bd3a0453f" providerId="LiveId" clId="{FA5902FC-51E8-4559-8A2A-EB8B26096240}" dt="2023-09-09T06:00:22.440" v="1981" actId="20577"/>
          <ac:spMkLst>
            <pc:docMk/>
            <pc:sldMk cId="0" sldId="261"/>
            <ac:spMk id="12" creationId="{D4D90F87-855C-331E-8D62-D1AEFA3B9CE2}"/>
          </ac:spMkLst>
        </pc:spChg>
        <pc:spChg chg="del">
          <ac:chgData name="Garima Maharjan" userId="b76f237bd3a0453f" providerId="LiveId" clId="{FA5902FC-51E8-4559-8A2A-EB8B26096240}" dt="2023-08-25T09:36:16.501" v="480" actId="478"/>
          <ac:spMkLst>
            <pc:docMk/>
            <pc:sldMk cId="0" sldId="261"/>
            <ac:spMk id="439" creationId="{00000000-0000-0000-0000-000000000000}"/>
          </ac:spMkLst>
        </pc:spChg>
        <pc:spChg chg="del mod">
          <ac:chgData name="Garima Maharjan" userId="b76f237bd3a0453f" providerId="LiveId" clId="{FA5902FC-51E8-4559-8A2A-EB8B26096240}" dt="2023-08-25T09:36:03.706" v="476" actId="478"/>
          <ac:spMkLst>
            <pc:docMk/>
            <pc:sldMk cId="0" sldId="261"/>
            <ac:spMk id="440" creationId="{00000000-0000-0000-0000-000000000000}"/>
          </ac:spMkLst>
        </pc:spChg>
        <pc:spChg chg="del">
          <ac:chgData name="Garima Maharjan" userId="b76f237bd3a0453f" providerId="LiveId" clId="{FA5902FC-51E8-4559-8A2A-EB8B26096240}" dt="2023-08-25T09:36:07.637" v="477" actId="478"/>
          <ac:spMkLst>
            <pc:docMk/>
            <pc:sldMk cId="0" sldId="261"/>
            <ac:spMk id="441" creationId="{00000000-0000-0000-0000-000000000000}"/>
          </ac:spMkLst>
        </pc:spChg>
        <pc:spChg chg="del">
          <ac:chgData name="Garima Maharjan" userId="b76f237bd3a0453f" providerId="LiveId" clId="{FA5902FC-51E8-4559-8A2A-EB8B26096240}" dt="2023-08-25T09:36:24.129" v="483" actId="478"/>
          <ac:spMkLst>
            <pc:docMk/>
            <pc:sldMk cId="0" sldId="261"/>
            <ac:spMk id="442" creationId="{00000000-0000-0000-0000-000000000000}"/>
          </ac:spMkLst>
        </pc:spChg>
        <pc:spChg chg="del">
          <ac:chgData name="Garima Maharjan" userId="b76f237bd3a0453f" providerId="LiveId" clId="{FA5902FC-51E8-4559-8A2A-EB8B26096240}" dt="2023-08-25T09:36:21.084" v="482" actId="478"/>
          <ac:spMkLst>
            <pc:docMk/>
            <pc:sldMk cId="0" sldId="261"/>
            <ac:spMk id="443" creationId="{00000000-0000-0000-0000-000000000000}"/>
          </ac:spMkLst>
        </pc:spChg>
      </pc:sldChg>
      <pc:sldChg chg="addSp delSp modSp mod">
        <pc:chgData name="Garima Maharjan" userId="b76f237bd3a0453f" providerId="LiveId" clId="{FA5902FC-51E8-4559-8A2A-EB8B26096240}" dt="2023-08-25T09:49:48.049" v="870" actId="14100"/>
        <pc:sldMkLst>
          <pc:docMk/>
          <pc:sldMk cId="0" sldId="262"/>
        </pc:sldMkLst>
        <pc:spChg chg="add del mod">
          <ac:chgData name="Garima Maharjan" userId="b76f237bd3a0453f" providerId="LiveId" clId="{FA5902FC-51E8-4559-8A2A-EB8B26096240}" dt="2023-08-25T09:41:14.628" v="602" actId="478"/>
          <ac:spMkLst>
            <pc:docMk/>
            <pc:sldMk cId="0" sldId="262"/>
            <ac:spMk id="3" creationId="{24EC1242-0193-D574-9CAF-A494E3318B84}"/>
          </ac:spMkLst>
        </pc:spChg>
        <pc:spChg chg="add del mod">
          <ac:chgData name="Garima Maharjan" userId="b76f237bd3a0453f" providerId="LiveId" clId="{FA5902FC-51E8-4559-8A2A-EB8B26096240}" dt="2023-08-25T09:41:20.759" v="604" actId="478"/>
          <ac:spMkLst>
            <pc:docMk/>
            <pc:sldMk cId="0" sldId="262"/>
            <ac:spMk id="5" creationId="{AA9E48BF-4D49-26EF-65FB-75D0DA02BF07}"/>
          </ac:spMkLst>
        </pc:spChg>
        <pc:spChg chg="add del mod">
          <ac:chgData name="Garima Maharjan" userId="b76f237bd3a0453f" providerId="LiveId" clId="{FA5902FC-51E8-4559-8A2A-EB8B26096240}" dt="2023-08-25T09:41:26.614" v="606" actId="478"/>
          <ac:spMkLst>
            <pc:docMk/>
            <pc:sldMk cId="0" sldId="262"/>
            <ac:spMk id="7" creationId="{EFF88211-F633-2AFF-0D98-F3AA26DB7DCA}"/>
          </ac:spMkLst>
        </pc:spChg>
        <pc:spChg chg="add del mod">
          <ac:chgData name="Garima Maharjan" userId="b76f237bd3a0453f" providerId="LiveId" clId="{FA5902FC-51E8-4559-8A2A-EB8B26096240}" dt="2023-08-25T09:41:32.247" v="608" actId="478"/>
          <ac:spMkLst>
            <pc:docMk/>
            <pc:sldMk cId="0" sldId="262"/>
            <ac:spMk id="9" creationId="{8123AD29-EE4D-54A2-D0DD-1097D9BF38BF}"/>
          </ac:spMkLst>
        </pc:spChg>
        <pc:spChg chg="add del mod">
          <ac:chgData name="Garima Maharjan" userId="b76f237bd3a0453f" providerId="LiveId" clId="{FA5902FC-51E8-4559-8A2A-EB8B26096240}" dt="2023-08-25T09:41:37.276" v="610" actId="478"/>
          <ac:spMkLst>
            <pc:docMk/>
            <pc:sldMk cId="0" sldId="262"/>
            <ac:spMk id="11" creationId="{A013E2EA-4355-D5D8-3600-DE7D5F91B699}"/>
          </ac:spMkLst>
        </pc:spChg>
        <pc:spChg chg="add del mod">
          <ac:chgData name="Garima Maharjan" userId="b76f237bd3a0453f" providerId="LiveId" clId="{FA5902FC-51E8-4559-8A2A-EB8B26096240}" dt="2023-08-25T09:41:44.409" v="612" actId="478"/>
          <ac:spMkLst>
            <pc:docMk/>
            <pc:sldMk cId="0" sldId="262"/>
            <ac:spMk id="13" creationId="{FF460C99-4A3D-073C-CC91-F618770F142C}"/>
          </ac:spMkLst>
        </pc:spChg>
        <pc:spChg chg="add del mod">
          <ac:chgData name="Garima Maharjan" userId="b76f237bd3a0453f" providerId="LiveId" clId="{FA5902FC-51E8-4559-8A2A-EB8B26096240}" dt="2023-08-25T09:41:50.268" v="614" actId="478"/>
          <ac:spMkLst>
            <pc:docMk/>
            <pc:sldMk cId="0" sldId="262"/>
            <ac:spMk id="15" creationId="{D4E1DAD0-5769-0A9D-F5BE-EBC1A38E5369}"/>
          </ac:spMkLst>
        </pc:spChg>
        <pc:spChg chg="add mod">
          <ac:chgData name="Garima Maharjan" userId="b76f237bd3a0453f" providerId="LiveId" clId="{FA5902FC-51E8-4559-8A2A-EB8B26096240}" dt="2023-08-25T09:49:48.049" v="870" actId="14100"/>
          <ac:spMkLst>
            <pc:docMk/>
            <pc:sldMk cId="0" sldId="262"/>
            <ac:spMk id="16" creationId="{D87BD58D-019B-A598-120A-AF5061D3879A}"/>
          </ac:spMkLst>
        </pc:spChg>
        <pc:spChg chg="del">
          <ac:chgData name="Garima Maharjan" userId="b76f237bd3a0453f" providerId="LiveId" clId="{FA5902FC-51E8-4559-8A2A-EB8B26096240}" dt="2023-08-25T09:41:11.364" v="601" actId="478"/>
          <ac:spMkLst>
            <pc:docMk/>
            <pc:sldMk cId="0" sldId="262"/>
            <ac:spMk id="448" creationId="{00000000-0000-0000-0000-000000000000}"/>
          </ac:spMkLst>
        </pc:spChg>
        <pc:spChg chg="del">
          <ac:chgData name="Garima Maharjan" userId="b76f237bd3a0453f" providerId="LiveId" clId="{FA5902FC-51E8-4559-8A2A-EB8B26096240}" dt="2023-08-25T09:41:35.305" v="609" actId="478"/>
          <ac:spMkLst>
            <pc:docMk/>
            <pc:sldMk cId="0" sldId="262"/>
            <ac:spMk id="449" creationId="{00000000-0000-0000-0000-000000000000}"/>
          </ac:spMkLst>
        </pc:spChg>
        <pc:spChg chg="del">
          <ac:chgData name="Garima Maharjan" userId="b76f237bd3a0453f" providerId="LiveId" clId="{FA5902FC-51E8-4559-8A2A-EB8B26096240}" dt="2023-08-25T09:41:48.253" v="613" actId="478"/>
          <ac:spMkLst>
            <pc:docMk/>
            <pc:sldMk cId="0" sldId="262"/>
            <ac:spMk id="450" creationId="{00000000-0000-0000-0000-000000000000}"/>
          </ac:spMkLst>
        </pc:spChg>
        <pc:spChg chg="del">
          <ac:chgData name="Garima Maharjan" userId="b76f237bd3a0453f" providerId="LiveId" clId="{FA5902FC-51E8-4559-8A2A-EB8B26096240}" dt="2023-08-25T09:41:18.983" v="603" actId="478"/>
          <ac:spMkLst>
            <pc:docMk/>
            <pc:sldMk cId="0" sldId="262"/>
            <ac:spMk id="451" creationId="{00000000-0000-0000-0000-000000000000}"/>
          </ac:spMkLst>
        </pc:spChg>
        <pc:spChg chg="del">
          <ac:chgData name="Garima Maharjan" userId="b76f237bd3a0453f" providerId="LiveId" clId="{FA5902FC-51E8-4559-8A2A-EB8B26096240}" dt="2023-08-25T09:41:24.291" v="605" actId="478"/>
          <ac:spMkLst>
            <pc:docMk/>
            <pc:sldMk cId="0" sldId="262"/>
            <ac:spMk id="452" creationId="{00000000-0000-0000-0000-000000000000}"/>
          </ac:spMkLst>
        </pc:spChg>
        <pc:spChg chg="del">
          <ac:chgData name="Garima Maharjan" userId="b76f237bd3a0453f" providerId="LiveId" clId="{FA5902FC-51E8-4559-8A2A-EB8B26096240}" dt="2023-08-25T09:41:30.952" v="607" actId="478"/>
          <ac:spMkLst>
            <pc:docMk/>
            <pc:sldMk cId="0" sldId="262"/>
            <ac:spMk id="453" creationId="{00000000-0000-0000-0000-000000000000}"/>
          </ac:spMkLst>
        </pc:spChg>
        <pc:spChg chg="del">
          <ac:chgData name="Garima Maharjan" userId="b76f237bd3a0453f" providerId="LiveId" clId="{FA5902FC-51E8-4559-8A2A-EB8B26096240}" dt="2023-08-25T09:41:41.351" v="611" actId="478"/>
          <ac:spMkLst>
            <pc:docMk/>
            <pc:sldMk cId="0" sldId="262"/>
            <ac:spMk id="454" creationId="{00000000-0000-0000-0000-000000000000}"/>
          </ac:spMkLst>
        </pc:spChg>
      </pc:sldChg>
      <pc:sldChg chg="del">
        <pc:chgData name="Garima Maharjan" userId="b76f237bd3a0453f" providerId="LiveId" clId="{FA5902FC-51E8-4559-8A2A-EB8B26096240}" dt="2023-08-25T10:04:53.123" v="1453" actId="2696"/>
        <pc:sldMkLst>
          <pc:docMk/>
          <pc:sldMk cId="0" sldId="263"/>
        </pc:sldMkLst>
      </pc:sldChg>
      <pc:sldChg chg="addSp delSp modSp mod">
        <pc:chgData name="Garima Maharjan" userId="b76f237bd3a0453f" providerId="LiveId" clId="{FA5902FC-51E8-4559-8A2A-EB8B26096240}" dt="2023-08-25T10:46:08.485" v="1596" actId="478"/>
        <pc:sldMkLst>
          <pc:docMk/>
          <pc:sldMk cId="0" sldId="264"/>
        </pc:sldMkLst>
        <pc:spChg chg="add del mod">
          <ac:chgData name="Garima Maharjan" userId="b76f237bd3a0453f" providerId="LiveId" clId="{FA5902FC-51E8-4559-8A2A-EB8B26096240}" dt="2023-08-25T10:45:02.168" v="1574" actId="478"/>
          <ac:spMkLst>
            <pc:docMk/>
            <pc:sldMk cId="0" sldId="264"/>
            <ac:spMk id="3" creationId="{5191D8E7-4099-ED8C-F038-22E9A9460183}"/>
          </ac:spMkLst>
        </pc:spChg>
        <pc:spChg chg="add del mod">
          <ac:chgData name="Garima Maharjan" userId="b76f237bd3a0453f" providerId="LiveId" clId="{FA5902FC-51E8-4559-8A2A-EB8B26096240}" dt="2023-08-25T10:44:59.015" v="1573" actId="478"/>
          <ac:spMkLst>
            <pc:docMk/>
            <pc:sldMk cId="0" sldId="264"/>
            <ac:spMk id="5" creationId="{48CE0EA1-DB36-18B1-042E-D25F8F86B7C8}"/>
          </ac:spMkLst>
        </pc:spChg>
        <pc:spChg chg="add del mod">
          <ac:chgData name="Garima Maharjan" userId="b76f237bd3a0453f" providerId="LiveId" clId="{FA5902FC-51E8-4559-8A2A-EB8B26096240}" dt="2023-08-25T10:45:06.428" v="1576" actId="478"/>
          <ac:spMkLst>
            <pc:docMk/>
            <pc:sldMk cId="0" sldId="264"/>
            <ac:spMk id="7" creationId="{1EA1A459-FE1B-1DCB-2E89-5ACB1F0F12B1}"/>
          </ac:spMkLst>
        </pc:spChg>
        <pc:spChg chg="add del mod">
          <ac:chgData name="Garima Maharjan" userId="b76f237bd3a0453f" providerId="LiveId" clId="{FA5902FC-51E8-4559-8A2A-EB8B26096240}" dt="2023-08-25T10:45:10.578" v="1578" actId="478"/>
          <ac:spMkLst>
            <pc:docMk/>
            <pc:sldMk cId="0" sldId="264"/>
            <ac:spMk id="9" creationId="{A69BFB30-5D95-E305-6905-30E8F36EFE72}"/>
          </ac:spMkLst>
        </pc:spChg>
        <pc:spChg chg="add del mod">
          <ac:chgData name="Garima Maharjan" userId="b76f237bd3a0453f" providerId="LiveId" clId="{FA5902FC-51E8-4559-8A2A-EB8B26096240}" dt="2023-08-25T10:45:16.779" v="1580" actId="478"/>
          <ac:spMkLst>
            <pc:docMk/>
            <pc:sldMk cId="0" sldId="264"/>
            <ac:spMk id="11" creationId="{DD3232D5-0633-BB0D-728A-691B4A74D3AE}"/>
          </ac:spMkLst>
        </pc:spChg>
        <pc:spChg chg="add del mod">
          <ac:chgData name="Garima Maharjan" userId="b76f237bd3a0453f" providerId="LiveId" clId="{FA5902FC-51E8-4559-8A2A-EB8B26096240}" dt="2023-08-25T10:45:26.870" v="1582" actId="478"/>
          <ac:spMkLst>
            <pc:docMk/>
            <pc:sldMk cId="0" sldId="264"/>
            <ac:spMk id="13" creationId="{374456B5-1BAB-FDFD-B139-FA14B1427D40}"/>
          </ac:spMkLst>
        </pc:spChg>
        <pc:spChg chg="add del mod">
          <ac:chgData name="Garima Maharjan" userId="b76f237bd3a0453f" providerId="LiveId" clId="{FA5902FC-51E8-4559-8A2A-EB8B26096240}" dt="2023-08-25T10:45:32.700" v="1584" actId="478"/>
          <ac:spMkLst>
            <pc:docMk/>
            <pc:sldMk cId="0" sldId="264"/>
            <ac:spMk id="15" creationId="{7D6B55B6-030E-CF4A-B8A2-AC004CCD10DE}"/>
          </ac:spMkLst>
        </pc:spChg>
        <pc:spChg chg="add del mod">
          <ac:chgData name="Garima Maharjan" userId="b76f237bd3a0453f" providerId="LiveId" clId="{FA5902FC-51E8-4559-8A2A-EB8B26096240}" dt="2023-08-25T10:45:39.385" v="1586" actId="478"/>
          <ac:spMkLst>
            <pc:docMk/>
            <pc:sldMk cId="0" sldId="264"/>
            <ac:spMk id="17" creationId="{5E2D55D3-2437-DFFC-ADFC-93520A8BE882}"/>
          </ac:spMkLst>
        </pc:spChg>
        <pc:spChg chg="add del mod">
          <ac:chgData name="Garima Maharjan" userId="b76f237bd3a0453f" providerId="LiveId" clId="{FA5902FC-51E8-4559-8A2A-EB8B26096240}" dt="2023-08-25T10:45:44.845" v="1588" actId="478"/>
          <ac:spMkLst>
            <pc:docMk/>
            <pc:sldMk cId="0" sldId="264"/>
            <ac:spMk id="19" creationId="{4F953FB0-3A33-DA35-5589-3DE45C681060}"/>
          </ac:spMkLst>
        </pc:spChg>
        <pc:spChg chg="add del mod">
          <ac:chgData name="Garima Maharjan" userId="b76f237bd3a0453f" providerId="LiveId" clId="{FA5902FC-51E8-4559-8A2A-EB8B26096240}" dt="2023-08-25T10:45:51.320" v="1590" actId="478"/>
          <ac:spMkLst>
            <pc:docMk/>
            <pc:sldMk cId="0" sldId="264"/>
            <ac:spMk id="21" creationId="{CA9E4B35-7B04-DC01-077D-A8FA0CC8D0BB}"/>
          </ac:spMkLst>
        </pc:spChg>
        <pc:spChg chg="add del mod">
          <ac:chgData name="Garima Maharjan" userId="b76f237bd3a0453f" providerId="LiveId" clId="{FA5902FC-51E8-4559-8A2A-EB8B26096240}" dt="2023-08-25T10:45:56.895" v="1592" actId="478"/>
          <ac:spMkLst>
            <pc:docMk/>
            <pc:sldMk cId="0" sldId="264"/>
            <ac:spMk id="23" creationId="{3560B19A-0C1E-0388-A726-8FCC816E39EF}"/>
          </ac:spMkLst>
        </pc:spChg>
        <pc:spChg chg="add del mod">
          <ac:chgData name="Garima Maharjan" userId="b76f237bd3a0453f" providerId="LiveId" clId="{FA5902FC-51E8-4559-8A2A-EB8B26096240}" dt="2023-08-25T10:46:03.139" v="1594" actId="478"/>
          <ac:spMkLst>
            <pc:docMk/>
            <pc:sldMk cId="0" sldId="264"/>
            <ac:spMk id="25" creationId="{AD86D415-7412-6CAB-E9E8-65B5ACBE97C2}"/>
          </ac:spMkLst>
        </pc:spChg>
        <pc:spChg chg="add del mod">
          <ac:chgData name="Garima Maharjan" userId="b76f237bd3a0453f" providerId="LiveId" clId="{FA5902FC-51E8-4559-8A2A-EB8B26096240}" dt="2023-08-25T10:46:08.485" v="1596" actId="478"/>
          <ac:spMkLst>
            <pc:docMk/>
            <pc:sldMk cId="0" sldId="264"/>
            <ac:spMk id="27" creationId="{56D99E52-2FEA-C18E-7EF0-932248554324}"/>
          </ac:spMkLst>
        </pc:spChg>
        <pc:spChg chg="del">
          <ac:chgData name="Garima Maharjan" userId="b76f237bd3a0453f" providerId="LiveId" clId="{FA5902FC-51E8-4559-8A2A-EB8B26096240}" dt="2023-08-25T10:45:55.296" v="1591" actId="478"/>
          <ac:spMkLst>
            <pc:docMk/>
            <pc:sldMk cId="0" sldId="264"/>
            <ac:spMk id="472" creationId="{00000000-0000-0000-0000-000000000000}"/>
          </ac:spMkLst>
        </pc:spChg>
        <pc:spChg chg="del">
          <ac:chgData name="Garima Maharjan" userId="b76f237bd3a0453f" providerId="LiveId" clId="{FA5902FC-51E8-4559-8A2A-EB8B26096240}" dt="2023-08-25T10:46:06.934" v="1595" actId="478"/>
          <ac:spMkLst>
            <pc:docMk/>
            <pc:sldMk cId="0" sldId="264"/>
            <ac:spMk id="473" creationId="{00000000-0000-0000-0000-000000000000}"/>
          </ac:spMkLst>
        </pc:spChg>
        <pc:spChg chg="del">
          <ac:chgData name="Garima Maharjan" userId="b76f237bd3a0453f" providerId="LiveId" clId="{FA5902FC-51E8-4559-8A2A-EB8B26096240}" dt="2023-08-25T10:45:37.663" v="1585" actId="478"/>
          <ac:spMkLst>
            <pc:docMk/>
            <pc:sldMk cId="0" sldId="264"/>
            <ac:spMk id="474" creationId="{00000000-0000-0000-0000-000000000000}"/>
          </ac:spMkLst>
        </pc:spChg>
        <pc:spChg chg="del">
          <ac:chgData name="Garima Maharjan" userId="b76f237bd3a0453f" providerId="LiveId" clId="{FA5902FC-51E8-4559-8A2A-EB8B26096240}" dt="2023-08-25T10:44:57.129" v="1572" actId="478"/>
          <ac:spMkLst>
            <pc:docMk/>
            <pc:sldMk cId="0" sldId="264"/>
            <ac:spMk id="475" creationId="{00000000-0000-0000-0000-000000000000}"/>
          </ac:spMkLst>
        </pc:spChg>
        <pc:spChg chg="del">
          <ac:chgData name="Garima Maharjan" userId="b76f237bd3a0453f" providerId="LiveId" clId="{FA5902FC-51E8-4559-8A2A-EB8B26096240}" dt="2023-08-25T10:45:13.513" v="1579" actId="478"/>
          <ac:spMkLst>
            <pc:docMk/>
            <pc:sldMk cId="0" sldId="264"/>
            <ac:spMk id="476" creationId="{00000000-0000-0000-0000-000000000000}"/>
          </ac:spMkLst>
        </pc:spChg>
        <pc:spChg chg="del">
          <ac:chgData name="Garima Maharjan" userId="b76f237bd3a0453f" providerId="LiveId" clId="{FA5902FC-51E8-4559-8A2A-EB8B26096240}" dt="2023-08-25T10:45:29.939" v="1583" actId="478"/>
          <ac:spMkLst>
            <pc:docMk/>
            <pc:sldMk cId="0" sldId="264"/>
            <ac:spMk id="477" creationId="{00000000-0000-0000-0000-000000000000}"/>
          </ac:spMkLst>
        </pc:spChg>
        <pc:spChg chg="del">
          <ac:chgData name="Garima Maharjan" userId="b76f237bd3a0453f" providerId="LiveId" clId="{FA5902FC-51E8-4559-8A2A-EB8B26096240}" dt="2023-08-25T10:45:05.221" v="1575" actId="478"/>
          <ac:spMkLst>
            <pc:docMk/>
            <pc:sldMk cId="0" sldId="264"/>
            <ac:spMk id="478" creationId="{00000000-0000-0000-0000-000000000000}"/>
          </ac:spMkLst>
        </pc:spChg>
        <pc:spChg chg="del">
          <ac:chgData name="Garima Maharjan" userId="b76f237bd3a0453f" providerId="LiveId" clId="{FA5902FC-51E8-4559-8A2A-EB8B26096240}" dt="2023-08-25T10:44:53.851" v="1571" actId="478"/>
          <ac:spMkLst>
            <pc:docMk/>
            <pc:sldMk cId="0" sldId="264"/>
            <ac:spMk id="479" creationId="{00000000-0000-0000-0000-000000000000}"/>
          </ac:spMkLst>
        </pc:spChg>
        <pc:spChg chg="del">
          <ac:chgData name="Garima Maharjan" userId="b76f237bd3a0453f" providerId="LiveId" clId="{FA5902FC-51E8-4559-8A2A-EB8B26096240}" dt="2023-08-25T10:46:00.730" v="1593" actId="478"/>
          <ac:spMkLst>
            <pc:docMk/>
            <pc:sldMk cId="0" sldId="264"/>
            <ac:spMk id="480" creationId="{00000000-0000-0000-0000-000000000000}"/>
          </ac:spMkLst>
        </pc:spChg>
        <pc:spChg chg="del">
          <ac:chgData name="Garima Maharjan" userId="b76f237bd3a0453f" providerId="LiveId" clId="{FA5902FC-51E8-4559-8A2A-EB8B26096240}" dt="2023-08-25T10:45:49.675" v="1589" actId="478"/>
          <ac:spMkLst>
            <pc:docMk/>
            <pc:sldMk cId="0" sldId="264"/>
            <ac:spMk id="481" creationId="{00000000-0000-0000-0000-000000000000}"/>
          </ac:spMkLst>
        </pc:spChg>
        <pc:spChg chg="del">
          <ac:chgData name="Garima Maharjan" userId="b76f237bd3a0453f" providerId="LiveId" clId="{FA5902FC-51E8-4559-8A2A-EB8B26096240}" dt="2023-08-25T10:45:09.549" v="1577" actId="478"/>
          <ac:spMkLst>
            <pc:docMk/>
            <pc:sldMk cId="0" sldId="264"/>
            <ac:spMk id="482" creationId="{00000000-0000-0000-0000-000000000000}"/>
          </ac:spMkLst>
        </pc:spChg>
        <pc:spChg chg="del">
          <ac:chgData name="Garima Maharjan" userId="b76f237bd3a0453f" providerId="LiveId" clId="{FA5902FC-51E8-4559-8A2A-EB8B26096240}" dt="2023-08-25T10:45:22.851" v="1581" actId="478"/>
          <ac:spMkLst>
            <pc:docMk/>
            <pc:sldMk cId="0" sldId="264"/>
            <ac:spMk id="483" creationId="{00000000-0000-0000-0000-000000000000}"/>
          </ac:spMkLst>
        </pc:spChg>
        <pc:spChg chg="del">
          <ac:chgData name="Garima Maharjan" userId="b76f237bd3a0453f" providerId="LiveId" clId="{FA5902FC-51E8-4559-8A2A-EB8B26096240}" dt="2023-08-25T10:45:43.193" v="1587" actId="478"/>
          <ac:spMkLst>
            <pc:docMk/>
            <pc:sldMk cId="0" sldId="264"/>
            <ac:spMk id="484" creationId="{00000000-0000-0000-0000-000000000000}"/>
          </ac:spMkLst>
        </pc:spChg>
      </pc:sldChg>
      <pc:sldChg chg="addSp delSp modSp mod">
        <pc:chgData name="Garima Maharjan" userId="b76f237bd3a0453f" providerId="LiveId" clId="{FA5902FC-51E8-4559-8A2A-EB8B26096240}" dt="2023-08-25T14:27:37.966" v="1700" actId="255"/>
        <pc:sldMkLst>
          <pc:docMk/>
          <pc:sldMk cId="0" sldId="265"/>
        </pc:sldMkLst>
        <pc:spChg chg="add mod">
          <ac:chgData name="Garima Maharjan" userId="b76f237bd3a0453f" providerId="LiveId" clId="{FA5902FC-51E8-4559-8A2A-EB8B26096240}" dt="2023-08-25T14:27:37.966" v="1700" actId="255"/>
          <ac:spMkLst>
            <pc:docMk/>
            <pc:sldMk cId="0" sldId="265"/>
            <ac:spMk id="2" creationId="{5E34195C-F922-664A-F320-F48003974177}"/>
          </ac:spMkLst>
        </pc:spChg>
        <pc:spChg chg="add del mod">
          <ac:chgData name="Garima Maharjan" userId="b76f237bd3a0453f" providerId="LiveId" clId="{FA5902FC-51E8-4559-8A2A-EB8B26096240}" dt="2023-08-25T10:47:13.960" v="1621" actId="478"/>
          <ac:spMkLst>
            <pc:docMk/>
            <pc:sldMk cId="0" sldId="265"/>
            <ac:spMk id="3" creationId="{146EF954-30F4-0AC2-345F-FEDA0640627D}"/>
          </ac:spMkLst>
        </pc:spChg>
        <pc:spChg chg="mod">
          <ac:chgData name="Garima Maharjan" userId="b76f237bd3a0453f" providerId="LiveId" clId="{FA5902FC-51E8-4559-8A2A-EB8B26096240}" dt="2023-08-25T10:47:00.929" v="1619" actId="1076"/>
          <ac:spMkLst>
            <pc:docMk/>
            <pc:sldMk cId="0" sldId="265"/>
            <ac:spMk id="489" creationId="{00000000-0000-0000-0000-000000000000}"/>
          </ac:spMkLst>
        </pc:spChg>
        <pc:spChg chg="del">
          <ac:chgData name="Garima Maharjan" userId="b76f237bd3a0453f" providerId="LiveId" clId="{FA5902FC-51E8-4559-8A2A-EB8B26096240}" dt="2023-08-25T10:47:11.899" v="1620" actId="478"/>
          <ac:spMkLst>
            <pc:docMk/>
            <pc:sldMk cId="0" sldId="265"/>
            <ac:spMk id="490" creationId="{00000000-0000-0000-0000-000000000000}"/>
          </ac:spMkLst>
        </pc:spChg>
      </pc:sldChg>
      <pc:sldChg chg="del">
        <pc:chgData name="Garima Maharjan" userId="b76f237bd3a0453f" providerId="LiveId" clId="{FA5902FC-51E8-4559-8A2A-EB8B26096240}" dt="2023-08-25T10:43:09.872" v="1543" actId="2696"/>
        <pc:sldMkLst>
          <pc:docMk/>
          <pc:sldMk cId="0" sldId="266"/>
        </pc:sldMkLst>
      </pc:sldChg>
      <pc:sldChg chg="del">
        <pc:chgData name="Garima Maharjan" userId="b76f237bd3a0453f" providerId="LiveId" clId="{FA5902FC-51E8-4559-8A2A-EB8B26096240}" dt="2023-08-25T10:43:18.433" v="1544" actId="2696"/>
        <pc:sldMkLst>
          <pc:docMk/>
          <pc:sldMk cId="0" sldId="267"/>
        </pc:sldMkLst>
      </pc:sldChg>
      <pc:sldChg chg="del">
        <pc:chgData name="Garima Maharjan" userId="b76f237bd3a0453f" providerId="LiveId" clId="{FA5902FC-51E8-4559-8A2A-EB8B26096240}" dt="2023-08-25T10:43:31.117" v="1545" actId="2696"/>
        <pc:sldMkLst>
          <pc:docMk/>
          <pc:sldMk cId="0" sldId="268"/>
        </pc:sldMkLst>
      </pc:sldChg>
      <pc:sldChg chg="del">
        <pc:chgData name="Garima Maharjan" userId="b76f237bd3a0453f" providerId="LiveId" clId="{FA5902FC-51E8-4559-8A2A-EB8B26096240}" dt="2023-08-25T10:44:40.979" v="1569" actId="47"/>
        <pc:sldMkLst>
          <pc:docMk/>
          <pc:sldMk cId="0" sldId="269"/>
        </pc:sldMkLst>
      </pc:sldChg>
      <pc:sldChg chg="del">
        <pc:chgData name="Garima Maharjan" userId="b76f237bd3a0453f" providerId="LiveId" clId="{FA5902FC-51E8-4559-8A2A-EB8B26096240}" dt="2023-08-25T10:44:43.220" v="1570" actId="47"/>
        <pc:sldMkLst>
          <pc:docMk/>
          <pc:sldMk cId="0" sldId="270"/>
        </pc:sldMkLst>
      </pc:sldChg>
      <pc:sldChg chg="del">
        <pc:chgData name="Garima Maharjan" userId="b76f237bd3a0453f" providerId="LiveId" clId="{FA5902FC-51E8-4559-8A2A-EB8B26096240}" dt="2023-08-25T10:43:47.378" v="1546" actId="2696"/>
        <pc:sldMkLst>
          <pc:docMk/>
          <pc:sldMk cId="0" sldId="271"/>
        </pc:sldMkLst>
      </pc:sldChg>
      <pc:sldChg chg="del">
        <pc:chgData name="Garima Maharjan" userId="b76f237bd3a0453f" providerId="LiveId" clId="{FA5902FC-51E8-4559-8A2A-EB8B26096240}" dt="2023-08-25T10:43:50.779" v="1547" actId="47"/>
        <pc:sldMkLst>
          <pc:docMk/>
          <pc:sldMk cId="0" sldId="272"/>
        </pc:sldMkLst>
      </pc:sldChg>
      <pc:sldChg chg="del">
        <pc:chgData name="Garima Maharjan" userId="b76f237bd3a0453f" providerId="LiveId" clId="{FA5902FC-51E8-4559-8A2A-EB8B26096240}" dt="2023-08-25T10:43:52.882" v="1548" actId="47"/>
        <pc:sldMkLst>
          <pc:docMk/>
          <pc:sldMk cId="0" sldId="273"/>
        </pc:sldMkLst>
      </pc:sldChg>
      <pc:sldChg chg="del">
        <pc:chgData name="Garima Maharjan" userId="b76f237bd3a0453f" providerId="LiveId" clId="{FA5902FC-51E8-4559-8A2A-EB8B26096240}" dt="2023-08-25T10:43:54.918" v="1549" actId="47"/>
        <pc:sldMkLst>
          <pc:docMk/>
          <pc:sldMk cId="0" sldId="274"/>
        </pc:sldMkLst>
      </pc:sldChg>
      <pc:sldChg chg="addSp delSp modSp del mod">
        <pc:chgData name="Garima Maharjan" userId="b76f237bd3a0453f" providerId="LiveId" clId="{FA5902FC-51E8-4559-8A2A-EB8B26096240}" dt="2023-08-25T10:50:01.339" v="1668" actId="47"/>
        <pc:sldMkLst>
          <pc:docMk/>
          <pc:sldMk cId="0" sldId="275"/>
        </pc:sldMkLst>
        <pc:spChg chg="add del mod">
          <ac:chgData name="Garima Maharjan" userId="b76f237bd3a0453f" providerId="LiveId" clId="{FA5902FC-51E8-4559-8A2A-EB8B26096240}" dt="2023-08-25T10:47:41.608" v="1624" actId="478"/>
          <ac:spMkLst>
            <pc:docMk/>
            <pc:sldMk cId="0" sldId="275"/>
            <ac:spMk id="3" creationId="{598FDD04-937A-0188-4238-301DD7AA6125}"/>
          </ac:spMkLst>
        </pc:spChg>
        <pc:spChg chg="del">
          <ac:chgData name="Garima Maharjan" userId="b76f237bd3a0453f" providerId="LiveId" clId="{FA5902FC-51E8-4559-8A2A-EB8B26096240}" dt="2023-08-25T10:47:46.733" v="1626" actId="478"/>
          <ac:spMkLst>
            <pc:docMk/>
            <pc:sldMk cId="0" sldId="275"/>
            <ac:spMk id="730" creationId="{00000000-0000-0000-0000-000000000000}"/>
          </ac:spMkLst>
        </pc:spChg>
        <pc:spChg chg="del">
          <ac:chgData name="Garima Maharjan" userId="b76f237bd3a0453f" providerId="LiveId" clId="{FA5902FC-51E8-4559-8A2A-EB8B26096240}" dt="2023-08-25T10:47:39.225" v="1623" actId="478"/>
          <ac:spMkLst>
            <pc:docMk/>
            <pc:sldMk cId="0" sldId="275"/>
            <ac:spMk id="731" creationId="{00000000-0000-0000-0000-000000000000}"/>
          </ac:spMkLst>
        </pc:spChg>
        <pc:spChg chg="mod">
          <ac:chgData name="Garima Maharjan" userId="b76f237bd3a0453f" providerId="LiveId" clId="{FA5902FC-51E8-4559-8A2A-EB8B26096240}" dt="2023-08-25T10:48:51.702" v="1641" actId="20577"/>
          <ac:spMkLst>
            <pc:docMk/>
            <pc:sldMk cId="0" sldId="275"/>
            <ac:spMk id="732" creationId="{00000000-0000-0000-0000-000000000000}"/>
          </ac:spMkLst>
        </pc:spChg>
        <pc:spChg chg="del">
          <ac:chgData name="Garima Maharjan" userId="b76f237bd3a0453f" providerId="LiveId" clId="{FA5902FC-51E8-4559-8A2A-EB8B26096240}" dt="2023-08-25T10:48:05.043" v="1631" actId="478"/>
          <ac:spMkLst>
            <pc:docMk/>
            <pc:sldMk cId="0" sldId="275"/>
            <ac:spMk id="733" creationId="{00000000-0000-0000-0000-000000000000}"/>
          </ac:spMkLst>
        </pc:spChg>
        <pc:spChg chg="del">
          <ac:chgData name="Garima Maharjan" userId="b76f237bd3a0453f" providerId="LiveId" clId="{FA5902FC-51E8-4559-8A2A-EB8B26096240}" dt="2023-08-25T10:47:52.778" v="1628" actId="478"/>
          <ac:spMkLst>
            <pc:docMk/>
            <pc:sldMk cId="0" sldId="275"/>
            <ac:spMk id="734" creationId="{00000000-0000-0000-0000-000000000000}"/>
          </ac:spMkLst>
        </pc:spChg>
        <pc:spChg chg="del">
          <ac:chgData name="Garima Maharjan" userId="b76f237bd3a0453f" providerId="LiveId" clId="{FA5902FC-51E8-4559-8A2A-EB8B26096240}" dt="2023-08-25T10:47:57.152" v="1630" actId="478"/>
          <ac:spMkLst>
            <pc:docMk/>
            <pc:sldMk cId="0" sldId="275"/>
            <ac:spMk id="735" creationId="{00000000-0000-0000-0000-000000000000}"/>
          </ac:spMkLst>
        </pc:spChg>
        <pc:spChg chg="del">
          <ac:chgData name="Garima Maharjan" userId="b76f237bd3a0453f" providerId="LiveId" clId="{FA5902FC-51E8-4559-8A2A-EB8B26096240}" dt="2023-08-25T10:47:44.981" v="1625" actId="478"/>
          <ac:spMkLst>
            <pc:docMk/>
            <pc:sldMk cId="0" sldId="275"/>
            <ac:spMk id="770" creationId="{00000000-0000-0000-0000-000000000000}"/>
          </ac:spMkLst>
        </pc:spChg>
        <pc:grpChg chg="mod">
          <ac:chgData name="Garima Maharjan" userId="b76f237bd3a0453f" providerId="LiveId" clId="{FA5902FC-51E8-4559-8A2A-EB8B26096240}" dt="2023-08-25T10:49:09.783" v="1642" actId="1076"/>
          <ac:grpSpMkLst>
            <pc:docMk/>
            <pc:sldMk cId="0" sldId="275"/>
            <ac:grpSpMk id="737" creationId="{00000000-0000-0000-0000-000000000000}"/>
          </ac:grpSpMkLst>
        </pc:grpChg>
        <pc:grpChg chg="del">
          <ac:chgData name="Garima Maharjan" userId="b76f237bd3a0453f" providerId="LiveId" clId="{FA5902FC-51E8-4559-8A2A-EB8B26096240}" dt="2023-08-25T10:47:48.530" v="1627" actId="478"/>
          <ac:grpSpMkLst>
            <pc:docMk/>
            <pc:sldMk cId="0" sldId="275"/>
            <ac:grpSpMk id="764" creationId="{00000000-0000-0000-0000-000000000000}"/>
          </ac:grpSpMkLst>
        </pc:grpChg>
        <pc:grpChg chg="del">
          <ac:chgData name="Garima Maharjan" userId="b76f237bd3a0453f" providerId="LiveId" clId="{FA5902FC-51E8-4559-8A2A-EB8B26096240}" dt="2023-08-25T10:47:54.958" v="1629" actId="478"/>
          <ac:grpSpMkLst>
            <pc:docMk/>
            <pc:sldMk cId="0" sldId="275"/>
            <ac:grpSpMk id="767" creationId="{00000000-0000-0000-0000-000000000000}"/>
          </ac:grpSpMkLst>
        </pc:grpChg>
      </pc:sldChg>
      <pc:sldChg chg="del">
        <pc:chgData name="Garima Maharjan" userId="b76f237bd3a0453f" providerId="LiveId" clId="{FA5902FC-51E8-4559-8A2A-EB8B26096240}" dt="2023-08-25T10:47:32.748" v="1622" actId="47"/>
        <pc:sldMkLst>
          <pc:docMk/>
          <pc:sldMk cId="0" sldId="276"/>
        </pc:sldMkLst>
      </pc:sldChg>
      <pc:sldChg chg="del">
        <pc:chgData name="Garima Maharjan" userId="b76f237bd3a0453f" providerId="LiveId" clId="{FA5902FC-51E8-4559-8A2A-EB8B26096240}" dt="2023-08-25T10:44:03.487" v="1550" actId="47"/>
        <pc:sldMkLst>
          <pc:docMk/>
          <pc:sldMk cId="0" sldId="277"/>
        </pc:sldMkLst>
      </pc:sldChg>
      <pc:sldChg chg="del">
        <pc:chgData name="Garima Maharjan" userId="b76f237bd3a0453f" providerId="LiveId" clId="{FA5902FC-51E8-4559-8A2A-EB8B26096240}" dt="2023-08-25T10:44:06.643" v="1551" actId="47"/>
        <pc:sldMkLst>
          <pc:docMk/>
          <pc:sldMk cId="0" sldId="278"/>
        </pc:sldMkLst>
      </pc:sldChg>
      <pc:sldChg chg="del">
        <pc:chgData name="Garima Maharjan" userId="b76f237bd3a0453f" providerId="LiveId" clId="{FA5902FC-51E8-4559-8A2A-EB8B26096240}" dt="2023-08-25T10:44:08.381" v="1552" actId="47"/>
        <pc:sldMkLst>
          <pc:docMk/>
          <pc:sldMk cId="0" sldId="279"/>
        </pc:sldMkLst>
      </pc:sldChg>
      <pc:sldChg chg="del">
        <pc:chgData name="Garima Maharjan" userId="b76f237bd3a0453f" providerId="LiveId" clId="{FA5902FC-51E8-4559-8A2A-EB8B26096240}" dt="2023-08-25T10:44:10.389" v="1553" actId="47"/>
        <pc:sldMkLst>
          <pc:docMk/>
          <pc:sldMk cId="0" sldId="280"/>
        </pc:sldMkLst>
      </pc:sldChg>
      <pc:sldChg chg="del">
        <pc:chgData name="Garima Maharjan" userId="b76f237bd3a0453f" providerId="LiveId" clId="{FA5902FC-51E8-4559-8A2A-EB8B26096240}" dt="2023-08-25T10:44:11.707" v="1554" actId="47"/>
        <pc:sldMkLst>
          <pc:docMk/>
          <pc:sldMk cId="0" sldId="281"/>
        </pc:sldMkLst>
      </pc:sldChg>
      <pc:sldChg chg="del">
        <pc:chgData name="Garima Maharjan" userId="b76f237bd3a0453f" providerId="LiveId" clId="{FA5902FC-51E8-4559-8A2A-EB8B26096240}" dt="2023-08-25T10:44:13.236" v="1555" actId="47"/>
        <pc:sldMkLst>
          <pc:docMk/>
          <pc:sldMk cId="0" sldId="282"/>
        </pc:sldMkLst>
      </pc:sldChg>
      <pc:sldChg chg="del">
        <pc:chgData name="Garima Maharjan" userId="b76f237bd3a0453f" providerId="LiveId" clId="{FA5902FC-51E8-4559-8A2A-EB8B26096240}" dt="2023-08-25T10:44:14.441" v="1556" actId="47"/>
        <pc:sldMkLst>
          <pc:docMk/>
          <pc:sldMk cId="0" sldId="283"/>
        </pc:sldMkLst>
      </pc:sldChg>
      <pc:sldChg chg="del">
        <pc:chgData name="Garima Maharjan" userId="b76f237bd3a0453f" providerId="LiveId" clId="{FA5902FC-51E8-4559-8A2A-EB8B26096240}" dt="2023-08-25T10:44:15.321" v="1557" actId="47"/>
        <pc:sldMkLst>
          <pc:docMk/>
          <pc:sldMk cId="0" sldId="284"/>
        </pc:sldMkLst>
      </pc:sldChg>
      <pc:sldChg chg="del">
        <pc:chgData name="Garima Maharjan" userId="b76f237bd3a0453f" providerId="LiveId" clId="{FA5902FC-51E8-4559-8A2A-EB8B26096240}" dt="2023-08-25T10:44:18.193" v="1558" actId="47"/>
        <pc:sldMkLst>
          <pc:docMk/>
          <pc:sldMk cId="0" sldId="285"/>
        </pc:sldMkLst>
      </pc:sldChg>
      <pc:sldChg chg="del">
        <pc:chgData name="Garima Maharjan" userId="b76f237bd3a0453f" providerId="LiveId" clId="{FA5902FC-51E8-4559-8A2A-EB8B26096240}" dt="2023-08-25T10:44:19.423" v="1559" actId="47"/>
        <pc:sldMkLst>
          <pc:docMk/>
          <pc:sldMk cId="0" sldId="286"/>
        </pc:sldMkLst>
      </pc:sldChg>
      <pc:sldChg chg="del">
        <pc:chgData name="Garima Maharjan" userId="b76f237bd3a0453f" providerId="LiveId" clId="{FA5902FC-51E8-4559-8A2A-EB8B26096240}" dt="2023-08-25T10:44:20.336" v="1560" actId="47"/>
        <pc:sldMkLst>
          <pc:docMk/>
          <pc:sldMk cId="0" sldId="287"/>
        </pc:sldMkLst>
      </pc:sldChg>
      <pc:sldChg chg="del">
        <pc:chgData name="Garima Maharjan" userId="b76f237bd3a0453f" providerId="LiveId" clId="{FA5902FC-51E8-4559-8A2A-EB8B26096240}" dt="2023-08-25T10:44:22.397" v="1561" actId="47"/>
        <pc:sldMkLst>
          <pc:docMk/>
          <pc:sldMk cId="0" sldId="288"/>
        </pc:sldMkLst>
      </pc:sldChg>
      <pc:sldChg chg="del">
        <pc:chgData name="Garima Maharjan" userId="b76f237bd3a0453f" providerId="LiveId" clId="{FA5902FC-51E8-4559-8A2A-EB8B26096240}" dt="2023-08-25T10:44:23.103" v="1562" actId="47"/>
        <pc:sldMkLst>
          <pc:docMk/>
          <pc:sldMk cId="0" sldId="289"/>
        </pc:sldMkLst>
      </pc:sldChg>
      <pc:sldChg chg="del">
        <pc:chgData name="Garima Maharjan" userId="b76f237bd3a0453f" providerId="LiveId" clId="{FA5902FC-51E8-4559-8A2A-EB8B26096240}" dt="2023-08-25T10:44:23.871" v="1563" actId="47"/>
        <pc:sldMkLst>
          <pc:docMk/>
          <pc:sldMk cId="0" sldId="290"/>
        </pc:sldMkLst>
      </pc:sldChg>
      <pc:sldChg chg="del">
        <pc:chgData name="Garima Maharjan" userId="b76f237bd3a0453f" providerId="LiveId" clId="{FA5902FC-51E8-4559-8A2A-EB8B26096240}" dt="2023-08-25T10:44:24.645" v="1564" actId="47"/>
        <pc:sldMkLst>
          <pc:docMk/>
          <pc:sldMk cId="0" sldId="291"/>
        </pc:sldMkLst>
      </pc:sldChg>
      <pc:sldChg chg="del">
        <pc:chgData name="Garima Maharjan" userId="b76f237bd3a0453f" providerId="LiveId" clId="{FA5902FC-51E8-4559-8A2A-EB8B26096240}" dt="2023-08-25T10:44:25.436" v="1565" actId="47"/>
        <pc:sldMkLst>
          <pc:docMk/>
          <pc:sldMk cId="0" sldId="292"/>
        </pc:sldMkLst>
      </pc:sldChg>
      <pc:sldChg chg="del">
        <pc:chgData name="Garima Maharjan" userId="b76f237bd3a0453f" providerId="LiveId" clId="{FA5902FC-51E8-4559-8A2A-EB8B26096240}" dt="2023-08-25T10:44:26.117" v="1566" actId="47"/>
        <pc:sldMkLst>
          <pc:docMk/>
          <pc:sldMk cId="0" sldId="293"/>
        </pc:sldMkLst>
      </pc:sldChg>
      <pc:sldChg chg="del">
        <pc:chgData name="Garima Maharjan" userId="b76f237bd3a0453f" providerId="LiveId" clId="{FA5902FC-51E8-4559-8A2A-EB8B26096240}" dt="2023-08-25T10:44:30.703" v="1568" actId="47"/>
        <pc:sldMkLst>
          <pc:docMk/>
          <pc:sldMk cId="0" sldId="294"/>
        </pc:sldMkLst>
      </pc:sldChg>
      <pc:sldChg chg="del">
        <pc:chgData name="Garima Maharjan" userId="b76f237bd3a0453f" providerId="LiveId" clId="{FA5902FC-51E8-4559-8A2A-EB8B26096240}" dt="2023-08-25T10:44:29.894" v="1567" actId="47"/>
        <pc:sldMkLst>
          <pc:docMk/>
          <pc:sldMk cId="0" sldId="295"/>
        </pc:sldMkLst>
      </pc:sldChg>
      <pc:sldChg chg="addSp delSp modSp add mod">
        <pc:chgData name="Garima Maharjan" userId="b76f237bd3a0453f" providerId="LiveId" clId="{FA5902FC-51E8-4559-8A2A-EB8B26096240}" dt="2023-08-25T10:53:54.537" v="1691" actId="5793"/>
        <pc:sldMkLst>
          <pc:docMk/>
          <pc:sldMk cId="1444155180" sldId="296"/>
        </pc:sldMkLst>
        <pc:spChg chg="add mod">
          <ac:chgData name="Garima Maharjan" userId="b76f237bd3a0453f" providerId="LiveId" clId="{FA5902FC-51E8-4559-8A2A-EB8B26096240}" dt="2023-08-25T10:53:54.537" v="1691" actId="5793"/>
          <ac:spMkLst>
            <pc:docMk/>
            <pc:sldMk cId="1444155180" sldId="296"/>
            <ac:spMk id="2" creationId="{3E4E5A08-DB3F-035D-C3C5-334ECC9D1286}"/>
          </ac:spMkLst>
        </pc:spChg>
        <pc:spChg chg="del mod">
          <ac:chgData name="Garima Maharjan" userId="b76f237bd3a0453f" providerId="LiveId" clId="{FA5902FC-51E8-4559-8A2A-EB8B26096240}" dt="2023-08-25T09:42:16.781" v="620"/>
          <ac:spMkLst>
            <pc:docMk/>
            <pc:sldMk cId="1444155180" sldId="296"/>
            <ac:spMk id="16" creationId="{D87BD58D-019B-A598-120A-AF5061D3879A}"/>
          </ac:spMkLst>
        </pc:spChg>
      </pc:sldChg>
      <pc:sldChg chg="modSp add mod">
        <pc:chgData name="Garima Maharjan" userId="b76f237bd3a0453f" providerId="LiveId" clId="{FA5902FC-51E8-4559-8A2A-EB8B26096240}" dt="2023-08-25T09:51:01.821" v="877" actId="14100"/>
        <pc:sldMkLst>
          <pc:docMk/>
          <pc:sldMk cId="1365857663" sldId="297"/>
        </pc:sldMkLst>
        <pc:spChg chg="mod">
          <ac:chgData name="Garima Maharjan" userId="b76f237bd3a0453f" providerId="LiveId" clId="{FA5902FC-51E8-4559-8A2A-EB8B26096240}" dt="2023-08-25T09:51:01.821" v="877" actId="14100"/>
          <ac:spMkLst>
            <pc:docMk/>
            <pc:sldMk cId="1365857663" sldId="297"/>
            <ac:spMk id="16" creationId="{D87BD58D-019B-A598-120A-AF5061D3879A}"/>
          </ac:spMkLst>
        </pc:spChg>
      </pc:sldChg>
      <pc:sldChg chg="addSp delSp modSp add mod">
        <pc:chgData name="Garima Maharjan" userId="b76f237bd3a0453f" providerId="LiveId" clId="{FA5902FC-51E8-4559-8A2A-EB8B26096240}" dt="2023-08-25T10:36:24.441" v="1458"/>
        <pc:sldMkLst>
          <pc:docMk/>
          <pc:sldMk cId="3076132653" sldId="298"/>
        </pc:sldMkLst>
        <pc:spChg chg="del mod">
          <ac:chgData name="Garima Maharjan" userId="b76f237bd3a0453f" providerId="LiveId" clId="{FA5902FC-51E8-4559-8A2A-EB8B26096240}" dt="2023-08-25T10:36:24.441" v="1458"/>
          <ac:spMkLst>
            <pc:docMk/>
            <pc:sldMk cId="3076132653" sldId="298"/>
            <ac:spMk id="2" creationId="{3E4E5A08-DB3F-035D-C3C5-334ECC9D1286}"/>
          </ac:spMkLst>
        </pc:spChg>
        <pc:picChg chg="add">
          <ac:chgData name="Garima Maharjan" userId="b76f237bd3a0453f" providerId="LiveId" clId="{FA5902FC-51E8-4559-8A2A-EB8B26096240}" dt="2023-08-25T10:36:20.685" v="1456" actId="22"/>
          <ac:picMkLst>
            <pc:docMk/>
            <pc:sldMk cId="3076132653" sldId="298"/>
            <ac:picMk id="4" creationId="{1E75EC61-CFB7-8A4D-FC3A-C96BA7E8CC4B}"/>
          </ac:picMkLst>
        </pc:picChg>
      </pc:sldChg>
      <pc:sldChg chg="addSp delSp modSp add mod">
        <pc:chgData name="Garima Maharjan" userId="b76f237bd3a0453f" providerId="LiveId" clId="{FA5902FC-51E8-4559-8A2A-EB8B26096240}" dt="2023-08-25T10:49:56.089" v="1667" actId="20577"/>
        <pc:sldMkLst>
          <pc:docMk/>
          <pc:sldMk cId="4032639712" sldId="299"/>
        </pc:sldMkLst>
        <pc:spChg chg="mod">
          <ac:chgData name="Garima Maharjan" userId="b76f237bd3a0453f" providerId="LiveId" clId="{FA5902FC-51E8-4559-8A2A-EB8B26096240}" dt="2023-08-25T10:49:29.705" v="1645"/>
          <ac:spMkLst>
            <pc:docMk/>
            <pc:sldMk cId="4032639712" sldId="299"/>
            <ac:spMk id="3" creationId="{24EFC1CD-EE0E-9758-9F2D-EFA4DAB8BB73}"/>
          </ac:spMkLst>
        </pc:spChg>
        <pc:spChg chg="mod">
          <ac:chgData name="Garima Maharjan" userId="b76f237bd3a0453f" providerId="LiveId" clId="{FA5902FC-51E8-4559-8A2A-EB8B26096240}" dt="2023-08-25T10:49:29.705" v="1645"/>
          <ac:spMkLst>
            <pc:docMk/>
            <pc:sldMk cId="4032639712" sldId="299"/>
            <ac:spMk id="4" creationId="{7D533B2E-21F8-B77E-C2E2-5F433D77599D}"/>
          </ac:spMkLst>
        </pc:spChg>
        <pc:spChg chg="mod">
          <ac:chgData name="Garima Maharjan" userId="b76f237bd3a0453f" providerId="LiveId" clId="{FA5902FC-51E8-4559-8A2A-EB8B26096240}" dt="2023-08-25T10:49:29.705" v="1645"/>
          <ac:spMkLst>
            <pc:docMk/>
            <pc:sldMk cId="4032639712" sldId="299"/>
            <ac:spMk id="5" creationId="{BF541617-AD2A-81D0-38A8-35B3D3980A45}"/>
          </ac:spMkLst>
        </pc:spChg>
        <pc:spChg chg="mod">
          <ac:chgData name="Garima Maharjan" userId="b76f237bd3a0453f" providerId="LiveId" clId="{FA5902FC-51E8-4559-8A2A-EB8B26096240}" dt="2023-08-25T10:49:29.705" v="1645"/>
          <ac:spMkLst>
            <pc:docMk/>
            <pc:sldMk cId="4032639712" sldId="299"/>
            <ac:spMk id="6" creationId="{7091BC16-993F-ADA2-4DE8-BD4CC30F65A5}"/>
          </ac:spMkLst>
        </pc:spChg>
        <pc:spChg chg="mod">
          <ac:chgData name="Garima Maharjan" userId="b76f237bd3a0453f" providerId="LiveId" clId="{FA5902FC-51E8-4559-8A2A-EB8B26096240}" dt="2023-08-25T10:49:29.705" v="1645"/>
          <ac:spMkLst>
            <pc:docMk/>
            <pc:sldMk cId="4032639712" sldId="299"/>
            <ac:spMk id="7" creationId="{2D640060-DBDE-F011-3299-EC85CE226CCB}"/>
          </ac:spMkLst>
        </pc:spChg>
        <pc:spChg chg="mod">
          <ac:chgData name="Garima Maharjan" userId="b76f237bd3a0453f" providerId="LiveId" clId="{FA5902FC-51E8-4559-8A2A-EB8B26096240}" dt="2023-08-25T10:49:29.705" v="1645"/>
          <ac:spMkLst>
            <pc:docMk/>
            <pc:sldMk cId="4032639712" sldId="299"/>
            <ac:spMk id="8" creationId="{CAA66EF2-3F48-FC19-FF8C-936F68EC2ADF}"/>
          </ac:spMkLst>
        </pc:spChg>
        <pc:spChg chg="mod">
          <ac:chgData name="Garima Maharjan" userId="b76f237bd3a0453f" providerId="LiveId" clId="{FA5902FC-51E8-4559-8A2A-EB8B26096240}" dt="2023-08-25T10:49:29.705" v="1645"/>
          <ac:spMkLst>
            <pc:docMk/>
            <pc:sldMk cId="4032639712" sldId="299"/>
            <ac:spMk id="9" creationId="{4DEC1D6A-A1A1-89E6-F2B7-ABB3B93B3719}"/>
          </ac:spMkLst>
        </pc:spChg>
        <pc:spChg chg="mod">
          <ac:chgData name="Garima Maharjan" userId="b76f237bd3a0453f" providerId="LiveId" clId="{FA5902FC-51E8-4559-8A2A-EB8B26096240}" dt="2023-08-25T10:49:29.705" v="1645"/>
          <ac:spMkLst>
            <pc:docMk/>
            <pc:sldMk cId="4032639712" sldId="299"/>
            <ac:spMk id="10" creationId="{37AF940E-C9FD-ECFD-23CE-3C8AE2BBDB3A}"/>
          </ac:spMkLst>
        </pc:spChg>
        <pc:spChg chg="mod">
          <ac:chgData name="Garima Maharjan" userId="b76f237bd3a0453f" providerId="LiveId" clId="{FA5902FC-51E8-4559-8A2A-EB8B26096240}" dt="2023-08-25T10:49:29.705" v="1645"/>
          <ac:spMkLst>
            <pc:docMk/>
            <pc:sldMk cId="4032639712" sldId="299"/>
            <ac:spMk id="11" creationId="{A17A00AF-5048-8F1F-43C1-9C02EDFE5097}"/>
          </ac:spMkLst>
        </pc:spChg>
        <pc:spChg chg="mod">
          <ac:chgData name="Garima Maharjan" userId="b76f237bd3a0453f" providerId="LiveId" clId="{FA5902FC-51E8-4559-8A2A-EB8B26096240}" dt="2023-08-25T10:49:29.705" v="1645"/>
          <ac:spMkLst>
            <pc:docMk/>
            <pc:sldMk cId="4032639712" sldId="299"/>
            <ac:spMk id="12" creationId="{3DEFEF10-1946-7E8A-21C9-4B546CA293BB}"/>
          </ac:spMkLst>
        </pc:spChg>
        <pc:spChg chg="mod">
          <ac:chgData name="Garima Maharjan" userId="b76f237bd3a0453f" providerId="LiveId" clId="{FA5902FC-51E8-4559-8A2A-EB8B26096240}" dt="2023-08-25T10:49:29.705" v="1645"/>
          <ac:spMkLst>
            <pc:docMk/>
            <pc:sldMk cId="4032639712" sldId="299"/>
            <ac:spMk id="13" creationId="{7813AB44-1469-52AB-FADA-2B9065561E06}"/>
          </ac:spMkLst>
        </pc:spChg>
        <pc:spChg chg="mod">
          <ac:chgData name="Garima Maharjan" userId="b76f237bd3a0453f" providerId="LiveId" clId="{FA5902FC-51E8-4559-8A2A-EB8B26096240}" dt="2023-08-25T10:49:29.705" v="1645"/>
          <ac:spMkLst>
            <pc:docMk/>
            <pc:sldMk cId="4032639712" sldId="299"/>
            <ac:spMk id="14" creationId="{FF28EB05-A01D-C924-48E2-65BAB1BFD23E}"/>
          </ac:spMkLst>
        </pc:spChg>
        <pc:spChg chg="mod">
          <ac:chgData name="Garima Maharjan" userId="b76f237bd3a0453f" providerId="LiveId" clId="{FA5902FC-51E8-4559-8A2A-EB8B26096240}" dt="2023-08-25T10:49:29.705" v="1645"/>
          <ac:spMkLst>
            <pc:docMk/>
            <pc:sldMk cId="4032639712" sldId="299"/>
            <ac:spMk id="15" creationId="{56EA7355-8176-615A-D1EB-B5E07DB98096}"/>
          </ac:spMkLst>
        </pc:spChg>
        <pc:spChg chg="mod">
          <ac:chgData name="Garima Maharjan" userId="b76f237bd3a0453f" providerId="LiveId" clId="{FA5902FC-51E8-4559-8A2A-EB8B26096240}" dt="2023-08-25T10:49:29.705" v="1645"/>
          <ac:spMkLst>
            <pc:docMk/>
            <pc:sldMk cId="4032639712" sldId="299"/>
            <ac:spMk id="16" creationId="{304023CD-2A36-FA4F-E8DB-797F4F56DB2B}"/>
          </ac:spMkLst>
        </pc:spChg>
        <pc:spChg chg="mod">
          <ac:chgData name="Garima Maharjan" userId="b76f237bd3a0453f" providerId="LiveId" clId="{FA5902FC-51E8-4559-8A2A-EB8B26096240}" dt="2023-08-25T10:49:29.705" v="1645"/>
          <ac:spMkLst>
            <pc:docMk/>
            <pc:sldMk cId="4032639712" sldId="299"/>
            <ac:spMk id="17" creationId="{84566DCE-2A54-AEDF-3004-79A055097C1C}"/>
          </ac:spMkLst>
        </pc:spChg>
        <pc:spChg chg="mod">
          <ac:chgData name="Garima Maharjan" userId="b76f237bd3a0453f" providerId="LiveId" clId="{FA5902FC-51E8-4559-8A2A-EB8B26096240}" dt="2023-08-25T10:49:29.705" v="1645"/>
          <ac:spMkLst>
            <pc:docMk/>
            <pc:sldMk cId="4032639712" sldId="299"/>
            <ac:spMk id="18" creationId="{77D378A5-444A-D81A-43D8-0A67BFFFA48B}"/>
          </ac:spMkLst>
        </pc:spChg>
        <pc:spChg chg="mod">
          <ac:chgData name="Garima Maharjan" userId="b76f237bd3a0453f" providerId="LiveId" clId="{FA5902FC-51E8-4559-8A2A-EB8B26096240}" dt="2023-08-25T10:49:29.705" v="1645"/>
          <ac:spMkLst>
            <pc:docMk/>
            <pc:sldMk cId="4032639712" sldId="299"/>
            <ac:spMk id="19" creationId="{C11B6A97-50FE-7F70-5EF4-0112CADCE16C}"/>
          </ac:spMkLst>
        </pc:spChg>
        <pc:spChg chg="mod">
          <ac:chgData name="Garima Maharjan" userId="b76f237bd3a0453f" providerId="LiveId" clId="{FA5902FC-51E8-4559-8A2A-EB8B26096240}" dt="2023-08-25T10:49:29.705" v="1645"/>
          <ac:spMkLst>
            <pc:docMk/>
            <pc:sldMk cId="4032639712" sldId="299"/>
            <ac:spMk id="20" creationId="{46423BF2-9EFA-841A-DDF9-ED87712BE075}"/>
          </ac:spMkLst>
        </pc:spChg>
        <pc:spChg chg="mod">
          <ac:chgData name="Garima Maharjan" userId="b76f237bd3a0453f" providerId="LiveId" clId="{FA5902FC-51E8-4559-8A2A-EB8B26096240}" dt="2023-08-25T10:49:29.705" v="1645"/>
          <ac:spMkLst>
            <pc:docMk/>
            <pc:sldMk cId="4032639712" sldId="299"/>
            <ac:spMk id="21" creationId="{18FA5CFF-17C7-7A17-FB47-3E49F02A094A}"/>
          </ac:spMkLst>
        </pc:spChg>
        <pc:spChg chg="mod">
          <ac:chgData name="Garima Maharjan" userId="b76f237bd3a0453f" providerId="LiveId" clId="{FA5902FC-51E8-4559-8A2A-EB8B26096240}" dt="2023-08-25T10:49:29.705" v="1645"/>
          <ac:spMkLst>
            <pc:docMk/>
            <pc:sldMk cId="4032639712" sldId="299"/>
            <ac:spMk id="22" creationId="{0797231D-EE86-D21B-1C90-82A98FB9BE11}"/>
          </ac:spMkLst>
        </pc:spChg>
        <pc:spChg chg="mod">
          <ac:chgData name="Garima Maharjan" userId="b76f237bd3a0453f" providerId="LiveId" clId="{FA5902FC-51E8-4559-8A2A-EB8B26096240}" dt="2023-08-25T10:49:29.705" v="1645"/>
          <ac:spMkLst>
            <pc:docMk/>
            <pc:sldMk cId="4032639712" sldId="299"/>
            <ac:spMk id="23" creationId="{B3812496-43F1-AC94-3F68-5F71FE065041}"/>
          </ac:spMkLst>
        </pc:spChg>
        <pc:spChg chg="mod">
          <ac:chgData name="Garima Maharjan" userId="b76f237bd3a0453f" providerId="LiveId" clId="{FA5902FC-51E8-4559-8A2A-EB8B26096240}" dt="2023-08-25T10:49:29.705" v="1645"/>
          <ac:spMkLst>
            <pc:docMk/>
            <pc:sldMk cId="4032639712" sldId="299"/>
            <ac:spMk id="24" creationId="{3963251B-DCF0-D0B9-1BCE-C584BD0048F5}"/>
          </ac:spMkLst>
        </pc:spChg>
        <pc:spChg chg="mod">
          <ac:chgData name="Garima Maharjan" userId="b76f237bd3a0453f" providerId="LiveId" clId="{FA5902FC-51E8-4559-8A2A-EB8B26096240}" dt="2023-08-25T10:49:29.705" v="1645"/>
          <ac:spMkLst>
            <pc:docMk/>
            <pc:sldMk cId="4032639712" sldId="299"/>
            <ac:spMk id="25" creationId="{2B2F9FA7-5D2A-09B1-72AD-FA2C5403A08C}"/>
          </ac:spMkLst>
        </pc:spChg>
        <pc:spChg chg="mod">
          <ac:chgData name="Garima Maharjan" userId="b76f237bd3a0453f" providerId="LiveId" clId="{FA5902FC-51E8-4559-8A2A-EB8B26096240}" dt="2023-08-25T10:49:29.705" v="1645"/>
          <ac:spMkLst>
            <pc:docMk/>
            <pc:sldMk cId="4032639712" sldId="299"/>
            <ac:spMk id="26" creationId="{608DB4F0-C166-FD3F-FE58-A78002E1304C}"/>
          </ac:spMkLst>
        </pc:spChg>
        <pc:spChg chg="mod">
          <ac:chgData name="Garima Maharjan" userId="b76f237bd3a0453f" providerId="LiveId" clId="{FA5902FC-51E8-4559-8A2A-EB8B26096240}" dt="2023-08-25T10:49:29.705" v="1645"/>
          <ac:spMkLst>
            <pc:docMk/>
            <pc:sldMk cId="4032639712" sldId="299"/>
            <ac:spMk id="27" creationId="{881D34F9-B807-A573-F3CC-ABDCA108DFF4}"/>
          </ac:spMkLst>
        </pc:spChg>
        <pc:spChg chg="mod">
          <ac:chgData name="Garima Maharjan" userId="b76f237bd3a0453f" providerId="LiveId" clId="{FA5902FC-51E8-4559-8A2A-EB8B26096240}" dt="2023-08-25T10:49:29.705" v="1645"/>
          <ac:spMkLst>
            <pc:docMk/>
            <pc:sldMk cId="4032639712" sldId="299"/>
            <ac:spMk id="28" creationId="{474B21C9-3D6A-223F-069E-5C44BB7C4FC0}"/>
          </ac:spMkLst>
        </pc:spChg>
        <pc:spChg chg="mod">
          <ac:chgData name="Garima Maharjan" userId="b76f237bd3a0453f" providerId="LiveId" clId="{FA5902FC-51E8-4559-8A2A-EB8B26096240}" dt="2023-08-25T10:49:56.089" v="1667" actId="20577"/>
          <ac:spMkLst>
            <pc:docMk/>
            <pc:sldMk cId="4032639712" sldId="299"/>
            <ac:spMk id="489" creationId="{00000000-0000-0000-0000-000000000000}"/>
          </ac:spMkLst>
        </pc:spChg>
        <pc:grpChg chg="add mod">
          <ac:chgData name="Garima Maharjan" userId="b76f237bd3a0453f" providerId="LiveId" clId="{FA5902FC-51E8-4559-8A2A-EB8B26096240}" dt="2023-08-25T10:49:29.705" v="1645"/>
          <ac:grpSpMkLst>
            <pc:docMk/>
            <pc:sldMk cId="4032639712" sldId="299"/>
            <ac:grpSpMk id="2" creationId="{97A9DCA4-CE33-7ED1-3E18-F754924692E7}"/>
          </ac:grpSpMkLst>
        </pc:grpChg>
        <pc:grpChg chg="del">
          <ac:chgData name="Garima Maharjan" userId="b76f237bd3a0453f" providerId="LiveId" clId="{FA5902FC-51E8-4559-8A2A-EB8B26096240}" dt="2023-08-25T10:49:23.061" v="1644" actId="478"/>
          <ac:grpSpMkLst>
            <pc:docMk/>
            <pc:sldMk cId="4032639712" sldId="299"/>
            <ac:grpSpMk id="492" creationId="{00000000-0000-0000-0000-000000000000}"/>
          </ac:grpSpMkLst>
        </pc:grpChg>
      </pc:sldChg>
      <pc:sldChg chg="modSp add mod">
        <pc:chgData name="Garima Maharjan" userId="b76f237bd3a0453f" providerId="LiveId" clId="{FA5902FC-51E8-4559-8A2A-EB8B26096240}" dt="2023-08-25T10:53:40.707" v="1689"/>
        <pc:sldMkLst>
          <pc:docMk/>
          <pc:sldMk cId="1783013133" sldId="300"/>
        </pc:sldMkLst>
        <pc:spChg chg="mod">
          <ac:chgData name="Garima Maharjan" userId="b76f237bd3a0453f" providerId="LiveId" clId="{FA5902FC-51E8-4559-8A2A-EB8B26096240}" dt="2023-08-25T10:53:40.707" v="1689"/>
          <ac:spMkLst>
            <pc:docMk/>
            <pc:sldMk cId="1783013133" sldId="300"/>
            <ac:spMk id="2" creationId="{3E4E5A08-DB3F-035D-C3C5-334ECC9D1286}"/>
          </ac:spMkLst>
        </pc:spChg>
      </pc:sldChg>
      <pc:sldMasterChg chg="delSldLayout">
        <pc:chgData name="Garima Maharjan" userId="b76f237bd3a0453f" providerId="LiveId" clId="{FA5902FC-51E8-4559-8A2A-EB8B26096240}" dt="2023-08-25T10:50:01.339" v="1668" actId="47"/>
        <pc:sldMasterMkLst>
          <pc:docMk/>
          <pc:sldMasterMk cId="0" sldId="2147483673"/>
        </pc:sldMasterMkLst>
        <pc:sldLayoutChg chg="del">
          <pc:chgData name="Garima Maharjan" userId="b76f237bd3a0453f" providerId="LiveId" clId="{FA5902FC-51E8-4559-8A2A-EB8B26096240}" dt="2023-08-25T10:44:03.487" v="1550" actId="47"/>
          <pc:sldLayoutMkLst>
            <pc:docMk/>
            <pc:sldMasterMk cId="0" sldId="2147483673"/>
            <pc:sldLayoutMk cId="0" sldId="2147483650"/>
          </pc:sldLayoutMkLst>
        </pc:sldLayoutChg>
        <pc:sldLayoutChg chg="del">
          <pc:chgData name="Garima Maharjan" userId="b76f237bd3a0453f" providerId="LiveId" clId="{FA5902FC-51E8-4559-8A2A-EB8B26096240}" dt="2023-08-25T10:47:32.748" v="1622" actId="47"/>
          <pc:sldLayoutMkLst>
            <pc:docMk/>
            <pc:sldMasterMk cId="0" sldId="2147483673"/>
            <pc:sldLayoutMk cId="0" sldId="2147483652"/>
          </pc:sldLayoutMkLst>
        </pc:sldLayoutChg>
        <pc:sldLayoutChg chg="del">
          <pc:chgData name="Garima Maharjan" userId="b76f237bd3a0453f" providerId="LiveId" clId="{FA5902FC-51E8-4559-8A2A-EB8B26096240}" dt="2023-08-25T10:43:09.872" v="1543" actId="2696"/>
          <pc:sldLayoutMkLst>
            <pc:docMk/>
            <pc:sldMasterMk cId="0" sldId="2147483673"/>
            <pc:sldLayoutMk cId="0" sldId="2147483656"/>
          </pc:sldLayoutMkLst>
        </pc:sldLayoutChg>
        <pc:sldLayoutChg chg="del">
          <pc:chgData name="Garima Maharjan" userId="b76f237bd3a0453f" providerId="LiveId" clId="{FA5902FC-51E8-4559-8A2A-EB8B26096240}" dt="2023-08-25T10:44:40.979" v="1569" actId="47"/>
          <pc:sldLayoutMkLst>
            <pc:docMk/>
            <pc:sldMasterMk cId="0" sldId="2147483673"/>
            <pc:sldLayoutMk cId="0" sldId="2147483660"/>
          </pc:sldLayoutMkLst>
        </pc:sldLayoutChg>
        <pc:sldLayoutChg chg="del">
          <pc:chgData name="Garima Maharjan" userId="b76f237bd3a0453f" providerId="LiveId" clId="{FA5902FC-51E8-4559-8A2A-EB8B26096240}" dt="2023-08-25T10:43:50.779" v="1547" actId="47"/>
          <pc:sldLayoutMkLst>
            <pc:docMk/>
            <pc:sldMasterMk cId="0" sldId="2147483673"/>
            <pc:sldLayoutMk cId="0" sldId="2147483661"/>
          </pc:sldLayoutMkLst>
        </pc:sldLayoutChg>
        <pc:sldLayoutChg chg="del">
          <pc:chgData name="Garima Maharjan" userId="b76f237bd3a0453f" providerId="LiveId" clId="{FA5902FC-51E8-4559-8A2A-EB8B26096240}" dt="2023-08-25T10:43:52.882" v="1548" actId="47"/>
          <pc:sldLayoutMkLst>
            <pc:docMk/>
            <pc:sldMasterMk cId="0" sldId="2147483673"/>
            <pc:sldLayoutMk cId="0" sldId="2147483663"/>
          </pc:sldLayoutMkLst>
        </pc:sldLayoutChg>
        <pc:sldLayoutChg chg="del">
          <pc:chgData name="Garima Maharjan" userId="b76f237bd3a0453f" providerId="LiveId" clId="{FA5902FC-51E8-4559-8A2A-EB8B26096240}" dt="2023-08-25T10:04:53.123" v="1453" actId="2696"/>
          <pc:sldLayoutMkLst>
            <pc:docMk/>
            <pc:sldMasterMk cId="0" sldId="2147483673"/>
            <pc:sldLayoutMk cId="0" sldId="2147483664"/>
          </pc:sldLayoutMkLst>
        </pc:sldLayoutChg>
        <pc:sldLayoutChg chg="del">
          <pc:chgData name="Garima Maharjan" userId="b76f237bd3a0453f" providerId="LiveId" clId="{FA5902FC-51E8-4559-8A2A-EB8B26096240}" dt="2023-08-25T10:43:47.378" v="1546" actId="2696"/>
          <pc:sldLayoutMkLst>
            <pc:docMk/>
            <pc:sldMasterMk cId="0" sldId="2147483673"/>
            <pc:sldLayoutMk cId="0" sldId="2147483666"/>
          </pc:sldLayoutMkLst>
        </pc:sldLayoutChg>
        <pc:sldLayoutChg chg="del">
          <pc:chgData name="Garima Maharjan" userId="b76f237bd3a0453f" providerId="LiveId" clId="{FA5902FC-51E8-4559-8A2A-EB8B26096240}" dt="2023-08-25T10:43:54.918" v="1549" actId="47"/>
          <pc:sldLayoutMkLst>
            <pc:docMk/>
            <pc:sldMasterMk cId="0" sldId="2147483673"/>
            <pc:sldLayoutMk cId="0" sldId="2147483667"/>
          </pc:sldLayoutMkLst>
        </pc:sldLayoutChg>
        <pc:sldLayoutChg chg="del">
          <pc:chgData name="Garima Maharjan" userId="b76f237bd3a0453f" providerId="LiveId" clId="{FA5902FC-51E8-4559-8A2A-EB8B26096240}" dt="2023-08-25T10:50:01.339" v="1668" actId="47"/>
          <pc:sldLayoutMkLst>
            <pc:docMk/>
            <pc:sldMasterMk cId="0" sldId="2147483673"/>
            <pc:sldLayoutMk cId="0" sldId="2147483668"/>
          </pc:sldLayoutMkLst>
        </pc:sldLayoutChg>
      </pc:sldMasterChg>
      <pc:sldMasterChg chg="del delSldLayout">
        <pc:chgData name="Garima Maharjan" userId="b76f237bd3a0453f" providerId="LiveId" clId="{FA5902FC-51E8-4559-8A2A-EB8B26096240}" dt="2023-08-25T10:44:30.703" v="1568" actId="47"/>
        <pc:sldMasterMkLst>
          <pc:docMk/>
          <pc:sldMasterMk cId="0" sldId="2147483674"/>
        </pc:sldMasterMkLst>
        <pc:sldLayoutChg chg="del">
          <pc:chgData name="Garima Maharjan" userId="b76f237bd3a0453f" providerId="LiveId" clId="{FA5902FC-51E8-4559-8A2A-EB8B26096240}" dt="2023-08-25T10:44:29.894" v="1567" actId="47"/>
          <pc:sldLayoutMkLst>
            <pc:docMk/>
            <pc:sldMasterMk cId="0" sldId="2147483674"/>
            <pc:sldLayoutMk cId="0" sldId="2147483671"/>
          </pc:sldLayoutMkLst>
        </pc:sldLayoutChg>
        <pc:sldLayoutChg chg="del">
          <pc:chgData name="Garima Maharjan" userId="b76f237bd3a0453f" providerId="LiveId" clId="{FA5902FC-51E8-4559-8A2A-EB8B26096240}" dt="2023-08-25T10:44:30.703" v="1568" actId="47"/>
          <pc:sldLayoutMkLst>
            <pc:docMk/>
            <pc:sldMasterMk cId="0" sldId="2147483674"/>
            <pc:sldLayoutMk cId="0"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594690e3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594690e3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03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594690e3a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594690e3a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594690e3a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594690e3a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594690e3a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594690e3a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57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8d4d9cc4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8d4d9cc4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594690e3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594690e3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594690e3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594690e3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594690e3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594690e3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00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594690e3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594690e3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541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594690e3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594690e3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080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43187" y="-362525"/>
            <a:ext cx="3486300" cy="88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732150" y="477250"/>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55025" y="851900"/>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696825" y="1534600"/>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00888" y="4608500"/>
            <a:ext cx="3486300" cy="88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7850" y="4272025"/>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85425" y="4891625"/>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5350" y="2889925"/>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672900" y="135050"/>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715162" y="640063"/>
            <a:ext cx="4706700" cy="2604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5100" y="3354600"/>
            <a:ext cx="4043700" cy="409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69"/>
        <p:cNvGrpSpPr/>
        <p:nvPr/>
      </p:nvGrpSpPr>
      <p:grpSpPr>
        <a:xfrm>
          <a:off x="0" y="0"/>
          <a:ext cx="0" cy="0"/>
          <a:chOff x="0" y="0"/>
          <a:chExt cx="0" cy="0"/>
        </a:xfrm>
      </p:grpSpPr>
      <p:sp>
        <p:nvSpPr>
          <p:cNvPr id="170" name="Google Shape;17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1" name="Google Shape;171;p16"/>
          <p:cNvSpPr txBox="1">
            <a:spLocks noGrp="1"/>
          </p:cNvSpPr>
          <p:nvPr>
            <p:ph type="subTitle" idx="1"/>
          </p:nvPr>
        </p:nvSpPr>
        <p:spPr>
          <a:xfrm>
            <a:off x="714973" y="19413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2" name="Google Shape;172;p16"/>
          <p:cNvSpPr txBox="1">
            <a:spLocks noGrp="1"/>
          </p:cNvSpPr>
          <p:nvPr>
            <p:ph type="subTitle" idx="2"/>
          </p:nvPr>
        </p:nvSpPr>
        <p:spPr>
          <a:xfrm>
            <a:off x="714973" y="2283300"/>
            <a:ext cx="2180400" cy="150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3" name="Google Shape;173;p16"/>
          <p:cNvSpPr txBox="1">
            <a:spLocks noGrp="1"/>
          </p:cNvSpPr>
          <p:nvPr>
            <p:ph type="subTitle" idx="3"/>
          </p:nvPr>
        </p:nvSpPr>
        <p:spPr>
          <a:xfrm>
            <a:off x="3481788" y="2283300"/>
            <a:ext cx="2180400" cy="150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 name="Google Shape;174;p16"/>
          <p:cNvSpPr txBox="1">
            <a:spLocks noGrp="1"/>
          </p:cNvSpPr>
          <p:nvPr>
            <p:ph type="subTitle" idx="4"/>
          </p:nvPr>
        </p:nvSpPr>
        <p:spPr>
          <a:xfrm>
            <a:off x="6248627" y="2283300"/>
            <a:ext cx="2180400" cy="150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 name="Google Shape;175;p16"/>
          <p:cNvSpPr txBox="1">
            <a:spLocks noGrp="1"/>
          </p:cNvSpPr>
          <p:nvPr>
            <p:ph type="subTitle" idx="5"/>
          </p:nvPr>
        </p:nvSpPr>
        <p:spPr>
          <a:xfrm>
            <a:off x="3481788" y="19413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6" name="Google Shape;176;p16"/>
          <p:cNvSpPr txBox="1">
            <a:spLocks noGrp="1"/>
          </p:cNvSpPr>
          <p:nvPr>
            <p:ph type="subTitle" idx="6"/>
          </p:nvPr>
        </p:nvSpPr>
        <p:spPr>
          <a:xfrm>
            <a:off x="6248627" y="19413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7" name="Google Shape;177;p16"/>
          <p:cNvSpPr/>
          <p:nvPr/>
        </p:nvSpPr>
        <p:spPr>
          <a:xfrm flipH="1">
            <a:off x="8243520" y="-362525"/>
            <a:ext cx="2025900" cy="88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flipH="1">
            <a:off x="-1213450" y="152450"/>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flipH="1">
            <a:off x="-1696825" y="1499925"/>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flipH="1">
            <a:off x="8629525" y="1534600"/>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flipH="1">
            <a:off x="-1028710" y="4608500"/>
            <a:ext cx="6253500" cy="88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flipH="1">
            <a:off x="6899800" y="4891625"/>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flipH="1">
            <a:off x="8750875" y="3828213"/>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flipH="1">
            <a:off x="212525" y="2815125"/>
            <a:ext cx="107400" cy="1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flipH="1">
            <a:off x="212525" y="3828225"/>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flipH="1">
            <a:off x="5481600" y="135038"/>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24"/>
        <p:cNvGrpSpPr/>
        <p:nvPr/>
      </p:nvGrpSpPr>
      <p:grpSpPr>
        <a:xfrm>
          <a:off x="0" y="0"/>
          <a:ext cx="0" cy="0"/>
          <a:chOff x="0" y="0"/>
          <a:chExt cx="0" cy="0"/>
        </a:xfrm>
      </p:grpSpPr>
      <p:sp>
        <p:nvSpPr>
          <p:cNvPr id="225" name="Google Shape;225;p19"/>
          <p:cNvSpPr/>
          <p:nvPr/>
        </p:nvSpPr>
        <p:spPr>
          <a:xfrm>
            <a:off x="-1295410" y="4608500"/>
            <a:ext cx="6253500" cy="88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8428890" y="-353300"/>
            <a:ext cx="6253500" cy="88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rot="10800000" flipH="1">
            <a:off x="3942463" y="178238"/>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rot="10800000" flipH="1">
            <a:off x="8328088" y="4731763"/>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rot="10800000" flipH="1">
            <a:off x="8742525" y="3156938"/>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rot="10800000" flipH="1">
            <a:off x="214725" y="1597613"/>
            <a:ext cx="107400" cy="1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rot="10800000" flipH="1">
            <a:off x="322125" y="3879288"/>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rot="10800000" flipH="1">
            <a:off x="8821425" y="1597613"/>
            <a:ext cx="107400" cy="1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4" name="Google Shape;234;p19"/>
          <p:cNvSpPr txBox="1">
            <a:spLocks noGrp="1"/>
          </p:cNvSpPr>
          <p:nvPr>
            <p:ph type="subTitle" idx="1"/>
          </p:nvPr>
        </p:nvSpPr>
        <p:spPr>
          <a:xfrm>
            <a:off x="815588" y="1841313"/>
            <a:ext cx="23988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5" name="Google Shape;235;p19"/>
          <p:cNvSpPr txBox="1">
            <a:spLocks noGrp="1"/>
          </p:cNvSpPr>
          <p:nvPr>
            <p:ph type="subTitle" idx="2"/>
          </p:nvPr>
        </p:nvSpPr>
        <p:spPr>
          <a:xfrm>
            <a:off x="3372381" y="1841313"/>
            <a:ext cx="23988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6" name="Google Shape;236;p19"/>
          <p:cNvSpPr txBox="1">
            <a:spLocks noGrp="1"/>
          </p:cNvSpPr>
          <p:nvPr>
            <p:ph type="subTitle" idx="3"/>
          </p:nvPr>
        </p:nvSpPr>
        <p:spPr>
          <a:xfrm>
            <a:off x="5929011" y="1841313"/>
            <a:ext cx="23994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7" name="Google Shape;237;p19"/>
          <p:cNvSpPr txBox="1">
            <a:spLocks noGrp="1"/>
          </p:cNvSpPr>
          <p:nvPr>
            <p:ph type="subTitle" idx="4"/>
          </p:nvPr>
        </p:nvSpPr>
        <p:spPr>
          <a:xfrm>
            <a:off x="815588" y="3441750"/>
            <a:ext cx="23988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8" name="Google Shape;238;p19"/>
          <p:cNvSpPr txBox="1">
            <a:spLocks noGrp="1"/>
          </p:cNvSpPr>
          <p:nvPr>
            <p:ph type="subTitle" idx="5"/>
          </p:nvPr>
        </p:nvSpPr>
        <p:spPr>
          <a:xfrm>
            <a:off x="3372381" y="3441750"/>
            <a:ext cx="23988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9" name="Google Shape;239;p19"/>
          <p:cNvSpPr txBox="1">
            <a:spLocks noGrp="1"/>
          </p:cNvSpPr>
          <p:nvPr>
            <p:ph type="subTitle" idx="6"/>
          </p:nvPr>
        </p:nvSpPr>
        <p:spPr>
          <a:xfrm>
            <a:off x="5929011" y="3441750"/>
            <a:ext cx="23994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0" name="Google Shape;240;p19"/>
          <p:cNvSpPr txBox="1">
            <a:spLocks noGrp="1"/>
          </p:cNvSpPr>
          <p:nvPr>
            <p:ph type="subTitle" idx="7"/>
          </p:nvPr>
        </p:nvSpPr>
        <p:spPr>
          <a:xfrm>
            <a:off x="815588" y="1382675"/>
            <a:ext cx="23988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1" name="Google Shape;241;p19"/>
          <p:cNvSpPr txBox="1">
            <a:spLocks noGrp="1"/>
          </p:cNvSpPr>
          <p:nvPr>
            <p:ph type="subTitle" idx="8"/>
          </p:nvPr>
        </p:nvSpPr>
        <p:spPr>
          <a:xfrm>
            <a:off x="3372381" y="1382675"/>
            <a:ext cx="23988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2" name="Google Shape;242;p19"/>
          <p:cNvSpPr txBox="1">
            <a:spLocks noGrp="1"/>
          </p:cNvSpPr>
          <p:nvPr>
            <p:ph type="subTitle" idx="9"/>
          </p:nvPr>
        </p:nvSpPr>
        <p:spPr>
          <a:xfrm>
            <a:off x="5929011" y="1382675"/>
            <a:ext cx="23994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3" name="Google Shape;243;p19"/>
          <p:cNvSpPr txBox="1">
            <a:spLocks noGrp="1"/>
          </p:cNvSpPr>
          <p:nvPr>
            <p:ph type="subTitle" idx="13"/>
          </p:nvPr>
        </p:nvSpPr>
        <p:spPr>
          <a:xfrm>
            <a:off x="815588" y="2978600"/>
            <a:ext cx="23988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4" name="Google Shape;244;p19"/>
          <p:cNvSpPr txBox="1">
            <a:spLocks noGrp="1"/>
          </p:cNvSpPr>
          <p:nvPr>
            <p:ph type="subTitle" idx="14"/>
          </p:nvPr>
        </p:nvSpPr>
        <p:spPr>
          <a:xfrm>
            <a:off x="3372381" y="2978600"/>
            <a:ext cx="23988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5" name="Google Shape;245;p19"/>
          <p:cNvSpPr txBox="1">
            <a:spLocks noGrp="1"/>
          </p:cNvSpPr>
          <p:nvPr>
            <p:ph type="subTitle" idx="15"/>
          </p:nvPr>
        </p:nvSpPr>
        <p:spPr>
          <a:xfrm>
            <a:off x="5929303" y="2978600"/>
            <a:ext cx="23988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3"/>
        <p:cNvGrpSpPr/>
        <p:nvPr/>
      </p:nvGrpSpPr>
      <p:grpSpPr>
        <a:xfrm>
          <a:off x="0" y="0"/>
          <a:ext cx="0" cy="0"/>
          <a:chOff x="0" y="0"/>
          <a:chExt cx="0" cy="0"/>
        </a:xfrm>
      </p:grpSpPr>
      <p:sp>
        <p:nvSpPr>
          <p:cNvPr id="284" name="Google Shape;284;p23"/>
          <p:cNvSpPr/>
          <p:nvPr/>
        </p:nvSpPr>
        <p:spPr>
          <a:xfrm rot="10800000" flipH="1">
            <a:off x="-3189604" y="-353300"/>
            <a:ext cx="3909600" cy="88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rot="10800000" flipH="1">
            <a:off x="7428765" y="4608500"/>
            <a:ext cx="6253500" cy="88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1162937" y="4819463"/>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8251888" y="-113912"/>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8784825" y="3749063"/>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214725" y="2274288"/>
            <a:ext cx="107400" cy="1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178125" y="4303938"/>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8821425" y="1724838"/>
            <a:ext cx="107400" cy="1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rot="10800000" flipH="1">
            <a:off x="3942463" y="178238"/>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3"/>
        <p:cNvGrpSpPr/>
        <p:nvPr/>
      </p:nvGrpSpPr>
      <p:grpSpPr>
        <a:xfrm>
          <a:off x="0" y="0"/>
          <a:ext cx="0" cy="0"/>
          <a:chOff x="0" y="0"/>
          <a:chExt cx="0" cy="0"/>
        </a:xfrm>
      </p:grpSpPr>
      <p:sp>
        <p:nvSpPr>
          <p:cNvPr id="294" name="Google Shape;294;p24"/>
          <p:cNvSpPr/>
          <p:nvPr/>
        </p:nvSpPr>
        <p:spPr>
          <a:xfrm>
            <a:off x="-3266060" y="4608500"/>
            <a:ext cx="6253500" cy="88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6352440" y="-353300"/>
            <a:ext cx="6253500" cy="88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10800000" flipH="1">
            <a:off x="-800987" y="178238"/>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rot="10800000" flipH="1">
            <a:off x="8641313" y="4403738"/>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rot="10800000" flipH="1">
            <a:off x="8641325" y="1165538"/>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rot="10800000" flipH="1">
            <a:off x="4881975" y="4871788"/>
            <a:ext cx="107400" cy="1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rot="10800000" flipH="1">
            <a:off x="3598725" y="324038"/>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rot="10800000" flipH="1">
            <a:off x="8821425" y="2112963"/>
            <a:ext cx="107400" cy="1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rot="10800000" flipH="1">
            <a:off x="-1277637" y="936638"/>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rot="10800000" flipH="1">
            <a:off x="8641313" y="3798338"/>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p:nvPr/>
        </p:nvSpPr>
        <p:spPr>
          <a:xfrm flipH="1">
            <a:off x="6189700" y="-362525"/>
            <a:ext cx="3486300" cy="88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1385637" y="477250"/>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flipH="1">
            <a:off x="7817938" y="1112400"/>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1154375" y="4608500"/>
            <a:ext cx="3486300" cy="88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2951863" y="5037425"/>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7817938" y="4891625"/>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6189688" y="4711025"/>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3979313" y="135050"/>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267213" y="2709325"/>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p:nvPr>
        </p:nvSpPr>
        <p:spPr>
          <a:xfrm>
            <a:off x="715100" y="2342400"/>
            <a:ext cx="3541500" cy="14865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solidFill>
                  <a:schemeClr val="lt2"/>
                </a:solidFill>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31" name="Google Shape;31;p3"/>
          <p:cNvSpPr txBox="1">
            <a:spLocks noGrp="1"/>
          </p:cNvSpPr>
          <p:nvPr>
            <p:ph type="title" idx="2" hasCustomPrompt="1"/>
          </p:nvPr>
        </p:nvSpPr>
        <p:spPr>
          <a:xfrm>
            <a:off x="715100" y="1314595"/>
            <a:ext cx="1089900" cy="102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5"/>
          <p:cNvSpPr txBox="1">
            <a:spLocks noGrp="1"/>
          </p:cNvSpPr>
          <p:nvPr>
            <p:ph type="subTitle" idx="1"/>
          </p:nvPr>
        </p:nvSpPr>
        <p:spPr>
          <a:xfrm>
            <a:off x="1290775" y="1816125"/>
            <a:ext cx="2907600" cy="452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8" name="Google Shape;48;p5"/>
          <p:cNvSpPr txBox="1">
            <a:spLocks noGrp="1"/>
          </p:cNvSpPr>
          <p:nvPr>
            <p:ph type="subTitle" idx="2"/>
          </p:nvPr>
        </p:nvSpPr>
        <p:spPr>
          <a:xfrm>
            <a:off x="4945650" y="1816125"/>
            <a:ext cx="2907600" cy="45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9" name="Google Shape;49;p5"/>
          <p:cNvSpPr txBox="1">
            <a:spLocks noGrp="1"/>
          </p:cNvSpPr>
          <p:nvPr>
            <p:ph type="subTitle" idx="3"/>
          </p:nvPr>
        </p:nvSpPr>
        <p:spPr>
          <a:xfrm>
            <a:off x="1290775" y="2192675"/>
            <a:ext cx="2907600" cy="180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 name="Google Shape;50;p5"/>
          <p:cNvSpPr txBox="1">
            <a:spLocks noGrp="1"/>
          </p:cNvSpPr>
          <p:nvPr>
            <p:ph type="subTitle" idx="4"/>
          </p:nvPr>
        </p:nvSpPr>
        <p:spPr>
          <a:xfrm>
            <a:off x="4945650" y="2192675"/>
            <a:ext cx="2907600" cy="180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5"/>
          <p:cNvSpPr/>
          <p:nvPr/>
        </p:nvSpPr>
        <p:spPr>
          <a:xfrm>
            <a:off x="7996013" y="-362525"/>
            <a:ext cx="3486300" cy="88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696825" y="1534600"/>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696837" y="4608500"/>
            <a:ext cx="3486300" cy="88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379500" y="4272025"/>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7091925" y="4891625"/>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225350" y="2889925"/>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2469675" y="4910825"/>
            <a:ext cx="107400" cy="1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5387900" y="4681525"/>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508525" y="2345200"/>
            <a:ext cx="107400" cy="1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680475" y="167225"/>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p:nvSpPr>
        <p:spPr>
          <a:xfrm flipH="1">
            <a:off x="6754813" y="-362525"/>
            <a:ext cx="3486300" cy="88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flipH="1">
            <a:off x="-820525" y="477250"/>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flipH="1">
            <a:off x="-928600" y="851900"/>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flipH="1">
            <a:off x="8888250" y="1534600"/>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flipH="1">
            <a:off x="-589262" y="4608500"/>
            <a:ext cx="3486300" cy="88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flipH="1">
            <a:off x="7669875" y="4272025"/>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flipH="1">
            <a:off x="6497050" y="4891625"/>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flipH="1">
            <a:off x="8888250" y="3116463"/>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flipH="1">
            <a:off x="4544425" y="135050"/>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title"/>
          </p:nvPr>
        </p:nvSpPr>
        <p:spPr>
          <a:xfrm>
            <a:off x="3930100" y="820325"/>
            <a:ext cx="4498800" cy="10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3" name="Google Shape;83;p7"/>
          <p:cNvSpPr txBox="1">
            <a:spLocks noGrp="1"/>
          </p:cNvSpPr>
          <p:nvPr>
            <p:ph type="body" idx="1"/>
          </p:nvPr>
        </p:nvSpPr>
        <p:spPr>
          <a:xfrm>
            <a:off x="3930100" y="1922875"/>
            <a:ext cx="4498800" cy="2400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8" name="Google Shape;88;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2"/>
        <p:cNvGrpSpPr/>
        <p:nvPr/>
      </p:nvGrpSpPr>
      <p:grpSpPr>
        <a:xfrm>
          <a:off x="0" y="0"/>
          <a:ext cx="0" cy="0"/>
          <a:chOff x="0" y="0"/>
          <a:chExt cx="0" cy="0"/>
        </a:xfrm>
      </p:grpSpPr>
      <p:sp>
        <p:nvSpPr>
          <p:cNvPr id="103" name="Google Shape;103;p11"/>
          <p:cNvSpPr txBox="1">
            <a:spLocks noGrp="1"/>
          </p:cNvSpPr>
          <p:nvPr>
            <p:ph type="title" hasCustomPrompt="1"/>
          </p:nvPr>
        </p:nvSpPr>
        <p:spPr>
          <a:xfrm>
            <a:off x="4312000" y="1809900"/>
            <a:ext cx="4116900" cy="10890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4" name="Google Shape;104;p11"/>
          <p:cNvSpPr txBox="1">
            <a:spLocks noGrp="1"/>
          </p:cNvSpPr>
          <p:nvPr>
            <p:ph type="subTitle" idx="1"/>
          </p:nvPr>
        </p:nvSpPr>
        <p:spPr>
          <a:xfrm>
            <a:off x="4312000" y="2898900"/>
            <a:ext cx="4116900" cy="43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5" name="Google Shape;105;p11"/>
          <p:cNvSpPr/>
          <p:nvPr/>
        </p:nvSpPr>
        <p:spPr>
          <a:xfrm>
            <a:off x="-563798" y="-362525"/>
            <a:ext cx="3905400" cy="88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7430625" y="477250"/>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312550" y="1112400"/>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7199363" y="4608500"/>
            <a:ext cx="3486300" cy="88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4553525" y="5037425"/>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1772950" y="4891625"/>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3161000" y="4711025"/>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5371375" y="135050"/>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8852225" y="3025950"/>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1952050" y="2619313"/>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8659775" y="1950600"/>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7"/>
        <p:cNvGrpSpPr/>
        <p:nvPr/>
      </p:nvGrpSpPr>
      <p:grpSpPr>
        <a:xfrm>
          <a:off x="0" y="0"/>
          <a:ext cx="0" cy="0"/>
          <a:chOff x="0" y="0"/>
          <a:chExt cx="0" cy="0"/>
        </a:xfrm>
      </p:grpSpPr>
      <p:sp>
        <p:nvSpPr>
          <p:cNvPr id="118" name="Google Shape;118;p13"/>
          <p:cNvSpPr/>
          <p:nvPr/>
        </p:nvSpPr>
        <p:spPr>
          <a:xfrm>
            <a:off x="-1310820" y="-362525"/>
            <a:ext cx="2025900" cy="88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85750" y="152450"/>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629525" y="1499925"/>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696825" y="1534600"/>
            <a:ext cx="2025900" cy="40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733810" y="4608500"/>
            <a:ext cx="6253500" cy="88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1427500" y="4891625"/>
            <a:ext cx="3486300" cy="145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226525" y="3327563"/>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4672900" y="135050"/>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8629525" y="3111100"/>
            <a:ext cx="107400" cy="1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8736925" y="3431150"/>
            <a:ext cx="180600" cy="1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13"/>
          <p:cNvSpPr txBox="1">
            <a:spLocks noGrp="1"/>
          </p:cNvSpPr>
          <p:nvPr>
            <p:ph type="title" idx="2" hasCustomPrompt="1"/>
          </p:nvPr>
        </p:nvSpPr>
        <p:spPr>
          <a:xfrm>
            <a:off x="715102"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3" hasCustomPrompt="1"/>
          </p:nvPr>
        </p:nvSpPr>
        <p:spPr>
          <a:xfrm>
            <a:off x="715102"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4" hasCustomPrompt="1"/>
          </p:nvPr>
        </p:nvSpPr>
        <p:spPr>
          <a:xfrm>
            <a:off x="3416827"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title" idx="5" hasCustomPrompt="1"/>
          </p:nvPr>
        </p:nvSpPr>
        <p:spPr>
          <a:xfrm>
            <a:off x="3416827"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title" idx="6" hasCustomPrompt="1"/>
          </p:nvPr>
        </p:nvSpPr>
        <p:spPr>
          <a:xfrm>
            <a:off x="6118552"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a:spLocks noGrp="1"/>
          </p:cNvSpPr>
          <p:nvPr>
            <p:ph type="title" idx="7" hasCustomPrompt="1"/>
          </p:nvPr>
        </p:nvSpPr>
        <p:spPr>
          <a:xfrm>
            <a:off x="6118552"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subTitle" idx="1"/>
          </p:nvPr>
        </p:nvSpPr>
        <p:spPr>
          <a:xfrm>
            <a:off x="720000" y="1997675"/>
            <a:ext cx="23055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lt2"/>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6" name="Google Shape;136;p13"/>
          <p:cNvSpPr txBox="1">
            <a:spLocks noGrp="1"/>
          </p:cNvSpPr>
          <p:nvPr>
            <p:ph type="subTitle" idx="8"/>
          </p:nvPr>
        </p:nvSpPr>
        <p:spPr>
          <a:xfrm>
            <a:off x="3419275" y="1997675"/>
            <a:ext cx="23055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lt2"/>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7" name="Google Shape;137;p13"/>
          <p:cNvSpPr txBox="1">
            <a:spLocks noGrp="1"/>
          </p:cNvSpPr>
          <p:nvPr>
            <p:ph type="subTitle" idx="9"/>
          </p:nvPr>
        </p:nvSpPr>
        <p:spPr>
          <a:xfrm>
            <a:off x="6118550" y="1997675"/>
            <a:ext cx="23055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8" name="Google Shape;138;p13"/>
          <p:cNvSpPr txBox="1">
            <a:spLocks noGrp="1"/>
          </p:cNvSpPr>
          <p:nvPr>
            <p:ph type="subTitle" idx="13"/>
          </p:nvPr>
        </p:nvSpPr>
        <p:spPr>
          <a:xfrm>
            <a:off x="720000" y="3431150"/>
            <a:ext cx="23055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9" name="Google Shape;139;p13"/>
          <p:cNvSpPr txBox="1">
            <a:spLocks noGrp="1"/>
          </p:cNvSpPr>
          <p:nvPr>
            <p:ph type="subTitle" idx="14"/>
          </p:nvPr>
        </p:nvSpPr>
        <p:spPr>
          <a:xfrm>
            <a:off x="3419275" y="3431150"/>
            <a:ext cx="23055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0" name="Google Shape;140;p13"/>
          <p:cNvSpPr txBox="1">
            <a:spLocks noGrp="1"/>
          </p:cNvSpPr>
          <p:nvPr>
            <p:ph type="subTitle" idx="15"/>
          </p:nvPr>
        </p:nvSpPr>
        <p:spPr>
          <a:xfrm>
            <a:off x="6118550" y="3431150"/>
            <a:ext cx="23055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1pPr>
            <a:lvl2pPr marL="914400" lvl="1"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2pPr>
            <a:lvl3pPr marL="1371600" lvl="2"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3pPr>
            <a:lvl4pPr marL="1828800" lvl="3"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4pPr>
            <a:lvl5pPr marL="2286000" lvl="4"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5pPr>
            <a:lvl6pPr marL="2743200" lvl="5"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6pPr>
            <a:lvl7pPr marL="3200400" lvl="6"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7pPr>
            <a:lvl8pPr marL="3657600" lvl="7"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8pPr>
            <a:lvl9pPr marL="4114800" lvl="8"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59" r:id="rId9"/>
    <p:sldLayoutId id="2147483662" r:id="rId10"/>
    <p:sldLayoutId id="2147483665"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8"/>
          <p:cNvSpPr/>
          <p:nvPr/>
        </p:nvSpPr>
        <p:spPr>
          <a:xfrm>
            <a:off x="5568150" y="3862525"/>
            <a:ext cx="3983100" cy="40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txBox="1">
            <a:spLocks noGrp="1"/>
          </p:cNvSpPr>
          <p:nvPr>
            <p:ph type="ctrTitle"/>
          </p:nvPr>
        </p:nvSpPr>
        <p:spPr>
          <a:xfrm>
            <a:off x="715162" y="640063"/>
            <a:ext cx="4706700" cy="260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Car Price 3</a:t>
            </a:r>
            <a:endParaRPr dirty="0">
              <a:solidFill>
                <a:schemeClr val="lt2"/>
              </a:solidFill>
            </a:endParaRPr>
          </a:p>
        </p:txBody>
      </p:sp>
      <p:sp>
        <p:nvSpPr>
          <p:cNvPr id="316" name="Google Shape;316;p28"/>
          <p:cNvSpPr txBox="1">
            <a:spLocks noGrp="1"/>
          </p:cNvSpPr>
          <p:nvPr>
            <p:ph type="subTitle" idx="1"/>
          </p:nvPr>
        </p:nvSpPr>
        <p:spPr>
          <a:xfrm>
            <a:off x="715100" y="3354600"/>
            <a:ext cx="40437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t>
            </a:r>
            <a:r>
              <a:rPr lang="en" dirty="0"/>
              <a:t>y: Garima Maharjan</a:t>
            </a:r>
            <a:endParaRPr dirty="0"/>
          </a:p>
        </p:txBody>
      </p:sp>
      <p:grpSp>
        <p:nvGrpSpPr>
          <p:cNvPr id="317" name="Google Shape;317;p28"/>
          <p:cNvGrpSpPr/>
          <p:nvPr/>
        </p:nvGrpSpPr>
        <p:grpSpPr>
          <a:xfrm>
            <a:off x="5890250" y="2320275"/>
            <a:ext cx="3338899" cy="1802487"/>
            <a:chOff x="6536300" y="2320275"/>
            <a:chExt cx="3338899" cy="1802487"/>
          </a:xfrm>
        </p:grpSpPr>
        <p:sp>
          <p:nvSpPr>
            <p:cNvPr id="318" name="Google Shape;318;p28"/>
            <p:cNvSpPr/>
            <p:nvPr/>
          </p:nvSpPr>
          <p:spPr>
            <a:xfrm>
              <a:off x="7749833" y="2320275"/>
              <a:ext cx="291721" cy="118078"/>
            </a:xfrm>
            <a:custGeom>
              <a:avLst/>
              <a:gdLst/>
              <a:ahLst/>
              <a:cxnLst/>
              <a:rect l="l" t="t" r="r" b="b"/>
              <a:pathLst>
                <a:path w="5670" h="2295" extrusionOk="0">
                  <a:moveTo>
                    <a:pt x="1342" y="1"/>
                  </a:moveTo>
                  <a:lnTo>
                    <a:pt x="0" y="2294"/>
                  </a:lnTo>
                  <a:lnTo>
                    <a:pt x="5669" y="2294"/>
                  </a:lnTo>
                  <a:lnTo>
                    <a:pt x="56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6536300" y="2374811"/>
              <a:ext cx="3338899" cy="1428458"/>
            </a:xfrm>
            <a:custGeom>
              <a:avLst/>
              <a:gdLst/>
              <a:ahLst/>
              <a:cxnLst/>
              <a:rect l="l" t="t" r="r" b="b"/>
              <a:pathLst>
                <a:path w="64896" h="27764" extrusionOk="0">
                  <a:moveTo>
                    <a:pt x="22808" y="1"/>
                  </a:moveTo>
                  <a:lnTo>
                    <a:pt x="12746" y="12898"/>
                  </a:lnTo>
                  <a:cubicBezTo>
                    <a:pt x="10323" y="13071"/>
                    <a:pt x="7834" y="13266"/>
                    <a:pt x="5281" y="13482"/>
                  </a:cubicBezTo>
                  <a:cubicBezTo>
                    <a:pt x="2425" y="13720"/>
                    <a:pt x="1343" y="14650"/>
                    <a:pt x="1061" y="14932"/>
                  </a:cubicBezTo>
                  <a:cubicBezTo>
                    <a:pt x="477" y="15603"/>
                    <a:pt x="1" y="16641"/>
                    <a:pt x="1" y="18199"/>
                  </a:cubicBezTo>
                  <a:cubicBezTo>
                    <a:pt x="1" y="21467"/>
                    <a:pt x="347" y="24258"/>
                    <a:pt x="455" y="25015"/>
                  </a:cubicBezTo>
                  <a:cubicBezTo>
                    <a:pt x="542" y="25318"/>
                    <a:pt x="629" y="25578"/>
                    <a:pt x="780" y="25751"/>
                  </a:cubicBezTo>
                  <a:cubicBezTo>
                    <a:pt x="1299" y="26573"/>
                    <a:pt x="2338" y="27569"/>
                    <a:pt x="4199" y="27764"/>
                  </a:cubicBezTo>
                  <a:lnTo>
                    <a:pt x="54768" y="27764"/>
                  </a:lnTo>
                  <a:cubicBezTo>
                    <a:pt x="54768" y="27764"/>
                    <a:pt x="59529" y="27374"/>
                    <a:pt x="62212" y="24323"/>
                  </a:cubicBezTo>
                  <a:cubicBezTo>
                    <a:pt x="62212" y="24323"/>
                    <a:pt x="64895" y="1"/>
                    <a:pt x="22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6540776" y="3086252"/>
              <a:ext cx="230496" cy="169270"/>
            </a:xfrm>
            <a:custGeom>
              <a:avLst/>
              <a:gdLst/>
              <a:ahLst/>
              <a:cxnLst/>
              <a:rect l="l" t="t" r="r" b="b"/>
              <a:pathLst>
                <a:path w="4480" h="3290" extrusionOk="0">
                  <a:moveTo>
                    <a:pt x="3117" y="0"/>
                  </a:moveTo>
                  <a:cubicBezTo>
                    <a:pt x="1775" y="390"/>
                    <a:pt x="1169" y="887"/>
                    <a:pt x="974" y="1104"/>
                  </a:cubicBezTo>
                  <a:cubicBezTo>
                    <a:pt x="542" y="1601"/>
                    <a:pt x="174" y="2294"/>
                    <a:pt x="1" y="3268"/>
                  </a:cubicBezTo>
                  <a:cubicBezTo>
                    <a:pt x="239" y="3289"/>
                    <a:pt x="477" y="3289"/>
                    <a:pt x="715" y="3289"/>
                  </a:cubicBezTo>
                  <a:cubicBezTo>
                    <a:pt x="2792" y="3289"/>
                    <a:pt x="4480" y="2467"/>
                    <a:pt x="4480" y="1428"/>
                  </a:cubicBezTo>
                  <a:cubicBezTo>
                    <a:pt x="4480" y="866"/>
                    <a:pt x="3960" y="346"/>
                    <a:pt x="3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6538564" y="3411309"/>
              <a:ext cx="3207496" cy="391946"/>
            </a:xfrm>
            <a:custGeom>
              <a:avLst/>
              <a:gdLst/>
              <a:ahLst/>
              <a:cxnLst/>
              <a:rect l="l" t="t" r="r" b="b"/>
              <a:pathLst>
                <a:path w="62342" h="7618" extrusionOk="0">
                  <a:moveTo>
                    <a:pt x="0" y="1"/>
                  </a:moveTo>
                  <a:cubicBezTo>
                    <a:pt x="87" y="2381"/>
                    <a:pt x="325" y="4264"/>
                    <a:pt x="411" y="4869"/>
                  </a:cubicBezTo>
                  <a:cubicBezTo>
                    <a:pt x="498" y="5172"/>
                    <a:pt x="585" y="5432"/>
                    <a:pt x="736" y="5605"/>
                  </a:cubicBezTo>
                  <a:cubicBezTo>
                    <a:pt x="1255" y="6427"/>
                    <a:pt x="2294" y="7423"/>
                    <a:pt x="4155" y="7618"/>
                  </a:cubicBezTo>
                  <a:lnTo>
                    <a:pt x="54724" y="7618"/>
                  </a:lnTo>
                  <a:cubicBezTo>
                    <a:pt x="54724" y="7618"/>
                    <a:pt x="59485" y="7228"/>
                    <a:pt x="62168" y="4177"/>
                  </a:cubicBezTo>
                  <a:cubicBezTo>
                    <a:pt x="62168" y="4177"/>
                    <a:pt x="62341" y="2489"/>
                    <a:pt x="61844" y="1"/>
                  </a:cubicBezTo>
                  <a:close/>
                </a:path>
              </a:pathLst>
            </a:custGeom>
            <a:solidFill>
              <a:srgbClr val="1D2A46">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9416429" y="2994930"/>
              <a:ext cx="355159" cy="631291"/>
            </a:xfrm>
            <a:custGeom>
              <a:avLst/>
              <a:gdLst/>
              <a:ahLst/>
              <a:cxnLst/>
              <a:rect l="l" t="t" r="r" b="b"/>
              <a:pathLst>
                <a:path w="6903" h="12270" extrusionOk="0">
                  <a:moveTo>
                    <a:pt x="2229" y="1"/>
                  </a:moveTo>
                  <a:cubicBezTo>
                    <a:pt x="2207" y="44"/>
                    <a:pt x="0" y="6860"/>
                    <a:pt x="6232" y="12270"/>
                  </a:cubicBezTo>
                  <a:cubicBezTo>
                    <a:pt x="6232" y="12270"/>
                    <a:pt x="6903" y="6125"/>
                    <a:pt x="2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7192072" y="2462790"/>
              <a:ext cx="2177673" cy="575623"/>
            </a:xfrm>
            <a:custGeom>
              <a:avLst/>
              <a:gdLst/>
              <a:ahLst/>
              <a:cxnLst/>
              <a:rect l="l" t="t" r="r" b="b"/>
              <a:pathLst>
                <a:path w="42326" h="11188" extrusionOk="0">
                  <a:moveTo>
                    <a:pt x="30641" y="3830"/>
                  </a:moveTo>
                  <a:lnTo>
                    <a:pt x="30641" y="10777"/>
                  </a:lnTo>
                  <a:lnTo>
                    <a:pt x="42325" y="10603"/>
                  </a:lnTo>
                  <a:cubicBezTo>
                    <a:pt x="42325" y="10603"/>
                    <a:pt x="38733" y="6882"/>
                    <a:pt x="30641" y="3830"/>
                  </a:cubicBezTo>
                  <a:close/>
                  <a:moveTo>
                    <a:pt x="8721" y="0"/>
                  </a:moveTo>
                  <a:lnTo>
                    <a:pt x="0" y="11188"/>
                  </a:lnTo>
                  <a:lnTo>
                    <a:pt x="28888" y="10798"/>
                  </a:lnTo>
                  <a:lnTo>
                    <a:pt x="28888" y="3203"/>
                  </a:lnTo>
                  <a:cubicBezTo>
                    <a:pt x="23781" y="1493"/>
                    <a:pt x="17138" y="130"/>
                    <a:pt x="87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7472625" y="2462790"/>
              <a:ext cx="1205731" cy="371881"/>
            </a:xfrm>
            <a:custGeom>
              <a:avLst/>
              <a:gdLst/>
              <a:ahLst/>
              <a:cxnLst/>
              <a:rect l="l" t="t" r="r" b="b"/>
              <a:pathLst>
                <a:path w="23435" h="7228" extrusionOk="0">
                  <a:moveTo>
                    <a:pt x="3268" y="0"/>
                  </a:moveTo>
                  <a:lnTo>
                    <a:pt x="0" y="4177"/>
                  </a:lnTo>
                  <a:cubicBezTo>
                    <a:pt x="5778" y="4242"/>
                    <a:pt x="14671" y="4804"/>
                    <a:pt x="23435" y="7228"/>
                  </a:cubicBezTo>
                  <a:lnTo>
                    <a:pt x="23435" y="3203"/>
                  </a:lnTo>
                  <a:cubicBezTo>
                    <a:pt x="18328" y="1493"/>
                    <a:pt x="11685" y="130"/>
                    <a:pt x="3268"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8768477" y="2659840"/>
              <a:ext cx="601245" cy="351867"/>
            </a:xfrm>
            <a:custGeom>
              <a:avLst/>
              <a:gdLst/>
              <a:ahLst/>
              <a:cxnLst/>
              <a:rect l="l" t="t" r="r" b="b"/>
              <a:pathLst>
                <a:path w="11686" h="6839" extrusionOk="0">
                  <a:moveTo>
                    <a:pt x="1" y="0"/>
                  </a:moveTo>
                  <a:lnTo>
                    <a:pt x="1" y="3895"/>
                  </a:lnTo>
                  <a:cubicBezTo>
                    <a:pt x="2597" y="4696"/>
                    <a:pt x="5151" y="5670"/>
                    <a:pt x="7574" y="6838"/>
                  </a:cubicBezTo>
                  <a:lnTo>
                    <a:pt x="11685" y="6773"/>
                  </a:lnTo>
                  <a:cubicBezTo>
                    <a:pt x="11685" y="6773"/>
                    <a:pt x="8093" y="3052"/>
                    <a:pt x="1"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6786806" y="3233191"/>
              <a:ext cx="890702" cy="889570"/>
            </a:xfrm>
            <a:custGeom>
              <a:avLst/>
              <a:gdLst/>
              <a:ahLst/>
              <a:cxnLst/>
              <a:rect l="l" t="t" r="r" b="b"/>
              <a:pathLst>
                <a:path w="17312" h="17290" extrusionOk="0">
                  <a:moveTo>
                    <a:pt x="8656" y="0"/>
                  </a:moveTo>
                  <a:cubicBezTo>
                    <a:pt x="3874" y="0"/>
                    <a:pt x="1" y="3874"/>
                    <a:pt x="1" y="8656"/>
                  </a:cubicBezTo>
                  <a:cubicBezTo>
                    <a:pt x="1" y="13417"/>
                    <a:pt x="3874" y="17290"/>
                    <a:pt x="8656" y="17290"/>
                  </a:cubicBezTo>
                  <a:cubicBezTo>
                    <a:pt x="13438" y="17290"/>
                    <a:pt x="17312" y="13417"/>
                    <a:pt x="17312" y="8656"/>
                  </a:cubicBezTo>
                  <a:cubicBezTo>
                    <a:pt x="17312" y="3874"/>
                    <a:pt x="13438" y="0"/>
                    <a:pt x="8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6846951" y="3293284"/>
              <a:ext cx="769332" cy="769383"/>
            </a:xfrm>
            <a:custGeom>
              <a:avLst/>
              <a:gdLst/>
              <a:ahLst/>
              <a:cxnLst/>
              <a:rect l="l" t="t" r="r" b="b"/>
              <a:pathLst>
                <a:path w="14953" h="14954" extrusionOk="0">
                  <a:moveTo>
                    <a:pt x="7487" y="1"/>
                  </a:moveTo>
                  <a:cubicBezTo>
                    <a:pt x="3354" y="1"/>
                    <a:pt x="0" y="3355"/>
                    <a:pt x="0" y="7488"/>
                  </a:cubicBezTo>
                  <a:cubicBezTo>
                    <a:pt x="0" y="11621"/>
                    <a:pt x="3354" y="14953"/>
                    <a:pt x="7487" y="14953"/>
                  </a:cubicBezTo>
                  <a:cubicBezTo>
                    <a:pt x="11620" y="14953"/>
                    <a:pt x="14953" y="11621"/>
                    <a:pt x="14953" y="7488"/>
                  </a:cubicBezTo>
                  <a:cubicBezTo>
                    <a:pt x="14953" y="3355"/>
                    <a:pt x="11620" y="1"/>
                    <a:pt x="7487"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6918208" y="3363461"/>
              <a:ext cx="627947" cy="629079"/>
            </a:xfrm>
            <a:custGeom>
              <a:avLst/>
              <a:gdLst/>
              <a:ahLst/>
              <a:cxnLst/>
              <a:rect l="l" t="t" r="r" b="b"/>
              <a:pathLst>
                <a:path w="12205" h="12227" extrusionOk="0">
                  <a:moveTo>
                    <a:pt x="6102" y="0"/>
                  </a:moveTo>
                  <a:cubicBezTo>
                    <a:pt x="2727" y="0"/>
                    <a:pt x="0" y="2748"/>
                    <a:pt x="0" y="6124"/>
                  </a:cubicBezTo>
                  <a:cubicBezTo>
                    <a:pt x="0" y="9500"/>
                    <a:pt x="2727" y="12226"/>
                    <a:pt x="6102" y="12226"/>
                  </a:cubicBezTo>
                  <a:cubicBezTo>
                    <a:pt x="9478" y="12226"/>
                    <a:pt x="12204" y="9500"/>
                    <a:pt x="12204" y="6124"/>
                  </a:cubicBezTo>
                  <a:cubicBezTo>
                    <a:pt x="12204" y="2748"/>
                    <a:pt x="9478" y="0"/>
                    <a:pt x="6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6991677" y="3438011"/>
              <a:ext cx="479874" cy="479926"/>
            </a:xfrm>
            <a:custGeom>
              <a:avLst/>
              <a:gdLst/>
              <a:ahLst/>
              <a:cxnLst/>
              <a:rect l="l" t="t" r="r" b="b"/>
              <a:pathLst>
                <a:path w="9327" h="9328" extrusionOk="0">
                  <a:moveTo>
                    <a:pt x="4674" y="1"/>
                  </a:moveTo>
                  <a:cubicBezTo>
                    <a:pt x="2099" y="1"/>
                    <a:pt x="0" y="2100"/>
                    <a:pt x="0" y="4675"/>
                  </a:cubicBezTo>
                  <a:cubicBezTo>
                    <a:pt x="0" y="7250"/>
                    <a:pt x="2099" y="9327"/>
                    <a:pt x="4674" y="9327"/>
                  </a:cubicBezTo>
                  <a:cubicBezTo>
                    <a:pt x="7249" y="9327"/>
                    <a:pt x="9326" y="7250"/>
                    <a:pt x="9326" y="4675"/>
                  </a:cubicBezTo>
                  <a:cubicBezTo>
                    <a:pt x="9326" y="2100"/>
                    <a:pt x="7249" y="1"/>
                    <a:pt x="4674" y="1"/>
                  </a:cubicBezTo>
                  <a:close/>
                </a:path>
              </a:pathLst>
            </a:custGeom>
            <a:solidFill>
              <a:srgbClr val="F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7076260" y="3522645"/>
              <a:ext cx="310655" cy="310655"/>
            </a:xfrm>
            <a:custGeom>
              <a:avLst/>
              <a:gdLst/>
              <a:ahLst/>
              <a:cxnLst/>
              <a:rect l="l" t="t" r="r" b="b"/>
              <a:pathLst>
                <a:path w="6038" h="6038" extrusionOk="0">
                  <a:moveTo>
                    <a:pt x="3030" y="1"/>
                  </a:moveTo>
                  <a:cubicBezTo>
                    <a:pt x="1364" y="1"/>
                    <a:pt x="1" y="1364"/>
                    <a:pt x="1" y="3030"/>
                  </a:cubicBezTo>
                  <a:cubicBezTo>
                    <a:pt x="1" y="4696"/>
                    <a:pt x="1364" y="6038"/>
                    <a:pt x="3030" y="6038"/>
                  </a:cubicBezTo>
                  <a:cubicBezTo>
                    <a:pt x="4696" y="6038"/>
                    <a:pt x="6038" y="4696"/>
                    <a:pt x="6038" y="3030"/>
                  </a:cubicBezTo>
                  <a:cubicBezTo>
                    <a:pt x="6038" y="1364"/>
                    <a:pt x="4696" y="1"/>
                    <a:pt x="3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8539116" y="3233191"/>
              <a:ext cx="890702" cy="889570"/>
            </a:xfrm>
            <a:custGeom>
              <a:avLst/>
              <a:gdLst/>
              <a:ahLst/>
              <a:cxnLst/>
              <a:rect l="l" t="t" r="r" b="b"/>
              <a:pathLst>
                <a:path w="17312" h="17290" extrusionOk="0">
                  <a:moveTo>
                    <a:pt x="8656" y="0"/>
                  </a:moveTo>
                  <a:cubicBezTo>
                    <a:pt x="3874" y="0"/>
                    <a:pt x="1" y="3874"/>
                    <a:pt x="1" y="8656"/>
                  </a:cubicBezTo>
                  <a:cubicBezTo>
                    <a:pt x="1" y="13417"/>
                    <a:pt x="3874" y="17290"/>
                    <a:pt x="8656" y="17290"/>
                  </a:cubicBezTo>
                  <a:cubicBezTo>
                    <a:pt x="13439" y="17290"/>
                    <a:pt x="17312" y="13417"/>
                    <a:pt x="17312" y="8656"/>
                  </a:cubicBezTo>
                  <a:cubicBezTo>
                    <a:pt x="17312" y="3874"/>
                    <a:pt x="13439" y="0"/>
                    <a:pt x="8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8600392" y="3293284"/>
              <a:ext cx="769332" cy="769383"/>
            </a:xfrm>
            <a:custGeom>
              <a:avLst/>
              <a:gdLst/>
              <a:ahLst/>
              <a:cxnLst/>
              <a:rect l="l" t="t" r="r" b="b"/>
              <a:pathLst>
                <a:path w="14953" h="14954" extrusionOk="0">
                  <a:moveTo>
                    <a:pt x="7465" y="1"/>
                  </a:moveTo>
                  <a:cubicBezTo>
                    <a:pt x="3332" y="1"/>
                    <a:pt x="0" y="3355"/>
                    <a:pt x="0" y="7488"/>
                  </a:cubicBezTo>
                  <a:cubicBezTo>
                    <a:pt x="0" y="11621"/>
                    <a:pt x="3332" y="14953"/>
                    <a:pt x="7465" y="14953"/>
                  </a:cubicBezTo>
                  <a:cubicBezTo>
                    <a:pt x="11598" y="14953"/>
                    <a:pt x="14952" y="11621"/>
                    <a:pt x="14952" y="7488"/>
                  </a:cubicBezTo>
                  <a:cubicBezTo>
                    <a:pt x="14952" y="3355"/>
                    <a:pt x="11598" y="1"/>
                    <a:pt x="7465"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8670517" y="3363461"/>
              <a:ext cx="627947" cy="629079"/>
            </a:xfrm>
            <a:custGeom>
              <a:avLst/>
              <a:gdLst/>
              <a:ahLst/>
              <a:cxnLst/>
              <a:rect l="l" t="t" r="r" b="b"/>
              <a:pathLst>
                <a:path w="12205" h="12227" extrusionOk="0">
                  <a:moveTo>
                    <a:pt x="6102" y="0"/>
                  </a:moveTo>
                  <a:cubicBezTo>
                    <a:pt x="2727" y="0"/>
                    <a:pt x="0" y="2748"/>
                    <a:pt x="0" y="6124"/>
                  </a:cubicBezTo>
                  <a:cubicBezTo>
                    <a:pt x="0" y="9500"/>
                    <a:pt x="2727" y="12226"/>
                    <a:pt x="6102" y="12226"/>
                  </a:cubicBezTo>
                  <a:cubicBezTo>
                    <a:pt x="9478" y="12226"/>
                    <a:pt x="12205" y="9500"/>
                    <a:pt x="12205" y="6124"/>
                  </a:cubicBezTo>
                  <a:cubicBezTo>
                    <a:pt x="12205" y="2748"/>
                    <a:pt x="9478" y="0"/>
                    <a:pt x="6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8745119" y="3438011"/>
              <a:ext cx="479874" cy="479926"/>
            </a:xfrm>
            <a:custGeom>
              <a:avLst/>
              <a:gdLst/>
              <a:ahLst/>
              <a:cxnLst/>
              <a:rect l="l" t="t" r="r" b="b"/>
              <a:pathLst>
                <a:path w="9327" h="9328" extrusionOk="0">
                  <a:moveTo>
                    <a:pt x="4652" y="1"/>
                  </a:moveTo>
                  <a:cubicBezTo>
                    <a:pt x="2077" y="1"/>
                    <a:pt x="0" y="2100"/>
                    <a:pt x="0" y="4675"/>
                  </a:cubicBezTo>
                  <a:cubicBezTo>
                    <a:pt x="0" y="7250"/>
                    <a:pt x="2077" y="9327"/>
                    <a:pt x="4652" y="9327"/>
                  </a:cubicBezTo>
                  <a:cubicBezTo>
                    <a:pt x="7227" y="9327"/>
                    <a:pt x="9326" y="7250"/>
                    <a:pt x="9326" y="4675"/>
                  </a:cubicBezTo>
                  <a:cubicBezTo>
                    <a:pt x="9326" y="2100"/>
                    <a:pt x="7227" y="1"/>
                    <a:pt x="4652" y="1"/>
                  </a:cubicBezTo>
                  <a:close/>
                </a:path>
              </a:pathLst>
            </a:custGeom>
            <a:solidFill>
              <a:srgbClr val="F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8829701" y="3522645"/>
              <a:ext cx="310655" cy="310655"/>
            </a:xfrm>
            <a:custGeom>
              <a:avLst/>
              <a:gdLst/>
              <a:ahLst/>
              <a:cxnLst/>
              <a:rect l="l" t="t" r="r" b="b"/>
              <a:pathLst>
                <a:path w="6038" h="6038" extrusionOk="0">
                  <a:moveTo>
                    <a:pt x="3008" y="1"/>
                  </a:moveTo>
                  <a:cubicBezTo>
                    <a:pt x="1342" y="1"/>
                    <a:pt x="1" y="1364"/>
                    <a:pt x="1" y="3030"/>
                  </a:cubicBezTo>
                  <a:cubicBezTo>
                    <a:pt x="1" y="4696"/>
                    <a:pt x="1342" y="6038"/>
                    <a:pt x="3008" y="6038"/>
                  </a:cubicBezTo>
                  <a:cubicBezTo>
                    <a:pt x="4675" y="6038"/>
                    <a:pt x="6038" y="4696"/>
                    <a:pt x="6038" y="3030"/>
                  </a:cubicBezTo>
                  <a:cubicBezTo>
                    <a:pt x="6038" y="1364"/>
                    <a:pt x="4675" y="1"/>
                    <a:pt x="3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7420301" y="2994930"/>
              <a:ext cx="1092181" cy="692568"/>
            </a:xfrm>
            <a:custGeom>
              <a:avLst/>
              <a:gdLst/>
              <a:ahLst/>
              <a:cxnLst/>
              <a:rect l="l" t="t" r="r" b="b"/>
              <a:pathLst>
                <a:path w="21228" h="13461" extrusionOk="0">
                  <a:moveTo>
                    <a:pt x="0" y="1"/>
                  </a:moveTo>
                  <a:lnTo>
                    <a:pt x="43" y="4155"/>
                  </a:lnTo>
                  <a:lnTo>
                    <a:pt x="152" y="4199"/>
                  </a:lnTo>
                  <a:cubicBezTo>
                    <a:pt x="3852" y="5778"/>
                    <a:pt x="6232" y="9327"/>
                    <a:pt x="6232" y="13287"/>
                  </a:cubicBezTo>
                  <a:lnTo>
                    <a:pt x="6232" y="13460"/>
                  </a:lnTo>
                  <a:lnTo>
                    <a:pt x="21228" y="13460"/>
                  </a:lnTo>
                  <a:lnTo>
                    <a:pt x="21228" y="1"/>
                  </a:lnTo>
                  <a:lnTo>
                    <a:pt x="20860" y="1"/>
                  </a:lnTo>
                  <a:lnTo>
                    <a:pt x="20860" y="13092"/>
                  </a:lnTo>
                  <a:lnTo>
                    <a:pt x="6600" y="13092"/>
                  </a:lnTo>
                  <a:cubicBezTo>
                    <a:pt x="6535" y="9111"/>
                    <a:pt x="4111" y="5540"/>
                    <a:pt x="411" y="3917"/>
                  </a:cubicBezTo>
                  <a:lnTo>
                    <a:pt x="3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74152" y="3086252"/>
              <a:ext cx="147044" cy="38999"/>
            </a:xfrm>
            <a:custGeom>
              <a:avLst/>
              <a:gdLst/>
              <a:ahLst/>
              <a:cxnLst/>
              <a:rect l="l" t="t" r="r" b="b"/>
              <a:pathLst>
                <a:path w="2858" h="758" extrusionOk="0">
                  <a:moveTo>
                    <a:pt x="1" y="0"/>
                  </a:moveTo>
                  <a:lnTo>
                    <a:pt x="1" y="757"/>
                  </a:lnTo>
                  <a:lnTo>
                    <a:pt x="2857" y="39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 name="Picture 3">
            <a:extLst>
              <a:ext uri="{FF2B5EF4-FFF2-40B4-BE49-F238E27FC236}">
                <a16:creationId xmlns:a16="http://schemas.microsoft.com/office/drawing/2014/main" id="{1E75EC61-CFB7-8A4D-FC3A-C96BA7E8CC4B}"/>
              </a:ext>
            </a:extLst>
          </p:cNvPr>
          <p:cNvPicPr>
            <a:picLocks noChangeAspect="1"/>
          </p:cNvPicPr>
          <p:nvPr/>
        </p:nvPicPr>
        <p:blipFill>
          <a:blip r:embed="rId3"/>
          <a:stretch>
            <a:fillRect/>
          </a:stretch>
        </p:blipFill>
        <p:spPr>
          <a:xfrm>
            <a:off x="0" y="1255"/>
            <a:ext cx="9144000" cy="5140990"/>
          </a:xfrm>
          <a:prstGeom prst="rect">
            <a:avLst/>
          </a:prstGeom>
        </p:spPr>
      </p:pic>
    </p:spTree>
    <p:extLst>
      <p:ext uri="{BB962C8B-B14F-4D97-AF65-F5344CB8AC3E}">
        <p14:creationId xmlns:p14="http://schemas.microsoft.com/office/powerpoint/2010/main" val="307613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7"/>
          <p:cNvSpPr txBox="1">
            <a:spLocks noGrp="1"/>
          </p:cNvSpPr>
          <p:nvPr>
            <p:ph type="title"/>
          </p:nvPr>
        </p:nvSpPr>
        <p:spPr>
          <a:xfrm>
            <a:off x="1447008" y="167913"/>
            <a:ext cx="4759688" cy="1089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dirty="0">
                <a:solidFill>
                  <a:schemeClr val="tx1">
                    <a:lumMod val="50000"/>
                  </a:schemeClr>
                </a:solidFill>
                <a:latin typeface="Times New Roman" panose="02020603050405020304" pitchFamily="18" charset="0"/>
                <a:cs typeface="Times New Roman" panose="02020603050405020304" pitchFamily="18" charset="0"/>
              </a:rPr>
              <a:t>Conclusion</a:t>
            </a:r>
            <a:endParaRPr sz="3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91" name="Google Shape;491;p37"/>
          <p:cNvSpPr/>
          <p:nvPr/>
        </p:nvSpPr>
        <p:spPr>
          <a:xfrm>
            <a:off x="-289362" y="3862525"/>
            <a:ext cx="3983100" cy="40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37"/>
          <p:cNvGrpSpPr/>
          <p:nvPr/>
        </p:nvGrpSpPr>
        <p:grpSpPr>
          <a:xfrm>
            <a:off x="-12" y="2342453"/>
            <a:ext cx="3691307" cy="1840175"/>
            <a:chOff x="-12" y="2342453"/>
            <a:chExt cx="3691307" cy="1840175"/>
          </a:xfrm>
        </p:grpSpPr>
        <p:sp>
          <p:nvSpPr>
            <p:cNvPr id="493" name="Google Shape;493;p37"/>
            <p:cNvSpPr/>
            <p:nvPr/>
          </p:nvSpPr>
          <p:spPr>
            <a:xfrm>
              <a:off x="601894" y="2342453"/>
              <a:ext cx="2799489" cy="789920"/>
            </a:xfrm>
            <a:custGeom>
              <a:avLst/>
              <a:gdLst/>
              <a:ahLst/>
              <a:cxnLst/>
              <a:rect l="l" t="t" r="r" b="b"/>
              <a:pathLst>
                <a:path w="49315" h="13915" extrusionOk="0">
                  <a:moveTo>
                    <a:pt x="10603" y="1"/>
                  </a:moveTo>
                  <a:lnTo>
                    <a:pt x="0" y="13914"/>
                  </a:lnTo>
                  <a:lnTo>
                    <a:pt x="49315" y="13395"/>
                  </a:lnTo>
                  <a:lnTo>
                    <a:pt x="46870" y="6038"/>
                  </a:lnTo>
                  <a:cubicBezTo>
                    <a:pt x="46480" y="5042"/>
                    <a:pt x="45441" y="3095"/>
                    <a:pt x="43018" y="1645"/>
                  </a:cubicBezTo>
                  <a:cubicBezTo>
                    <a:pt x="39988" y="22"/>
                    <a:pt x="33562" y="1"/>
                    <a:pt x="33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12" y="3046314"/>
              <a:ext cx="3691307" cy="840273"/>
            </a:xfrm>
            <a:custGeom>
              <a:avLst/>
              <a:gdLst/>
              <a:ahLst/>
              <a:cxnLst/>
              <a:rect l="l" t="t" r="r" b="b"/>
              <a:pathLst>
                <a:path w="65025" h="14802" extrusionOk="0">
                  <a:moveTo>
                    <a:pt x="10430" y="1"/>
                  </a:moveTo>
                  <a:cubicBezTo>
                    <a:pt x="10387" y="1"/>
                    <a:pt x="1385" y="174"/>
                    <a:pt x="476" y="4199"/>
                  </a:cubicBezTo>
                  <a:cubicBezTo>
                    <a:pt x="0" y="6233"/>
                    <a:pt x="173" y="8396"/>
                    <a:pt x="476" y="10019"/>
                  </a:cubicBezTo>
                  <a:cubicBezTo>
                    <a:pt x="498" y="10106"/>
                    <a:pt x="1299" y="13828"/>
                    <a:pt x="3938" y="14564"/>
                  </a:cubicBezTo>
                  <a:cubicBezTo>
                    <a:pt x="4306" y="14672"/>
                    <a:pt x="4717" y="14758"/>
                    <a:pt x="5172" y="14802"/>
                  </a:cubicBezTo>
                  <a:lnTo>
                    <a:pt x="54789" y="14802"/>
                  </a:lnTo>
                  <a:cubicBezTo>
                    <a:pt x="54789" y="14802"/>
                    <a:pt x="55633" y="14802"/>
                    <a:pt x="56867" y="14607"/>
                  </a:cubicBezTo>
                  <a:cubicBezTo>
                    <a:pt x="57061" y="14564"/>
                    <a:pt x="57278" y="14520"/>
                    <a:pt x="57494" y="14499"/>
                  </a:cubicBezTo>
                  <a:cubicBezTo>
                    <a:pt x="58381" y="14304"/>
                    <a:pt x="59420" y="14044"/>
                    <a:pt x="60437" y="13611"/>
                  </a:cubicBezTo>
                  <a:cubicBezTo>
                    <a:pt x="62925" y="12443"/>
                    <a:pt x="63921" y="10604"/>
                    <a:pt x="64310" y="9435"/>
                  </a:cubicBezTo>
                  <a:cubicBezTo>
                    <a:pt x="64830" y="7401"/>
                    <a:pt x="65024" y="5562"/>
                    <a:pt x="65024" y="4004"/>
                  </a:cubicBezTo>
                  <a:cubicBezTo>
                    <a:pt x="65024" y="3982"/>
                    <a:pt x="65024" y="3939"/>
                    <a:pt x="65024" y="3917"/>
                  </a:cubicBezTo>
                  <a:cubicBezTo>
                    <a:pt x="65024" y="3787"/>
                    <a:pt x="65024" y="3679"/>
                    <a:pt x="65024" y="3571"/>
                  </a:cubicBezTo>
                  <a:cubicBezTo>
                    <a:pt x="64981" y="87"/>
                    <a:pt x="58836" y="1"/>
                    <a:pt x="58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1001" y="3448001"/>
              <a:ext cx="3666783" cy="438586"/>
            </a:xfrm>
            <a:custGeom>
              <a:avLst/>
              <a:gdLst/>
              <a:ahLst/>
              <a:cxnLst/>
              <a:rect l="l" t="t" r="r" b="b"/>
              <a:pathLst>
                <a:path w="64593" h="7726" extrusionOk="0">
                  <a:moveTo>
                    <a:pt x="1" y="1"/>
                  </a:moveTo>
                  <a:cubicBezTo>
                    <a:pt x="1" y="1061"/>
                    <a:pt x="131" y="2078"/>
                    <a:pt x="282" y="2943"/>
                  </a:cubicBezTo>
                  <a:cubicBezTo>
                    <a:pt x="304" y="3030"/>
                    <a:pt x="1105" y="6752"/>
                    <a:pt x="3744" y="7488"/>
                  </a:cubicBezTo>
                  <a:cubicBezTo>
                    <a:pt x="4112" y="7596"/>
                    <a:pt x="4523" y="7682"/>
                    <a:pt x="4978" y="7726"/>
                  </a:cubicBezTo>
                  <a:lnTo>
                    <a:pt x="54595" y="7726"/>
                  </a:lnTo>
                  <a:cubicBezTo>
                    <a:pt x="54595" y="7726"/>
                    <a:pt x="55439" y="7726"/>
                    <a:pt x="56673" y="7531"/>
                  </a:cubicBezTo>
                  <a:cubicBezTo>
                    <a:pt x="56867" y="7488"/>
                    <a:pt x="57084" y="7444"/>
                    <a:pt x="57300" y="7423"/>
                  </a:cubicBezTo>
                  <a:cubicBezTo>
                    <a:pt x="58187" y="7228"/>
                    <a:pt x="59226" y="6968"/>
                    <a:pt x="60243" y="6535"/>
                  </a:cubicBezTo>
                  <a:cubicBezTo>
                    <a:pt x="62731" y="5367"/>
                    <a:pt x="63727" y="3528"/>
                    <a:pt x="64116" y="2359"/>
                  </a:cubicBezTo>
                  <a:cubicBezTo>
                    <a:pt x="64333" y="1537"/>
                    <a:pt x="64484" y="758"/>
                    <a:pt x="64592" y="1"/>
                  </a:cubicBezTo>
                  <a:close/>
                </a:path>
              </a:pathLst>
            </a:custGeom>
            <a:solidFill>
              <a:srgbClr val="1D2A46">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473818" y="3064763"/>
              <a:ext cx="217476" cy="523340"/>
            </a:xfrm>
            <a:custGeom>
              <a:avLst/>
              <a:gdLst/>
              <a:ahLst/>
              <a:cxnLst/>
              <a:rect l="l" t="t" r="r" b="b"/>
              <a:pathLst>
                <a:path w="3831" h="9219" extrusionOk="0">
                  <a:moveTo>
                    <a:pt x="0" y="0"/>
                  </a:moveTo>
                  <a:lnTo>
                    <a:pt x="3073" y="9218"/>
                  </a:lnTo>
                  <a:cubicBezTo>
                    <a:pt x="3095" y="9175"/>
                    <a:pt x="3116" y="9153"/>
                    <a:pt x="3116" y="9110"/>
                  </a:cubicBezTo>
                  <a:cubicBezTo>
                    <a:pt x="3636" y="7076"/>
                    <a:pt x="3830" y="5237"/>
                    <a:pt x="3830" y="3679"/>
                  </a:cubicBezTo>
                  <a:cubicBezTo>
                    <a:pt x="3830" y="3657"/>
                    <a:pt x="3830" y="3614"/>
                    <a:pt x="3830" y="3592"/>
                  </a:cubicBezTo>
                  <a:cubicBezTo>
                    <a:pt x="3830" y="3462"/>
                    <a:pt x="3830" y="3354"/>
                    <a:pt x="3830" y="3246"/>
                  </a:cubicBezTo>
                  <a:cubicBezTo>
                    <a:pt x="3809" y="1277"/>
                    <a:pt x="1818" y="390"/>
                    <a:pt x="0" y="0"/>
                  </a:cubicBezTo>
                  <a:close/>
                </a:path>
              </a:pathLst>
            </a:custGeom>
            <a:solidFill>
              <a:srgbClr val="1D2A46">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65100" y="3720712"/>
              <a:ext cx="3503349" cy="165875"/>
            </a:xfrm>
            <a:custGeom>
              <a:avLst/>
              <a:gdLst/>
              <a:ahLst/>
              <a:cxnLst/>
              <a:rect l="l" t="t" r="r" b="b"/>
              <a:pathLst>
                <a:path w="61714" h="2922" extrusionOk="0">
                  <a:moveTo>
                    <a:pt x="0" y="0"/>
                  </a:moveTo>
                  <a:cubicBezTo>
                    <a:pt x="519" y="1082"/>
                    <a:pt x="1385" y="2294"/>
                    <a:pt x="2791" y="2684"/>
                  </a:cubicBezTo>
                  <a:cubicBezTo>
                    <a:pt x="3159" y="2792"/>
                    <a:pt x="3570" y="2878"/>
                    <a:pt x="4025" y="2922"/>
                  </a:cubicBezTo>
                  <a:lnTo>
                    <a:pt x="53642" y="2922"/>
                  </a:lnTo>
                  <a:cubicBezTo>
                    <a:pt x="53642" y="2922"/>
                    <a:pt x="54486" y="2922"/>
                    <a:pt x="55720" y="2727"/>
                  </a:cubicBezTo>
                  <a:cubicBezTo>
                    <a:pt x="55914" y="2684"/>
                    <a:pt x="56131" y="2640"/>
                    <a:pt x="56347" y="2619"/>
                  </a:cubicBezTo>
                  <a:cubicBezTo>
                    <a:pt x="57234" y="2424"/>
                    <a:pt x="58273" y="2164"/>
                    <a:pt x="59290" y="1731"/>
                  </a:cubicBezTo>
                  <a:cubicBezTo>
                    <a:pt x="60350" y="1234"/>
                    <a:pt x="61129" y="628"/>
                    <a:pt x="6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2429" y="3131068"/>
              <a:ext cx="170813" cy="454594"/>
            </a:xfrm>
            <a:custGeom>
              <a:avLst/>
              <a:gdLst/>
              <a:ahLst/>
              <a:cxnLst/>
              <a:rect l="l" t="t" r="r" b="b"/>
              <a:pathLst>
                <a:path w="3009" h="8008" extrusionOk="0">
                  <a:moveTo>
                    <a:pt x="3008" y="1"/>
                  </a:moveTo>
                  <a:lnTo>
                    <a:pt x="3008" y="1"/>
                  </a:lnTo>
                  <a:cubicBezTo>
                    <a:pt x="1732" y="628"/>
                    <a:pt x="693" y="1494"/>
                    <a:pt x="433" y="2706"/>
                  </a:cubicBezTo>
                  <a:cubicBezTo>
                    <a:pt x="0" y="4523"/>
                    <a:pt x="109" y="6449"/>
                    <a:pt x="347" y="8007"/>
                  </a:cubicBezTo>
                  <a:lnTo>
                    <a:pt x="3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61086" y="3187608"/>
              <a:ext cx="995078" cy="995021"/>
            </a:xfrm>
            <a:custGeom>
              <a:avLst/>
              <a:gdLst/>
              <a:ahLst/>
              <a:cxnLst/>
              <a:rect l="l" t="t" r="r" b="b"/>
              <a:pathLst>
                <a:path w="17529" h="17528" extrusionOk="0">
                  <a:moveTo>
                    <a:pt x="8765" y="0"/>
                  </a:moveTo>
                  <a:cubicBezTo>
                    <a:pt x="3939" y="0"/>
                    <a:pt x="1" y="3917"/>
                    <a:pt x="1" y="8764"/>
                  </a:cubicBezTo>
                  <a:cubicBezTo>
                    <a:pt x="1" y="13589"/>
                    <a:pt x="3939" y="17528"/>
                    <a:pt x="8765" y="17528"/>
                  </a:cubicBezTo>
                  <a:cubicBezTo>
                    <a:pt x="13612" y="17528"/>
                    <a:pt x="17528" y="13589"/>
                    <a:pt x="17528" y="8764"/>
                  </a:cubicBezTo>
                  <a:cubicBezTo>
                    <a:pt x="17528" y="3917"/>
                    <a:pt x="13612" y="0"/>
                    <a:pt x="8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28696" y="3255161"/>
              <a:ext cx="859914" cy="859914"/>
            </a:xfrm>
            <a:custGeom>
              <a:avLst/>
              <a:gdLst/>
              <a:ahLst/>
              <a:cxnLst/>
              <a:rect l="l" t="t" r="r" b="b"/>
              <a:pathLst>
                <a:path w="15148" h="15148" extrusionOk="0">
                  <a:moveTo>
                    <a:pt x="7574" y="0"/>
                  </a:moveTo>
                  <a:cubicBezTo>
                    <a:pt x="3397" y="0"/>
                    <a:pt x="0" y="3398"/>
                    <a:pt x="0" y="7574"/>
                  </a:cubicBezTo>
                  <a:cubicBezTo>
                    <a:pt x="0" y="11750"/>
                    <a:pt x="3397" y="15147"/>
                    <a:pt x="7574" y="15147"/>
                  </a:cubicBezTo>
                  <a:cubicBezTo>
                    <a:pt x="11750" y="15147"/>
                    <a:pt x="15147" y="11750"/>
                    <a:pt x="15147" y="7574"/>
                  </a:cubicBezTo>
                  <a:cubicBezTo>
                    <a:pt x="15147" y="3398"/>
                    <a:pt x="11750" y="0"/>
                    <a:pt x="7574" y="0"/>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507262" y="3333784"/>
              <a:ext cx="702725" cy="702668"/>
            </a:xfrm>
            <a:custGeom>
              <a:avLst/>
              <a:gdLst/>
              <a:ahLst/>
              <a:cxnLst/>
              <a:rect l="l" t="t" r="r" b="b"/>
              <a:pathLst>
                <a:path w="12379" h="12378" extrusionOk="0">
                  <a:moveTo>
                    <a:pt x="6190" y="0"/>
                  </a:moveTo>
                  <a:cubicBezTo>
                    <a:pt x="2771" y="0"/>
                    <a:pt x="1" y="2770"/>
                    <a:pt x="1" y="6189"/>
                  </a:cubicBezTo>
                  <a:cubicBezTo>
                    <a:pt x="1" y="9608"/>
                    <a:pt x="2771" y="12378"/>
                    <a:pt x="6190" y="12378"/>
                  </a:cubicBezTo>
                  <a:cubicBezTo>
                    <a:pt x="9609" y="12378"/>
                    <a:pt x="12378" y="9608"/>
                    <a:pt x="12378" y="6189"/>
                  </a:cubicBezTo>
                  <a:cubicBezTo>
                    <a:pt x="12378" y="2770"/>
                    <a:pt x="9609" y="0"/>
                    <a:pt x="6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590824" y="3417289"/>
              <a:ext cx="535601" cy="535658"/>
            </a:xfrm>
            <a:custGeom>
              <a:avLst/>
              <a:gdLst/>
              <a:ahLst/>
              <a:cxnLst/>
              <a:rect l="l" t="t" r="r" b="b"/>
              <a:pathLst>
                <a:path w="9435" h="9436" extrusionOk="0">
                  <a:moveTo>
                    <a:pt x="4718" y="1"/>
                  </a:moveTo>
                  <a:cubicBezTo>
                    <a:pt x="2121" y="1"/>
                    <a:pt x="0" y="2121"/>
                    <a:pt x="0" y="4718"/>
                  </a:cubicBezTo>
                  <a:cubicBezTo>
                    <a:pt x="0" y="7314"/>
                    <a:pt x="2121" y="9435"/>
                    <a:pt x="4718" y="9435"/>
                  </a:cubicBezTo>
                  <a:cubicBezTo>
                    <a:pt x="7336" y="9435"/>
                    <a:pt x="9435" y="7314"/>
                    <a:pt x="9435" y="4718"/>
                  </a:cubicBezTo>
                  <a:cubicBezTo>
                    <a:pt x="9435" y="2121"/>
                    <a:pt x="7336" y="1"/>
                    <a:pt x="4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5399" y="3511864"/>
              <a:ext cx="346452" cy="346452"/>
            </a:xfrm>
            <a:custGeom>
              <a:avLst/>
              <a:gdLst/>
              <a:ahLst/>
              <a:cxnLst/>
              <a:rect l="l" t="t" r="r" b="b"/>
              <a:pathLst>
                <a:path w="6103" h="6103" extrusionOk="0">
                  <a:moveTo>
                    <a:pt x="3052" y="1"/>
                  </a:moveTo>
                  <a:cubicBezTo>
                    <a:pt x="1364" y="1"/>
                    <a:pt x="1" y="1364"/>
                    <a:pt x="1" y="3052"/>
                  </a:cubicBezTo>
                  <a:cubicBezTo>
                    <a:pt x="1" y="4740"/>
                    <a:pt x="1364" y="6103"/>
                    <a:pt x="3052" y="6103"/>
                  </a:cubicBezTo>
                  <a:cubicBezTo>
                    <a:pt x="4739" y="6103"/>
                    <a:pt x="6103" y="4740"/>
                    <a:pt x="6103" y="3052"/>
                  </a:cubicBezTo>
                  <a:cubicBezTo>
                    <a:pt x="6103" y="1364"/>
                    <a:pt x="4739" y="1"/>
                    <a:pt x="30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2365830" y="3187608"/>
              <a:ext cx="993772" cy="995021"/>
            </a:xfrm>
            <a:custGeom>
              <a:avLst/>
              <a:gdLst/>
              <a:ahLst/>
              <a:cxnLst/>
              <a:rect l="l" t="t" r="r" b="b"/>
              <a:pathLst>
                <a:path w="17506" h="17528" extrusionOk="0">
                  <a:moveTo>
                    <a:pt x="8742" y="0"/>
                  </a:moveTo>
                  <a:cubicBezTo>
                    <a:pt x="3917" y="0"/>
                    <a:pt x="0" y="3917"/>
                    <a:pt x="0" y="8764"/>
                  </a:cubicBezTo>
                  <a:cubicBezTo>
                    <a:pt x="0" y="13589"/>
                    <a:pt x="3917" y="17528"/>
                    <a:pt x="8742" y="17528"/>
                  </a:cubicBezTo>
                  <a:cubicBezTo>
                    <a:pt x="13589" y="17528"/>
                    <a:pt x="17506" y="13589"/>
                    <a:pt x="17506" y="8764"/>
                  </a:cubicBezTo>
                  <a:cubicBezTo>
                    <a:pt x="17506" y="3917"/>
                    <a:pt x="13589" y="0"/>
                    <a:pt x="87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2432135" y="3255161"/>
              <a:ext cx="859914" cy="859914"/>
            </a:xfrm>
            <a:custGeom>
              <a:avLst/>
              <a:gdLst/>
              <a:ahLst/>
              <a:cxnLst/>
              <a:rect l="l" t="t" r="r" b="b"/>
              <a:pathLst>
                <a:path w="15148" h="15148" extrusionOk="0">
                  <a:moveTo>
                    <a:pt x="7574" y="0"/>
                  </a:moveTo>
                  <a:cubicBezTo>
                    <a:pt x="3398" y="0"/>
                    <a:pt x="1" y="3398"/>
                    <a:pt x="1" y="7574"/>
                  </a:cubicBezTo>
                  <a:cubicBezTo>
                    <a:pt x="1" y="11750"/>
                    <a:pt x="3398" y="15147"/>
                    <a:pt x="7574" y="15147"/>
                  </a:cubicBezTo>
                  <a:cubicBezTo>
                    <a:pt x="11751" y="15147"/>
                    <a:pt x="15148" y="11750"/>
                    <a:pt x="15148" y="7574"/>
                  </a:cubicBezTo>
                  <a:cubicBezTo>
                    <a:pt x="15148" y="3398"/>
                    <a:pt x="11751" y="0"/>
                    <a:pt x="7574" y="0"/>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2510758" y="3333784"/>
              <a:ext cx="702668" cy="702668"/>
            </a:xfrm>
            <a:custGeom>
              <a:avLst/>
              <a:gdLst/>
              <a:ahLst/>
              <a:cxnLst/>
              <a:rect l="l" t="t" r="r" b="b"/>
              <a:pathLst>
                <a:path w="12378" h="12378" extrusionOk="0">
                  <a:moveTo>
                    <a:pt x="6189" y="0"/>
                  </a:moveTo>
                  <a:cubicBezTo>
                    <a:pt x="2770" y="0"/>
                    <a:pt x="1" y="2770"/>
                    <a:pt x="1" y="6189"/>
                  </a:cubicBezTo>
                  <a:cubicBezTo>
                    <a:pt x="1" y="9608"/>
                    <a:pt x="2770" y="12378"/>
                    <a:pt x="6189" y="12378"/>
                  </a:cubicBezTo>
                  <a:cubicBezTo>
                    <a:pt x="9608" y="12378"/>
                    <a:pt x="12378" y="9608"/>
                    <a:pt x="12378" y="6189"/>
                  </a:cubicBezTo>
                  <a:cubicBezTo>
                    <a:pt x="12378" y="2770"/>
                    <a:pt x="9608" y="0"/>
                    <a:pt x="6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2594319" y="3417289"/>
              <a:ext cx="535601" cy="535658"/>
            </a:xfrm>
            <a:custGeom>
              <a:avLst/>
              <a:gdLst/>
              <a:ahLst/>
              <a:cxnLst/>
              <a:rect l="l" t="t" r="r" b="b"/>
              <a:pathLst>
                <a:path w="9435" h="9436" extrusionOk="0">
                  <a:moveTo>
                    <a:pt x="4717" y="1"/>
                  </a:moveTo>
                  <a:cubicBezTo>
                    <a:pt x="2121" y="1"/>
                    <a:pt x="0" y="2121"/>
                    <a:pt x="0" y="4718"/>
                  </a:cubicBezTo>
                  <a:cubicBezTo>
                    <a:pt x="0" y="7314"/>
                    <a:pt x="2121" y="9435"/>
                    <a:pt x="4717" y="9435"/>
                  </a:cubicBezTo>
                  <a:cubicBezTo>
                    <a:pt x="7336" y="9435"/>
                    <a:pt x="9435" y="7314"/>
                    <a:pt x="9435" y="4718"/>
                  </a:cubicBezTo>
                  <a:cubicBezTo>
                    <a:pt x="9435" y="2121"/>
                    <a:pt x="7336" y="1"/>
                    <a:pt x="4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2688894" y="3511864"/>
              <a:ext cx="346452" cy="346452"/>
            </a:xfrm>
            <a:custGeom>
              <a:avLst/>
              <a:gdLst/>
              <a:ahLst/>
              <a:cxnLst/>
              <a:rect l="l" t="t" r="r" b="b"/>
              <a:pathLst>
                <a:path w="6103" h="6103" extrusionOk="0">
                  <a:moveTo>
                    <a:pt x="3051" y="1"/>
                  </a:moveTo>
                  <a:cubicBezTo>
                    <a:pt x="1364" y="1"/>
                    <a:pt x="0" y="1364"/>
                    <a:pt x="0" y="3052"/>
                  </a:cubicBezTo>
                  <a:cubicBezTo>
                    <a:pt x="0" y="4740"/>
                    <a:pt x="1364" y="6103"/>
                    <a:pt x="3051" y="6103"/>
                  </a:cubicBezTo>
                  <a:cubicBezTo>
                    <a:pt x="4739" y="6103"/>
                    <a:pt x="6102" y="4740"/>
                    <a:pt x="6102" y="3052"/>
                  </a:cubicBezTo>
                  <a:cubicBezTo>
                    <a:pt x="6102" y="1364"/>
                    <a:pt x="4739" y="1"/>
                    <a:pt x="30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756642" y="2434587"/>
              <a:ext cx="2442081" cy="496318"/>
            </a:xfrm>
            <a:custGeom>
              <a:avLst/>
              <a:gdLst/>
              <a:ahLst/>
              <a:cxnLst/>
              <a:rect l="l" t="t" r="r" b="b"/>
              <a:pathLst>
                <a:path w="43019" h="8743" extrusionOk="0">
                  <a:moveTo>
                    <a:pt x="6644" y="1"/>
                  </a:moveTo>
                  <a:lnTo>
                    <a:pt x="1" y="8743"/>
                  </a:lnTo>
                  <a:lnTo>
                    <a:pt x="43018" y="8743"/>
                  </a:lnTo>
                  <a:lnTo>
                    <a:pt x="41893" y="5345"/>
                  </a:lnTo>
                  <a:cubicBezTo>
                    <a:pt x="41547" y="4458"/>
                    <a:pt x="40638" y="2727"/>
                    <a:pt x="38496" y="1450"/>
                  </a:cubicBezTo>
                  <a:cubicBezTo>
                    <a:pt x="35834" y="22"/>
                    <a:pt x="30143" y="1"/>
                    <a:pt x="30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832727" y="2365785"/>
              <a:ext cx="55292" cy="679337"/>
            </a:xfrm>
            <a:custGeom>
              <a:avLst/>
              <a:gdLst/>
              <a:ahLst/>
              <a:cxnLst/>
              <a:rect l="l" t="t" r="r" b="b"/>
              <a:pathLst>
                <a:path w="974" h="11967" extrusionOk="0">
                  <a:moveTo>
                    <a:pt x="0" y="1"/>
                  </a:moveTo>
                  <a:lnTo>
                    <a:pt x="0" y="11967"/>
                  </a:lnTo>
                  <a:lnTo>
                    <a:pt x="974" y="11967"/>
                  </a:lnTo>
                  <a:lnTo>
                    <a:pt x="9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2359699" y="2365785"/>
              <a:ext cx="305920" cy="679337"/>
            </a:xfrm>
            <a:custGeom>
              <a:avLst/>
              <a:gdLst/>
              <a:ahLst/>
              <a:cxnLst/>
              <a:rect l="l" t="t" r="r" b="b"/>
              <a:pathLst>
                <a:path w="5389" h="11967" extrusionOk="0">
                  <a:moveTo>
                    <a:pt x="0" y="1"/>
                  </a:moveTo>
                  <a:lnTo>
                    <a:pt x="4371" y="11967"/>
                  </a:lnTo>
                  <a:lnTo>
                    <a:pt x="5388" y="11967"/>
                  </a:lnTo>
                  <a:lnTo>
                    <a:pt x="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938468" y="2434587"/>
              <a:ext cx="2175501" cy="256816"/>
            </a:xfrm>
            <a:custGeom>
              <a:avLst/>
              <a:gdLst/>
              <a:ahLst/>
              <a:cxnLst/>
              <a:rect l="l" t="t" r="r" b="b"/>
              <a:pathLst>
                <a:path w="38323" h="4524" extrusionOk="0">
                  <a:moveTo>
                    <a:pt x="3441" y="1"/>
                  </a:moveTo>
                  <a:lnTo>
                    <a:pt x="0" y="4523"/>
                  </a:lnTo>
                  <a:lnTo>
                    <a:pt x="38322" y="4523"/>
                  </a:lnTo>
                  <a:cubicBezTo>
                    <a:pt x="37803" y="3614"/>
                    <a:pt x="36894" y="2402"/>
                    <a:pt x="35293" y="1450"/>
                  </a:cubicBezTo>
                  <a:cubicBezTo>
                    <a:pt x="32631" y="22"/>
                    <a:pt x="26940" y="1"/>
                    <a:pt x="26940" y="1"/>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815623" y="2894006"/>
              <a:ext cx="1017160" cy="724807"/>
            </a:xfrm>
            <a:custGeom>
              <a:avLst/>
              <a:gdLst/>
              <a:ahLst/>
              <a:cxnLst/>
              <a:rect l="l" t="t" r="r" b="b"/>
              <a:pathLst>
                <a:path w="17918" h="12768" extrusionOk="0">
                  <a:moveTo>
                    <a:pt x="22" y="0"/>
                  </a:moveTo>
                  <a:lnTo>
                    <a:pt x="0" y="3830"/>
                  </a:lnTo>
                  <a:lnTo>
                    <a:pt x="217" y="3809"/>
                  </a:lnTo>
                  <a:lnTo>
                    <a:pt x="758" y="3809"/>
                  </a:lnTo>
                  <a:cubicBezTo>
                    <a:pt x="5799" y="3809"/>
                    <a:pt x="10106" y="7574"/>
                    <a:pt x="10776" y="12594"/>
                  </a:cubicBezTo>
                  <a:lnTo>
                    <a:pt x="10798" y="12767"/>
                  </a:lnTo>
                  <a:lnTo>
                    <a:pt x="17917" y="12746"/>
                  </a:lnTo>
                  <a:lnTo>
                    <a:pt x="17917" y="0"/>
                  </a:lnTo>
                  <a:lnTo>
                    <a:pt x="17506" y="0"/>
                  </a:lnTo>
                  <a:lnTo>
                    <a:pt x="17506" y="12356"/>
                  </a:lnTo>
                  <a:lnTo>
                    <a:pt x="11144" y="12356"/>
                  </a:lnTo>
                  <a:cubicBezTo>
                    <a:pt x="10365" y="7249"/>
                    <a:pt x="5951" y="3398"/>
                    <a:pt x="758" y="3398"/>
                  </a:cubicBezTo>
                  <a:lnTo>
                    <a:pt x="411" y="3398"/>
                  </a:lnTo>
                  <a:lnTo>
                    <a:pt x="4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1889210" y="2894006"/>
              <a:ext cx="993829" cy="724807"/>
            </a:xfrm>
            <a:custGeom>
              <a:avLst/>
              <a:gdLst/>
              <a:ahLst/>
              <a:cxnLst/>
              <a:rect l="l" t="t" r="r" b="b"/>
              <a:pathLst>
                <a:path w="17507" h="12768" extrusionOk="0">
                  <a:moveTo>
                    <a:pt x="1" y="0"/>
                  </a:moveTo>
                  <a:lnTo>
                    <a:pt x="1" y="12746"/>
                  </a:lnTo>
                  <a:lnTo>
                    <a:pt x="6730" y="12767"/>
                  </a:lnTo>
                  <a:lnTo>
                    <a:pt x="6752" y="12594"/>
                  </a:lnTo>
                  <a:cubicBezTo>
                    <a:pt x="7401" y="7574"/>
                    <a:pt x="11707" y="3809"/>
                    <a:pt x="16749" y="3809"/>
                  </a:cubicBezTo>
                  <a:lnTo>
                    <a:pt x="17290" y="3809"/>
                  </a:lnTo>
                  <a:lnTo>
                    <a:pt x="17506" y="3830"/>
                  </a:lnTo>
                  <a:lnTo>
                    <a:pt x="17506" y="0"/>
                  </a:lnTo>
                  <a:lnTo>
                    <a:pt x="17095" y="0"/>
                  </a:lnTo>
                  <a:lnTo>
                    <a:pt x="17095" y="3398"/>
                  </a:lnTo>
                  <a:lnTo>
                    <a:pt x="16749" y="3398"/>
                  </a:lnTo>
                  <a:cubicBezTo>
                    <a:pt x="11577" y="3398"/>
                    <a:pt x="7141" y="7249"/>
                    <a:pt x="6362" y="12356"/>
                  </a:cubicBezTo>
                  <a:lnTo>
                    <a:pt x="390" y="12356"/>
                  </a:lnTo>
                  <a:lnTo>
                    <a:pt x="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1615307" y="3102854"/>
              <a:ext cx="162185" cy="43030"/>
            </a:xfrm>
            <a:custGeom>
              <a:avLst/>
              <a:gdLst/>
              <a:ahLst/>
              <a:cxnLst/>
              <a:rect l="l" t="t" r="r" b="b"/>
              <a:pathLst>
                <a:path w="2857" h="758" extrusionOk="0">
                  <a:moveTo>
                    <a:pt x="0" y="0"/>
                  </a:moveTo>
                  <a:lnTo>
                    <a:pt x="0" y="757"/>
                  </a:lnTo>
                  <a:lnTo>
                    <a:pt x="2856" y="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1948192" y="3102854"/>
              <a:ext cx="162185" cy="43030"/>
            </a:xfrm>
            <a:custGeom>
              <a:avLst/>
              <a:gdLst/>
              <a:ahLst/>
              <a:cxnLst/>
              <a:rect l="l" t="t" r="r" b="b"/>
              <a:pathLst>
                <a:path w="2857" h="758" extrusionOk="0">
                  <a:moveTo>
                    <a:pt x="0" y="0"/>
                  </a:moveTo>
                  <a:lnTo>
                    <a:pt x="0" y="757"/>
                  </a:lnTo>
                  <a:lnTo>
                    <a:pt x="2856" y="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E34195C-F922-664A-F320-F48003974177}"/>
              </a:ext>
            </a:extLst>
          </p:cNvPr>
          <p:cNvSpPr txBox="1"/>
          <p:nvPr/>
        </p:nvSpPr>
        <p:spPr>
          <a:xfrm>
            <a:off x="4238423" y="1293568"/>
            <a:ext cx="4409817"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Our study emphasizes the importance of utilizing technology to acquire insights and make knowledgeable choices in the constantly shifting environment of data-driven decision-making. Understanding the delicate interplay of characteristics that drive pricing decisions is essential for car price prediction..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7"/>
          <p:cNvSpPr txBox="1">
            <a:spLocks noGrp="1"/>
          </p:cNvSpPr>
          <p:nvPr>
            <p:ph type="title"/>
          </p:nvPr>
        </p:nvSpPr>
        <p:spPr>
          <a:xfrm>
            <a:off x="3306378" y="1379480"/>
            <a:ext cx="4759688" cy="1089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tx1">
                    <a:lumMod val="50000"/>
                  </a:schemeClr>
                </a:solidFill>
                <a:latin typeface="Times New Roman" panose="02020603050405020304" pitchFamily="18" charset="0"/>
                <a:cs typeface="Times New Roman" panose="02020603050405020304" pitchFamily="18" charset="0"/>
              </a:rPr>
              <a:t>Thank You.</a:t>
            </a:r>
            <a:endParaRPr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91" name="Google Shape;491;p37"/>
          <p:cNvSpPr/>
          <p:nvPr/>
        </p:nvSpPr>
        <p:spPr>
          <a:xfrm>
            <a:off x="-289362" y="3862525"/>
            <a:ext cx="3983100" cy="40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37;p47">
            <a:extLst>
              <a:ext uri="{FF2B5EF4-FFF2-40B4-BE49-F238E27FC236}">
                <a16:creationId xmlns:a16="http://schemas.microsoft.com/office/drawing/2014/main" id="{97A9DCA4-CE33-7ED1-3E18-F754924692E7}"/>
              </a:ext>
            </a:extLst>
          </p:cNvPr>
          <p:cNvGrpSpPr/>
          <p:nvPr/>
        </p:nvGrpSpPr>
        <p:grpSpPr>
          <a:xfrm flipH="1">
            <a:off x="177698" y="1978421"/>
            <a:ext cx="3627679" cy="1840217"/>
            <a:chOff x="1910375" y="471275"/>
            <a:chExt cx="1750050" cy="887750"/>
          </a:xfrm>
        </p:grpSpPr>
        <p:sp>
          <p:nvSpPr>
            <p:cNvPr id="3" name="Google Shape;738;p47">
              <a:extLst>
                <a:ext uri="{FF2B5EF4-FFF2-40B4-BE49-F238E27FC236}">
                  <a16:creationId xmlns:a16="http://schemas.microsoft.com/office/drawing/2014/main" id="{24EFC1CD-EE0E-9758-9F2D-EFA4DAB8BB73}"/>
                </a:ext>
              </a:extLst>
            </p:cNvPr>
            <p:cNvSpPr/>
            <p:nvPr/>
          </p:nvSpPr>
          <p:spPr>
            <a:xfrm>
              <a:off x="2584950" y="471275"/>
              <a:ext cx="504750" cy="86025"/>
            </a:xfrm>
            <a:custGeom>
              <a:avLst/>
              <a:gdLst/>
              <a:ahLst/>
              <a:cxnLst/>
              <a:rect l="l" t="t" r="r" b="b"/>
              <a:pathLst>
                <a:path w="20190" h="3441" extrusionOk="0">
                  <a:moveTo>
                    <a:pt x="369" y="0"/>
                  </a:moveTo>
                  <a:lnTo>
                    <a:pt x="1" y="3441"/>
                  </a:lnTo>
                  <a:lnTo>
                    <a:pt x="1" y="3441"/>
                  </a:lnTo>
                  <a:lnTo>
                    <a:pt x="20190" y="3051"/>
                  </a:lnTo>
                  <a:lnTo>
                    <a:pt x="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9;p47">
              <a:extLst>
                <a:ext uri="{FF2B5EF4-FFF2-40B4-BE49-F238E27FC236}">
                  <a16:creationId xmlns:a16="http://schemas.microsoft.com/office/drawing/2014/main" id="{7D533B2E-21F8-B77E-C2E2-5F433D77599D}"/>
                </a:ext>
              </a:extLst>
            </p:cNvPr>
            <p:cNvSpPr/>
            <p:nvPr/>
          </p:nvSpPr>
          <p:spPr>
            <a:xfrm>
              <a:off x="3480800" y="856875"/>
              <a:ext cx="178000" cy="98200"/>
            </a:xfrm>
            <a:custGeom>
              <a:avLst/>
              <a:gdLst/>
              <a:ahLst/>
              <a:cxnLst/>
              <a:rect l="l" t="t" r="r" b="b"/>
              <a:pathLst>
                <a:path w="7120" h="3928" extrusionOk="0">
                  <a:moveTo>
                    <a:pt x="3890" y="1"/>
                  </a:moveTo>
                  <a:cubicBezTo>
                    <a:pt x="3807" y="1"/>
                    <a:pt x="3729" y="2"/>
                    <a:pt x="3657" y="5"/>
                  </a:cubicBezTo>
                  <a:cubicBezTo>
                    <a:pt x="1602" y="91"/>
                    <a:pt x="0" y="1043"/>
                    <a:pt x="44" y="2125"/>
                  </a:cubicBezTo>
                  <a:cubicBezTo>
                    <a:pt x="85" y="3154"/>
                    <a:pt x="1611" y="3928"/>
                    <a:pt x="3509" y="3928"/>
                  </a:cubicBezTo>
                  <a:cubicBezTo>
                    <a:pt x="3608" y="3928"/>
                    <a:pt x="3708" y="3926"/>
                    <a:pt x="3809" y="3921"/>
                  </a:cubicBezTo>
                  <a:cubicBezTo>
                    <a:pt x="5864" y="3856"/>
                    <a:pt x="6903" y="2645"/>
                    <a:pt x="6903" y="2645"/>
                  </a:cubicBezTo>
                  <a:lnTo>
                    <a:pt x="7119" y="264"/>
                  </a:lnTo>
                  <a:cubicBezTo>
                    <a:pt x="7119" y="264"/>
                    <a:pt x="5046" y="1"/>
                    <a:pt x="38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40;p47">
              <a:extLst>
                <a:ext uri="{FF2B5EF4-FFF2-40B4-BE49-F238E27FC236}">
                  <a16:creationId xmlns:a16="http://schemas.microsoft.com/office/drawing/2014/main" id="{BF541617-AD2A-81D0-38A8-35B3D3980A45}"/>
                </a:ext>
              </a:extLst>
            </p:cNvPr>
            <p:cNvSpPr/>
            <p:nvPr/>
          </p:nvSpPr>
          <p:spPr>
            <a:xfrm>
              <a:off x="2151100" y="872675"/>
              <a:ext cx="486350" cy="486350"/>
            </a:xfrm>
            <a:custGeom>
              <a:avLst/>
              <a:gdLst/>
              <a:ahLst/>
              <a:cxnLst/>
              <a:rect l="l" t="t" r="r" b="b"/>
              <a:pathLst>
                <a:path w="19454" h="19454" extrusionOk="0">
                  <a:moveTo>
                    <a:pt x="9738" y="0"/>
                  </a:moveTo>
                  <a:cubicBezTo>
                    <a:pt x="4350" y="0"/>
                    <a:pt x="0" y="4350"/>
                    <a:pt x="0" y="9738"/>
                  </a:cubicBezTo>
                  <a:cubicBezTo>
                    <a:pt x="0" y="15104"/>
                    <a:pt x="4350" y="19454"/>
                    <a:pt x="9738" y="19454"/>
                  </a:cubicBezTo>
                  <a:cubicBezTo>
                    <a:pt x="15104" y="19454"/>
                    <a:pt x="19454" y="15104"/>
                    <a:pt x="19454" y="9738"/>
                  </a:cubicBezTo>
                  <a:cubicBezTo>
                    <a:pt x="19454" y="4350"/>
                    <a:pt x="15104" y="0"/>
                    <a:pt x="9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1;p47">
              <a:extLst>
                <a:ext uri="{FF2B5EF4-FFF2-40B4-BE49-F238E27FC236}">
                  <a16:creationId xmlns:a16="http://schemas.microsoft.com/office/drawing/2014/main" id="{7091BC16-993F-ADA2-4DE8-BD4CC30F65A5}"/>
                </a:ext>
              </a:extLst>
            </p:cNvPr>
            <p:cNvSpPr/>
            <p:nvPr/>
          </p:nvSpPr>
          <p:spPr>
            <a:xfrm>
              <a:off x="2184100" y="905675"/>
              <a:ext cx="420350" cy="420350"/>
            </a:xfrm>
            <a:custGeom>
              <a:avLst/>
              <a:gdLst/>
              <a:ahLst/>
              <a:cxnLst/>
              <a:rect l="l" t="t" r="r" b="b"/>
              <a:pathLst>
                <a:path w="16814" h="16814" extrusionOk="0">
                  <a:moveTo>
                    <a:pt x="8418" y="0"/>
                  </a:moveTo>
                  <a:cubicBezTo>
                    <a:pt x="3766" y="0"/>
                    <a:pt x="0" y="3765"/>
                    <a:pt x="0" y="8418"/>
                  </a:cubicBezTo>
                  <a:cubicBezTo>
                    <a:pt x="0" y="13048"/>
                    <a:pt x="3766" y="16814"/>
                    <a:pt x="8418" y="16814"/>
                  </a:cubicBezTo>
                  <a:cubicBezTo>
                    <a:pt x="13049" y="16814"/>
                    <a:pt x="16814" y="13048"/>
                    <a:pt x="16814" y="8418"/>
                  </a:cubicBezTo>
                  <a:cubicBezTo>
                    <a:pt x="16814" y="3765"/>
                    <a:pt x="13049" y="0"/>
                    <a:pt x="8418"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2;p47">
              <a:extLst>
                <a:ext uri="{FF2B5EF4-FFF2-40B4-BE49-F238E27FC236}">
                  <a16:creationId xmlns:a16="http://schemas.microsoft.com/office/drawing/2014/main" id="{2D640060-DBDE-F011-3299-EC85CE226CCB}"/>
                </a:ext>
              </a:extLst>
            </p:cNvPr>
            <p:cNvSpPr/>
            <p:nvPr/>
          </p:nvSpPr>
          <p:spPr>
            <a:xfrm>
              <a:off x="2222500" y="944075"/>
              <a:ext cx="343550" cy="343550"/>
            </a:xfrm>
            <a:custGeom>
              <a:avLst/>
              <a:gdLst/>
              <a:ahLst/>
              <a:cxnLst/>
              <a:rect l="l" t="t" r="r" b="b"/>
              <a:pathLst>
                <a:path w="13742" h="13742" extrusionOk="0">
                  <a:moveTo>
                    <a:pt x="6882" y="1"/>
                  </a:moveTo>
                  <a:cubicBezTo>
                    <a:pt x="3073" y="1"/>
                    <a:pt x="1" y="3073"/>
                    <a:pt x="1" y="6882"/>
                  </a:cubicBezTo>
                  <a:cubicBezTo>
                    <a:pt x="1" y="10669"/>
                    <a:pt x="3073" y="13741"/>
                    <a:pt x="6882" y="13741"/>
                  </a:cubicBezTo>
                  <a:cubicBezTo>
                    <a:pt x="10669" y="13741"/>
                    <a:pt x="13741" y="10669"/>
                    <a:pt x="13741" y="6882"/>
                  </a:cubicBezTo>
                  <a:cubicBezTo>
                    <a:pt x="13741" y="3073"/>
                    <a:pt x="10669" y="1"/>
                    <a:pt x="6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43;p47">
              <a:extLst>
                <a:ext uri="{FF2B5EF4-FFF2-40B4-BE49-F238E27FC236}">
                  <a16:creationId xmlns:a16="http://schemas.microsoft.com/office/drawing/2014/main" id="{CAA66EF2-3F48-FC19-FF8C-936F68EC2ADF}"/>
                </a:ext>
              </a:extLst>
            </p:cNvPr>
            <p:cNvSpPr/>
            <p:nvPr/>
          </p:nvSpPr>
          <p:spPr>
            <a:xfrm>
              <a:off x="2263075" y="984650"/>
              <a:ext cx="262400" cy="262400"/>
            </a:xfrm>
            <a:custGeom>
              <a:avLst/>
              <a:gdLst/>
              <a:ahLst/>
              <a:cxnLst/>
              <a:rect l="l" t="t" r="r" b="b"/>
              <a:pathLst>
                <a:path w="10496" h="10496" extrusionOk="0">
                  <a:moveTo>
                    <a:pt x="5259" y="1"/>
                  </a:moveTo>
                  <a:cubicBezTo>
                    <a:pt x="2359" y="1"/>
                    <a:pt x="1" y="2359"/>
                    <a:pt x="1" y="5259"/>
                  </a:cubicBezTo>
                  <a:cubicBezTo>
                    <a:pt x="1" y="8158"/>
                    <a:pt x="2359" y="10495"/>
                    <a:pt x="5259" y="10495"/>
                  </a:cubicBezTo>
                  <a:cubicBezTo>
                    <a:pt x="8158" y="10495"/>
                    <a:pt x="10495" y="8158"/>
                    <a:pt x="10495" y="5259"/>
                  </a:cubicBezTo>
                  <a:cubicBezTo>
                    <a:pt x="10495" y="2359"/>
                    <a:pt x="8158" y="1"/>
                    <a:pt x="5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4;p47">
              <a:extLst>
                <a:ext uri="{FF2B5EF4-FFF2-40B4-BE49-F238E27FC236}">
                  <a16:creationId xmlns:a16="http://schemas.microsoft.com/office/drawing/2014/main" id="{4DEC1D6A-A1A1-89E6-F2B7-ABB3B93B3719}"/>
                </a:ext>
              </a:extLst>
            </p:cNvPr>
            <p:cNvSpPr/>
            <p:nvPr/>
          </p:nvSpPr>
          <p:spPr>
            <a:xfrm>
              <a:off x="2309600" y="1031175"/>
              <a:ext cx="169350" cy="169900"/>
            </a:xfrm>
            <a:custGeom>
              <a:avLst/>
              <a:gdLst/>
              <a:ahLst/>
              <a:cxnLst/>
              <a:rect l="l" t="t" r="r" b="b"/>
              <a:pathLst>
                <a:path w="6774" h="6796" extrusionOk="0">
                  <a:moveTo>
                    <a:pt x="3398" y="0"/>
                  </a:moveTo>
                  <a:cubicBezTo>
                    <a:pt x="1515" y="0"/>
                    <a:pt x="1" y="1515"/>
                    <a:pt x="1" y="3398"/>
                  </a:cubicBezTo>
                  <a:cubicBezTo>
                    <a:pt x="1" y="5259"/>
                    <a:pt x="1515" y="6795"/>
                    <a:pt x="3398" y="6795"/>
                  </a:cubicBezTo>
                  <a:cubicBezTo>
                    <a:pt x="5259" y="6795"/>
                    <a:pt x="6774" y="5259"/>
                    <a:pt x="6774" y="3398"/>
                  </a:cubicBezTo>
                  <a:cubicBezTo>
                    <a:pt x="6774" y="1515"/>
                    <a:pt x="5259" y="0"/>
                    <a:pt x="3398"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5;p47">
              <a:extLst>
                <a:ext uri="{FF2B5EF4-FFF2-40B4-BE49-F238E27FC236}">
                  <a16:creationId xmlns:a16="http://schemas.microsoft.com/office/drawing/2014/main" id="{37AF940E-C9FD-ECFD-23CE-3C8AE2BBDB3A}"/>
                </a:ext>
              </a:extLst>
            </p:cNvPr>
            <p:cNvSpPr/>
            <p:nvPr/>
          </p:nvSpPr>
          <p:spPr>
            <a:xfrm>
              <a:off x="3063175" y="872675"/>
              <a:ext cx="486350" cy="486350"/>
            </a:xfrm>
            <a:custGeom>
              <a:avLst/>
              <a:gdLst/>
              <a:ahLst/>
              <a:cxnLst/>
              <a:rect l="l" t="t" r="r" b="b"/>
              <a:pathLst>
                <a:path w="19454" h="19454" extrusionOk="0">
                  <a:moveTo>
                    <a:pt x="9716" y="0"/>
                  </a:moveTo>
                  <a:cubicBezTo>
                    <a:pt x="4350" y="0"/>
                    <a:pt x="0" y="4350"/>
                    <a:pt x="0" y="9738"/>
                  </a:cubicBezTo>
                  <a:cubicBezTo>
                    <a:pt x="0" y="15104"/>
                    <a:pt x="4350" y="19454"/>
                    <a:pt x="9716" y="19454"/>
                  </a:cubicBezTo>
                  <a:cubicBezTo>
                    <a:pt x="15104" y="19454"/>
                    <a:pt x="19453" y="15104"/>
                    <a:pt x="19453" y="9738"/>
                  </a:cubicBezTo>
                  <a:cubicBezTo>
                    <a:pt x="19453" y="4350"/>
                    <a:pt x="15104" y="0"/>
                    <a:pt x="9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6;p47">
              <a:extLst>
                <a:ext uri="{FF2B5EF4-FFF2-40B4-BE49-F238E27FC236}">
                  <a16:creationId xmlns:a16="http://schemas.microsoft.com/office/drawing/2014/main" id="{A17A00AF-5048-8F1F-43C1-9C02EDFE5097}"/>
                </a:ext>
              </a:extLst>
            </p:cNvPr>
            <p:cNvSpPr/>
            <p:nvPr/>
          </p:nvSpPr>
          <p:spPr>
            <a:xfrm>
              <a:off x="3096175" y="905675"/>
              <a:ext cx="420350" cy="420350"/>
            </a:xfrm>
            <a:custGeom>
              <a:avLst/>
              <a:gdLst/>
              <a:ahLst/>
              <a:cxnLst/>
              <a:rect l="l" t="t" r="r" b="b"/>
              <a:pathLst>
                <a:path w="16814" h="16814" extrusionOk="0">
                  <a:moveTo>
                    <a:pt x="8396" y="0"/>
                  </a:moveTo>
                  <a:cubicBezTo>
                    <a:pt x="3765" y="0"/>
                    <a:pt x="0" y="3765"/>
                    <a:pt x="0" y="8418"/>
                  </a:cubicBezTo>
                  <a:cubicBezTo>
                    <a:pt x="0" y="13048"/>
                    <a:pt x="3765" y="16814"/>
                    <a:pt x="8396" y="16814"/>
                  </a:cubicBezTo>
                  <a:cubicBezTo>
                    <a:pt x="13048" y="16814"/>
                    <a:pt x="16814" y="13048"/>
                    <a:pt x="16814" y="8418"/>
                  </a:cubicBezTo>
                  <a:cubicBezTo>
                    <a:pt x="16814" y="3765"/>
                    <a:pt x="13048" y="0"/>
                    <a:pt x="8396"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7;p47">
              <a:extLst>
                <a:ext uri="{FF2B5EF4-FFF2-40B4-BE49-F238E27FC236}">
                  <a16:creationId xmlns:a16="http://schemas.microsoft.com/office/drawing/2014/main" id="{3DEFEF10-1946-7E8A-21C9-4B546CA293BB}"/>
                </a:ext>
              </a:extLst>
            </p:cNvPr>
            <p:cNvSpPr/>
            <p:nvPr/>
          </p:nvSpPr>
          <p:spPr>
            <a:xfrm>
              <a:off x="3134575" y="944075"/>
              <a:ext cx="343550" cy="343550"/>
            </a:xfrm>
            <a:custGeom>
              <a:avLst/>
              <a:gdLst/>
              <a:ahLst/>
              <a:cxnLst/>
              <a:rect l="l" t="t" r="r" b="b"/>
              <a:pathLst>
                <a:path w="13742" h="13742" extrusionOk="0">
                  <a:moveTo>
                    <a:pt x="6860" y="1"/>
                  </a:moveTo>
                  <a:cubicBezTo>
                    <a:pt x="3073" y="1"/>
                    <a:pt x="1" y="3073"/>
                    <a:pt x="1" y="6882"/>
                  </a:cubicBezTo>
                  <a:cubicBezTo>
                    <a:pt x="1" y="10669"/>
                    <a:pt x="3073" y="13741"/>
                    <a:pt x="6860" y="13741"/>
                  </a:cubicBezTo>
                  <a:cubicBezTo>
                    <a:pt x="10668" y="13741"/>
                    <a:pt x="13741" y="10669"/>
                    <a:pt x="13741" y="6882"/>
                  </a:cubicBezTo>
                  <a:cubicBezTo>
                    <a:pt x="13741" y="3073"/>
                    <a:pt x="10668" y="1"/>
                    <a:pt x="6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8;p47">
              <a:extLst>
                <a:ext uri="{FF2B5EF4-FFF2-40B4-BE49-F238E27FC236}">
                  <a16:creationId xmlns:a16="http://schemas.microsoft.com/office/drawing/2014/main" id="{7813AB44-1469-52AB-FADA-2B9065561E06}"/>
                </a:ext>
              </a:extLst>
            </p:cNvPr>
            <p:cNvSpPr/>
            <p:nvPr/>
          </p:nvSpPr>
          <p:spPr>
            <a:xfrm>
              <a:off x="3175150" y="984650"/>
              <a:ext cx="262400" cy="262400"/>
            </a:xfrm>
            <a:custGeom>
              <a:avLst/>
              <a:gdLst/>
              <a:ahLst/>
              <a:cxnLst/>
              <a:rect l="l" t="t" r="r" b="b"/>
              <a:pathLst>
                <a:path w="10496" h="10496" extrusionOk="0">
                  <a:moveTo>
                    <a:pt x="5237" y="1"/>
                  </a:moveTo>
                  <a:cubicBezTo>
                    <a:pt x="2337" y="1"/>
                    <a:pt x="1" y="2359"/>
                    <a:pt x="1" y="5259"/>
                  </a:cubicBezTo>
                  <a:cubicBezTo>
                    <a:pt x="1" y="8158"/>
                    <a:pt x="2337" y="10495"/>
                    <a:pt x="5237" y="10495"/>
                  </a:cubicBezTo>
                  <a:cubicBezTo>
                    <a:pt x="8137" y="10495"/>
                    <a:pt x="10495" y="8158"/>
                    <a:pt x="10495" y="5259"/>
                  </a:cubicBezTo>
                  <a:cubicBezTo>
                    <a:pt x="10495" y="2359"/>
                    <a:pt x="8137" y="1"/>
                    <a:pt x="5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9;p47">
              <a:extLst>
                <a:ext uri="{FF2B5EF4-FFF2-40B4-BE49-F238E27FC236}">
                  <a16:creationId xmlns:a16="http://schemas.microsoft.com/office/drawing/2014/main" id="{FF28EB05-A01D-C924-48E2-65BAB1BFD23E}"/>
                </a:ext>
              </a:extLst>
            </p:cNvPr>
            <p:cNvSpPr/>
            <p:nvPr/>
          </p:nvSpPr>
          <p:spPr>
            <a:xfrm>
              <a:off x="3221125" y="1031175"/>
              <a:ext cx="169900" cy="169900"/>
            </a:xfrm>
            <a:custGeom>
              <a:avLst/>
              <a:gdLst/>
              <a:ahLst/>
              <a:cxnLst/>
              <a:rect l="l" t="t" r="r" b="b"/>
              <a:pathLst>
                <a:path w="6796" h="6796" extrusionOk="0">
                  <a:moveTo>
                    <a:pt x="3398" y="0"/>
                  </a:moveTo>
                  <a:cubicBezTo>
                    <a:pt x="1537" y="0"/>
                    <a:pt x="1" y="1515"/>
                    <a:pt x="1" y="3398"/>
                  </a:cubicBezTo>
                  <a:cubicBezTo>
                    <a:pt x="1" y="5259"/>
                    <a:pt x="1537" y="6795"/>
                    <a:pt x="3398" y="6795"/>
                  </a:cubicBezTo>
                  <a:cubicBezTo>
                    <a:pt x="5281" y="6795"/>
                    <a:pt x="6795" y="5259"/>
                    <a:pt x="6795" y="3398"/>
                  </a:cubicBezTo>
                  <a:cubicBezTo>
                    <a:pt x="6795" y="1515"/>
                    <a:pt x="5281" y="0"/>
                    <a:pt x="3398"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0;p47">
              <a:extLst>
                <a:ext uri="{FF2B5EF4-FFF2-40B4-BE49-F238E27FC236}">
                  <a16:creationId xmlns:a16="http://schemas.microsoft.com/office/drawing/2014/main" id="{56EA7355-8176-615A-D1EB-B5E07DB98096}"/>
                </a:ext>
              </a:extLst>
            </p:cNvPr>
            <p:cNvSpPr/>
            <p:nvPr/>
          </p:nvSpPr>
          <p:spPr>
            <a:xfrm>
              <a:off x="1910375" y="525900"/>
              <a:ext cx="1750050" cy="683275"/>
            </a:xfrm>
            <a:custGeom>
              <a:avLst/>
              <a:gdLst/>
              <a:ahLst/>
              <a:cxnLst/>
              <a:rect l="l" t="t" r="r" b="b"/>
              <a:pathLst>
                <a:path w="70002" h="27331" extrusionOk="0">
                  <a:moveTo>
                    <a:pt x="24712" y="1"/>
                  </a:moveTo>
                  <a:lnTo>
                    <a:pt x="15061" y="13309"/>
                  </a:lnTo>
                  <a:cubicBezTo>
                    <a:pt x="11728" y="13525"/>
                    <a:pt x="8245" y="13763"/>
                    <a:pt x="4609" y="14066"/>
                  </a:cubicBezTo>
                  <a:cubicBezTo>
                    <a:pt x="3441" y="14218"/>
                    <a:pt x="0" y="14953"/>
                    <a:pt x="1666" y="18762"/>
                  </a:cubicBezTo>
                  <a:lnTo>
                    <a:pt x="4133" y="24366"/>
                  </a:lnTo>
                  <a:lnTo>
                    <a:pt x="4350" y="24885"/>
                  </a:lnTo>
                  <a:cubicBezTo>
                    <a:pt x="4782" y="25686"/>
                    <a:pt x="5864" y="27114"/>
                    <a:pt x="8331" y="27331"/>
                  </a:cubicBezTo>
                  <a:lnTo>
                    <a:pt x="59875" y="27331"/>
                  </a:lnTo>
                  <a:cubicBezTo>
                    <a:pt x="59875" y="27331"/>
                    <a:pt x="64938" y="27309"/>
                    <a:pt x="67794" y="24366"/>
                  </a:cubicBezTo>
                  <a:cubicBezTo>
                    <a:pt x="70001" y="18048"/>
                    <a:pt x="68465" y="13330"/>
                    <a:pt x="68465" y="13330"/>
                  </a:cubicBezTo>
                  <a:cubicBezTo>
                    <a:pt x="67838" y="13265"/>
                    <a:pt x="67145" y="13200"/>
                    <a:pt x="66409" y="13136"/>
                  </a:cubicBezTo>
                  <a:lnTo>
                    <a:pt x="64267" y="6709"/>
                  </a:lnTo>
                  <a:cubicBezTo>
                    <a:pt x="63705" y="5281"/>
                    <a:pt x="61649" y="1645"/>
                    <a:pt x="55244" y="1278"/>
                  </a:cubicBezTo>
                  <a:cubicBezTo>
                    <a:pt x="46740" y="758"/>
                    <a:pt x="24712" y="1"/>
                    <a:pt x="247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1;p47">
              <a:extLst>
                <a:ext uri="{FF2B5EF4-FFF2-40B4-BE49-F238E27FC236}">
                  <a16:creationId xmlns:a16="http://schemas.microsoft.com/office/drawing/2014/main" id="{304023CD-2A36-FA4F-E8DB-797F4F56DB2B}"/>
                </a:ext>
              </a:extLst>
            </p:cNvPr>
            <p:cNvSpPr/>
            <p:nvPr/>
          </p:nvSpPr>
          <p:spPr>
            <a:xfrm>
              <a:off x="1999625" y="1103675"/>
              <a:ext cx="1615900" cy="105500"/>
            </a:xfrm>
            <a:custGeom>
              <a:avLst/>
              <a:gdLst/>
              <a:ahLst/>
              <a:cxnLst/>
              <a:rect l="l" t="t" r="r" b="b"/>
              <a:pathLst>
                <a:path w="64636" h="4220" extrusionOk="0">
                  <a:moveTo>
                    <a:pt x="1" y="0"/>
                  </a:moveTo>
                  <a:lnTo>
                    <a:pt x="563" y="1255"/>
                  </a:lnTo>
                  <a:lnTo>
                    <a:pt x="780" y="1774"/>
                  </a:lnTo>
                  <a:cubicBezTo>
                    <a:pt x="1212" y="2575"/>
                    <a:pt x="2294" y="4003"/>
                    <a:pt x="4761" y="4220"/>
                  </a:cubicBezTo>
                  <a:lnTo>
                    <a:pt x="56305" y="4220"/>
                  </a:lnTo>
                  <a:cubicBezTo>
                    <a:pt x="56305" y="4220"/>
                    <a:pt x="61368" y="4198"/>
                    <a:pt x="64224" y="1255"/>
                  </a:cubicBezTo>
                  <a:cubicBezTo>
                    <a:pt x="64376" y="822"/>
                    <a:pt x="64506" y="411"/>
                    <a:pt x="64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2;p47">
              <a:extLst>
                <a:ext uri="{FF2B5EF4-FFF2-40B4-BE49-F238E27FC236}">
                  <a16:creationId xmlns:a16="http://schemas.microsoft.com/office/drawing/2014/main" id="{84566DCE-2A54-AEDF-3004-79A055097C1C}"/>
                </a:ext>
              </a:extLst>
            </p:cNvPr>
            <p:cNvSpPr/>
            <p:nvPr/>
          </p:nvSpPr>
          <p:spPr>
            <a:xfrm>
              <a:off x="1932550" y="906200"/>
              <a:ext cx="1705700" cy="143400"/>
            </a:xfrm>
            <a:custGeom>
              <a:avLst/>
              <a:gdLst/>
              <a:ahLst/>
              <a:cxnLst/>
              <a:rect l="l" t="t" r="r" b="b"/>
              <a:pathLst>
                <a:path w="68228" h="5736" extrusionOk="0">
                  <a:moveTo>
                    <a:pt x="996" y="1"/>
                  </a:moveTo>
                  <a:cubicBezTo>
                    <a:pt x="325" y="693"/>
                    <a:pt x="0" y="1797"/>
                    <a:pt x="779" y="3550"/>
                  </a:cubicBezTo>
                  <a:lnTo>
                    <a:pt x="1732" y="5735"/>
                  </a:lnTo>
                  <a:lnTo>
                    <a:pt x="67794" y="5735"/>
                  </a:lnTo>
                  <a:cubicBezTo>
                    <a:pt x="68227" y="3333"/>
                    <a:pt x="68141" y="1343"/>
                    <a:pt x="67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3;p47">
              <a:extLst>
                <a:ext uri="{FF2B5EF4-FFF2-40B4-BE49-F238E27FC236}">
                  <a16:creationId xmlns:a16="http://schemas.microsoft.com/office/drawing/2014/main" id="{77D378A5-444A-D81A-43D8-0A67BFFFA48B}"/>
                </a:ext>
              </a:extLst>
            </p:cNvPr>
            <p:cNvSpPr/>
            <p:nvPr/>
          </p:nvSpPr>
          <p:spPr>
            <a:xfrm>
              <a:off x="1920650" y="879700"/>
              <a:ext cx="134725" cy="106575"/>
            </a:xfrm>
            <a:custGeom>
              <a:avLst/>
              <a:gdLst/>
              <a:ahLst/>
              <a:cxnLst/>
              <a:rect l="l" t="t" r="r" b="b"/>
              <a:pathLst>
                <a:path w="5389" h="4263" extrusionOk="0">
                  <a:moveTo>
                    <a:pt x="3679" y="1"/>
                  </a:moveTo>
                  <a:cubicBezTo>
                    <a:pt x="2316" y="260"/>
                    <a:pt x="0" y="1169"/>
                    <a:pt x="1104" y="4199"/>
                  </a:cubicBezTo>
                  <a:lnTo>
                    <a:pt x="1169" y="4199"/>
                  </a:lnTo>
                  <a:cubicBezTo>
                    <a:pt x="1467" y="4242"/>
                    <a:pt x="1759" y="4263"/>
                    <a:pt x="2042" y="4263"/>
                  </a:cubicBezTo>
                  <a:cubicBezTo>
                    <a:pt x="3733" y="4263"/>
                    <a:pt x="5089" y="3521"/>
                    <a:pt x="5237" y="2446"/>
                  </a:cubicBezTo>
                  <a:cubicBezTo>
                    <a:pt x="5388" y="1407"/>
                    <a:pt x="4999" y="455"/>
                    <a:pt x="3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4;p47">
              <a:extLst>
                <a:ext uri="{FF2B5EF4-FFF2-40B4-BE49-F238E27FC236}">
                  <a16:creationId xmlns:a16="http://schemas.microsoft.com/office/drawing/2014/main" id="{C11B6A97-50FE-7F70-5EF4-0112CADCE16C}"/>
                </a:ext>
              </a:extLst>
            </p:cNvPr>
            <p:cNvSpPr/>
            <p:nvPr/>
          </p:nvSpPr>
          <p:spPr>
            <a:xfrm>
              <a:off x="2465400" y="906200"/>
              <a:ext cx="10850" cy="115250"/>
            </a:xfrm>
            <a:custGeom>
              <a:avLst/>
              <a:gdLst/>
              <a:ahLst/>
              <a:cxnLst/>
              <a:rect l="l" t="t" r="r" b="b"/>
              <a:pathLst>
                <a:path w="434" h="4610" extrusionOk="0">
                  <a:moveTo>
                    <a:pt x="1" y="1"/>
                  </a:moveTo>
                  <a:lnTo>
                    <a:pt x="1" y="4610"/>
                  </a:lnTo>
                  <a:lnTo>
                    <a:pt x="433" y="4610"/>
                  </a:lnTo>
                  <a:lnTo>
                    <a:pt x="4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5;p47">
              <a:extLst>
                <a:ext uri="{FF2B5EF4-FFF2-40B4-BE49-F238E27FC236}">
                  <a16:creationId xmlns:a16="http://schemas.microsoft.com/office/drawing/2014/main" id="{46423BF2-9EFA-841A-DDF9-ED87712BE075}"/>
                </a:ext>
              </a:extLst>
            </p:cNvPr>
            <p:cNvSpPr/>
            <p:nvPr/>
          </p:nvSpPr>
          <p:spPr>
            <a:xfrm>
              <a:off x="2435100" y="906200"/>
              <a:ext cx="10850" cy="115250"/>
            </a:xfrm>
            <a:custGeom>
              <a:avLst/>
              <a:gdLst/>
              <a:ahLst/>
              <a:cxnLst/>
              <a:rect l="l" t="t" r="r" b="b"/>
              <a:pathLst>
                <a:path w="434" h="4610" extrusionOk="0">
                  <a:moveTo>
                    <a:pt x="1" y="1"/>
                  </a:moveTo>
                  <a:lnTo>
                    <a:pt x="1" y="4610"/>
                  </a:lnTo>
                  <a:lnTo>
                    <a:pt x="434" y="4610"/>
                  </a:lnTo>
                  <a:lnTo>
                    <a:pt x="4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6;p47">
              <a:extLst>
                <a:ext uri="{FF2B5EF4-FFF2-40B4-BE49-F238E27FC236}">
                  <a16:creationId xmlns:a16="http://schemas.microsoft.com/office/drawing/2014/main" id="{18FA5CFF-17C7-7A17-FB47-3E49F02A094A}"/>
                </a:ext>
              </a:extLst>
            </p:cNvPr>
            <p:cNvSpPr/>
            <p:nvPr/>
          </p:nvSpPr>
          <p:spPr>
            <a:xfrm>
              <a:off x="2404825" y="906200"/>
              <a:ext cx="11375" cy="115250"/>
            </a:xfrm>
            <a:custGeom>
              <a:avLst/>
              <a:gdLst/>
              <a:ahLst/>
              <a:cxnLst/>
              <a:rect l="l" t="t" r="r" b="b"/>
              <a:pathLst>
                <a:path w="455" h="4610" extrusionOk="0">
                  <a:moveTo>
                    <a:pt x="0" y="1"/>
                  </a:moveTo>
                  <a:lnTo>
                    <a:pt x="0" y="4610"/>
                  </a:lnTo>
                  <a:lnTo>
                    <a:pt x="454" y="4610"/>
                  </a:lnTo>
                  <a:lnTo>
                    <a:pt x="4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7;p47">
              <a:extLst>
                <a:ext uri="{FF2B5EF4-FFF2-40B4-BE49-F238E27FC236}">
                  <a16:creationId xmlns:a16="http://schemas.microsoft.com/office/drawing/2014/main" id="{0797231D-EE86-D21B-1C90-82A98FB9BE11}"/>
                </a:ext>
              </a:extLst>
            </p:cNvPr>
            <p:cNvSpPr/>
            <p:nvPr/>
          </p:nvSpPr>
          <p:spPr>
            <a:xfrm>
              <a:off x="2375050" y="906200"/>
              <a:ext cx="10850" cy="115250"/>
            </a:xfrm>
            <a:custGeom>
              <a:avLst/>
              <a:gdLst/>
              <a:ahLst/>
              <a:cxnLst/>
              <a:rect l="l" t="t" r="r" b="b"/>
              <a:pathLst>
                <a:path w="434" h="4610" extrusionOk="0">
                  <a:moveTo>
                    <a:pt x="1" y="1"/>
                  </a:moveTo>
                  <a:lnTo>
                    <a:pt x="1" y="4610"/>
                  </a:lnTo>
                  <a:lnTo>
                    <a:pt x="434" y="4610"/>
                  </a:lnTo>
                  <a:lnTo>
                    <a:pt x="4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8;p47">
              <a:extLst>
                <a:ext uri="{FF2B5EF4-FFF2-40B4-BE49-F238E27FC236}">
                  <a16:creationId xmlns:a16="http://schemas.microsoft.com/office/drawing/2014/main" id="{B3812496-43F1-AC94-3F68-5F71FE065041}"/>
                </a:ext>
              </a:extLst>
            </p:cNvPr>
            <p:cNvSpPr/>
            <p:nvPr/>
          </p:nvSpPr>
          <p:spPr>
            <a:xfrm>
              <a:off x="2303650" y="581625"/>
              <a:ext cx="1198800" cy="253750"/>
            </a:xfrm>
            <a:custGeom>
              <a:avLst/>
              <a:gdLst/>
              <a:ahLst/>
              <a:cxnLst/>
              <a:rect l="l" t="t" r="r" b="b"/>
              <a:pathLst>
                <a:path w="47952" h="10150" extrusionOk="0">
                  <a:moveTo>
                    <a:pt x="7358" y="1"/>
                  </a:moveTo>
                  <a:lnTo>
                    <a:pt x="1" y="10149"/>
                  </a:lnTo>
                  <a:lnTo>
                    <a:pt x="47952" y="9716"/>
                  </a:lnTo>
                  <a:cubicBezTo>
                    <a:pt x="45442" y="2554"/>
                    <a:pt x="42369" y="1342"/>
                    <a:pt x="42369" y="1342"/>
                  </a:cubicBezTo>
                  <a:lnTo>
                    <a:pt x="7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9;p47">
              <a:extLst>
                <a:ext uri="{FF2B5EF4-FFF2-40B4-BE49-F238E27FC236}">
                  <a16:creationId xmlns:a16="http://schemas.microsoft.com/office/drawing/2014/main" id="{3963251B-DCF0-D0B9-1BCE-C584BD0048F5}"/>
                </a:ext>
              </a:extLst>
            </p:cNvPr>
            <p:cNvSpPr/>
            <p:nvPr/>
          </p:nvSpPr>
          <p:spPr>
            <a:xfrm>
              <a:off x="2395625" y="581625"/>
              <a:ext cx="1053825" cy="126625"/>
            </a:xfrm>
            <a:custGeom>
              <a:avLst/>
              <a:gdLst/>
              <a:ahLst/>
              <a:cxnLst/>
              <a:rect l="l" t="t" r="r" b="b"/>
              <a:pathLst>
                <a:path w="42153" h="5065" extrusionOk="0">
                  <a:moveTo>
                    <a:pt x="3679" y="1"/>
                  </a:moveTo>
                  <a:lnTo>
                    <a:pt x="0" y="5064"/>
                  </a:lnTo>
                  <a:lnTo>
                    <a:pt x="42152" y="5064"/>
                  </a:lnTo>
                  <a:cubicBezTo>
                    <a:pt x="40291" y="1991"/>
                    <a:pt x="38690" y="1342"/>
                    <a:pt x="38690" y="1342"/>
                  </a:cubicBezTo>
                  <a:lnTo>
                    <a:pt x="3679" y="1"/>
                  </a:ln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60;p47">
              <a:extLst>
                <a:ext uri="{FF2B5EF4-FFF2-40B4-BE49-F238E27FC236}">
                  <a16:creationId xmlns:a16="http://schemas.microsoft.com/office/drawing/2014/main" id="{2B2F9FA7-5D2A-09B1-72AD-FA2C5403A08C}"/>
                </a:ext>
              </a:extLst>
            </p:cNvPr>
            <p:cNvSpPr/>
            <p:nvPr/>
          </p:nvSpPr>
          <p:spPr>
            <a:xfrm>
              <a:off x="2695850" y="542675"/>
              <a:ext cx="460925" cy="330025"/>
            </a:xfrm>
            <a:custGeom>
              <a:avLst/>
              <a:gdLst/>
              <a:ahLst/>
              <a:cxnLst/>
              <a:rect l="l" t="t" r="r" b="b"/>
              <a:pathLst>
                <a:path w="18437" h="13201" extrusionOk="0">
                  <a:moveTo>
                    <a:pt x="17766" y="628"/>
                  </a:moveTo>
                  <a:lnTo>
                    <a:pt x="16121" y="715"/>
                  </a:lnTo>
                  <a:lnTo>
                    <a:pt x="16792" y="13157"/>
                  </a:lnTo>
                  <a:lnTo>
                    <a:pt x="18437" y="13049"/>
                  </a:lnTo>
                  <a:lnTo>
                    <a:pt x="17766" y="628"/>
                  </a:lnTo>
                  <a:close/>
                  <a:moveTo>
                    <a:pt x="1472" y="1"/>
                  </a:moveTo>
                  <a:lnTo>
                    <a:pt x="1" y="195"/>
                  </a:lnTo>
                  <a:lnTo>
                    <a:pt x="1277" y="13200"/>
                  </a:lnTo>
                  <a:lnTo>
                    <a:pt x="2770" y="13006"/>
                  </a:lnTo>
                  <a:lnTo>
                    <a:pt x="1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1;p47">
              <a:extLst>
                <a:ext uri="{FF2B5EF4-FFF2-40B4-BE49-F238E27FC236}">
                  <a16:creationId xmlns:a16="http://schemas.microsoft.com/office/drawing/2014/main" id="{608DB4F0-C166-FD3F-FE58-A78002E1304C}"/>
                </a:ext>
              </a:extLst>
            </p:cNvPr>
            <p:cNvSpPr/>
            <p:nvPr/>
          </p:nvSpPr>
          <p:spPr>
            <a:xfrm>
              <a:off x="2640675" y="812625"/>
              <a:ext cx="471200" cy="371125"/>
            </a:xfrm>
            <a:custGeom>
              <a:avLst/>
              <a:gdLst/>
              <a:ahLst/>
              <a:cxnLst/>
              <a:rect l="l" t="t" r="r" b="b"/>
              <a:pathLst>
                <a:path w="18848" h="14845" extrusionOk="0">
                  <a:moveTo>
                    <a:pt x="5064" y="0"/>
                  </a:moveTo>
                  <a:lnTo>
                    <a:pt x="0" y="2987"/>
                  </a:lnTo>
                  <a:lnTo>
                    <a:pt x="3895" y="14845"/>
                  </a:lnTo>
                  <a:lnTo>
                    <a:pt x="18848" y="14845"/>
                  </a:lnTo>
                  <a:lnTo>
                    <a:pt x="18848" y="260"/>
                  </a:lnTo>
                  <a:lnTo>
                    <a:pt x="18285" y="260"/>
                  </a:lnTo>
                  <a:lnTo>
                    <a:pt x="18285" y="14260"/>
                  </a:lnTo>
                  <a:lnTo>
                    <a:pt x="4307" y="14260"/>
                  </a:lnTo>
                  <a:lnTo>
                    <a:pt x="693" y="3268"/>
                  </a:lnTo>
                  <a:lnTo>
                    <a:pt x="5367" y="498"/>
                  </a:lnTo>
                  <a:lnTo>
                    <a:pt x="50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2;p47">
              <a:extLst>
                <a:ext uri="{FF2B5EF4-FFF2-40B4-BE49-F238E27FC236}">
                  <a16:creationId xmlns:a16="http://schemas.microsoft.com/office/drawing/2014/main" id="{881D34F9-B807-A573-F3CC-ABDCA108DFF4}"/>
                </a:ext>
              </a:extLst>
            </p:cNvPr>
            <p:cNvSpPr/>
            <p:nvPr/>
          </p:nvSpPr>
          <p:spPr>
            <a:xfrm>
              <a:off x="2998800" y="861300"/>
              <a:ext cx="71425" cy="18975"/>
            </a:xfrm>
            <a:custGeom>
              <a:avLst/>
              <a:gdLst/>
              <a:ahLst/>
              <a:cxnLst/>
              <a:rect l="l" t="t" r="r" b="b"/>
              <a:pathLst>
                <a:path w="2857" h="759" extrusionOk="0">
                  <a:moveTo>
                    <a:pt x="0" y="1"/>
                  </a:moveTo>
                  <a:lnTo>
                    <a:pt x="0" y="758"/>
                  </a:lnTo>
                  <a:lnTo>
                    <a:pt x="2857" y="369"/>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63;p47">
              <a:extLst>
                <a:ext uri="{FF2B5EF4-FFF2-40B4-BE49-F238E27FC236}">
                  <a16:creationId xmlns:a16="http://schemas.microsoft.com/office/drawing/2014/main" id="{474B21C9-3D6A-223F-069E-5C44BB7C4FC0}"/>
                </a:ext>
              </a:extLst>
            </p:cNvPr>
            <p:cNvSpPr/>
            <p:nvPr/>
          </p:nvSpPr>
          <p:spPr>
            <a:xfrm>
              <a:off x="3329875" y="857525"/>
              <a:ext cx="97400" cy="97400"/>
            </a:xfrm>
            <a:custGeom>
              <a:avLst/>
              <a:gdLst/>
              <a:ahLst/>
              <a:cxnLst/>
              <a:rect l="l" t="t" r="r" b="b"/>
              <a:pathLst>
                <a:path w="3896" h="3896" extrusionOk="0">
                  <a:moveTo>
                    <a:pt x="1948" y="0"/>
                  </a:moveTo>
                  <a:cubicBezTo>
                    <a:pt x="866" y="0"/>
                    <a:pt x="0" y="866"/>
                    <a:pt x="0" y="1948"/>
                  </a:cubicBezTo>
                  <a:cubicBezTo>
                    <a:pt x="0" y="3008"/>
                    <a:pt x="866" y="3895"/>
                    <a:pt x="1948" y="3895"/>
                  </a:cubicBezTo>
                  <a:cubicBezTo>
                    <a:pt x="3008" y="3895"/>
                    <a:pt x="3895" y="3008"/>
                    <a:pt x="3895" y="1948"/>
                  </a:cubicBezTo>
                  <a:cubicBezTo>
                    <a:pt x="3895" y="866"/>
                    <a:pt x="3008" y="0"/>
                    <a:pt x="1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3263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52" name="Google Shape;352;p30"/>
          <p:cNvSpPr txBox="1">
            <a:spLocks noGrp="1"/>
          </p:cNvSpPr>
          <p:nvPr>
            <p:ph type="title" idx="2"/>
          </p:nvPr>
        </p:nvSpPr>
        <p:spPr>
          <a:xfrm>
            <a:off x="715102"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53" name="Google Shape;353;p30"/>
          <p:cNvSpPr txBox="1">
            <a:spLocks noGrp="1"/>
          </p:cNvSpPr>
          <p:nvPr>
            <p:ph type="title" idx="3"/>
          </p:nvPr>
        </p:nvSpPr>
        <p:spPr>
          <a:xfrm>
            <a:off x="715102" y="29142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54" name="Google Shape;354;p30"/>
          <p:cNvSpPr txBox="1">
            <a:spLocks noGrp="1"/>
          </p:cNvSpPr>
          <p:nvPr>
            <p:ph type="title" idx="4"/>
          </p:nvPr>
        </p:nvSpPr>
        <p:spPr>
          <a:xfrm>
            <a:off x="3416827"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55" name="Google Shape;355;p30"/>
          <p:cNvSpPr txBox="1">
            <a:spLocks noGrp="1"/>
          </p:cNvSpPr>
          <p:nvPr>
            <p:ph type="title" idx="5"/>
          </p:nvPr>
        </p:nvSpPr>
        <p:spPr>
          <a:xfrm>
            <a:off x="3416827" y="29142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356" name="Google Shape;356;p30"/>
          <p:cNvSpPr txBox="1">
            <a:spLocks noGrp="1"/>
          </p:cNvSpPr>
          <p:nvPr>
            <p:ph type="title" idx="6"/>
          </p:nvPr>
        </p:nvSpPr>
        <p:spPr>
          <a:xfrm>
            <a:off x="6118552"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57" name="Google Shape;357;p30"/>
          <p:cNvSpPr txBox="1">
            <a:spLocks noGrp="1"/>
          </p:cNvSpPr>
          <p:nvPr>
            <p:ph type="title" idx="7"/>
          </p:nvPr>
        </p:nvSpPr>
        <p:spPr>
          <a:xfrm>
            <a:off x="6118552" y="29142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358" name="Google Shape;358;p30"/>
          <p:cNvSpPr txBox="1">
            <a:spLocks noGrp="1"/>
          </p:cNvSpPr>
          <p:nvPr>
            <p:ph type="subTitle" idx="1"/>
          </p:nvPr>
        </p:nvSpPr>
        <p:spPr>
          <a:xfrm>
            <a:off x="720000" y="1997675"/>
            <a:ext cx="2305500" cy="6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59" name="Google Shape;359;p30"/>
          <p:cNvSpPr txBox="1">
            <a:spLocks noGrp="1"/>
          </p:cNvSpPr>
          <p:nvPr>
            <p:ph type="subTitle" idx="8"/>
          </p:nvPr>
        </p:nvSpPr>
        <p:spPr>
          <a:xfrm>
            <a:off x="3419275" y="1997675"/>
            <a:ext cx="2305500" cy="6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360" name="Google Shape;360;p30"/>
          <p:cNvSpPr txBox="1">
            <a:spLocks noGrp="1"/>
          </p:cNvSpPr>
          <p:nvPr>
            <p:ph type="subTitle" idx="9"/>
          </p:nvPr>
        </p:nvSpPr>
        <p:spPr>
          <a:xfrm>
            <a:off x="6118550" y="1997675"/>
            <a:ext cx="2305500" cy="6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About</a:t>
            </a:r>
            <a:endParaRPr dirty="0">
              <a:solidFill>
                <a:schemeClr val="lt2"/>
              </a:solidFill>
            </a:endParaRPr>
          </a:p>
        </p:txBody>
      </p:sp>
      <p:sp>
        <p:nvSpPr>
          <p:cNvPr id="361" name="Google Shape;361;p30"/>
          <p:cNvSpPr txBox="1">
            <a:spLocks noGrp="1"/>
          </p:cNvSpPr>
          <p:nvPr>
            <p:ph type="subTitle" idx="13"/>
          </p:nvPr>
        </p:nvSpPr>
        <p:spPr>
          <a:xfrm>
            <a:off x="720000" y="3431150"/>
            <a:ext cx="2305500" cy="6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Image Output</a:t>
            </a:r>
            <a:endParaRPr dirty="0">
              <a:solidFill>
                <a:schemeClr val="lt2"/>
              </a:solidFill>
            </a:endParaRPr>
          </a:p>
        </p:txBody>
      </p:sp>
      <p:sp>
        <p:nvSpPr>
          <p:cNvPr id="362" name="Google Shape;362;p30"/>
          <p:cNvSpPr txBox="1">
            <a:spLocks noGrp="1"/>
          </p:cNvSpPr>
          <p:nvPr>
            <p:ph type="subTitle" idx="14"/>
          </p:nvPr>
        </p:nvSpPr>
        <p:spPr>
          <a:xfrm>
            <a:off x="3419275" y="3431150"/>
            <a:ext cx="2305500" cy="6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V</a:t>
            </a:r>
            <a:r>
              <a:rPr lang="en" dirty="0">
                <a:solidFill>
                  <a:schemeClr val="lt2"/>
                </a:solidFill>
              </a:rPr>
              <a:t>isual Output</a:t>
            </a:r>
            <a:endParaRPr dirty="0">
              <a:solidFill>
                <a:schemeClr val="lt2"/>
              </a:solidFill>
            </a:endParaRPr>
          </a:p>
        </p:txBody>
      </p:sp>
      <p:sp>
        <p:nvSpPr>
          <p:cNvPr id="363" name="Google Shape;363;p30"/>
          <p:cNvSpPr txBox="1">
            <a:spLocks noGrp="1"/>
          </p:cNvSpPr>
          <p:nvPr>
            <p:ph type="subTitle" idx="15"/>
          </p:nvPr>
        </p:nvSpPr>
        <p:spPr>
          <a:xfrm>
            <a:off x="6118550" y="3431150"/>
            <a:ext cx="2305500" cy="6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Conclusion</a:t>
            </a:r>
            <a:endParaRPr dirty="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p:nvPr/>
        </p:nvSpPr>
        <p:spPr>
          <a:xfrm>
            <a:off x="-289362" y="3862525"/>
            <a:ext cx="3983100" cy="40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txBox="1">
            <a:spLocks noGrp="1"/>
          </p:cNvSpPr>
          <p:nvPr>
            <p:ph type="body" idx="1"/>
          </p:nvPr>
        </p:nvSpPr>
        <p:spPr>
          <a:xfrm>
            <a:off x="3850754" y="364928"/>
            <a:ext cx="4695648" cy="330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500" b="1" dirty="0">
                <a:latin typeface="Times New Roman" panose="02020603050405020304" pitchFamily="18" charset="0"/>
                <a:cs typeface="Times New Roman" panose="02020603050405020304" pitchFamily="18" charset="0"/>
              </a:rPr>
              <a:t>Introduction: Car Prices 3</a:t>
            </a:r>
          </a:p>
          <a:p>
            <a:pPr marL="0" lvl="0" indent="0" algn="just" rtl="0">
              <a:spcBef>
                <a:spcPts val="0"/>
              </a:spcBef>
              <a:spcAft>
                <a:spcPts val="0"/>
              </a:spcAft>
              <a:buNone/>
            </a:pPr>
            <a:r>
              <a:rPr lang="en-US" sz="2000" dirty="0">
                <a:latin typeface="Times New Roman" panose="02020603050405020304" pitchFamily="18" charset="0"/>
                <a:cs typeface="Times New Roman" panose="02020603050405020304" pitchFamily="18" charset="0"/>
              </a:rPr>
              <a:t>Car price prediction uses a variety of methodologies and algorithms to calculate an automobile's value based on its unique qualities and previous market patterns. This predictive research is helpful for both buyers and sellers since it sheds light on how many aspects affect a car's pricing, enabling buyers to make educated choices and sellers to set fair prices.</a:t>
            </a:r>
          </a:p>
        </p:txBody>
      </p:sp>
      <p:grpSp>
        <p:nvGrpSpPr>
          <p:cNvPr id="371" name="Google Shape;371;p31"/>
          <p:cNvGrpSpPr/>
          <p:nvPr/>
        </p:nvGrpSpPr>
        <p:grpSpPr>
          <a:xfrm flipH="1">
            <a:off x="32720" y="1860956"/>
            <a:ext cx="3338935" cy="1807972"/>
            <a:chOff x="2027750" y="1453125"/>
            <a:chExt cx="1643500" cy="889925"/>
          </a:xfrm>
        </p:grpSpPr>
        <p:sp>
          <p:nvSpPr>
            <p:cNvPr id="372" name="Google Shape;372;p31"/>
            <p:cNvSpPr/>
            <p:nvPr/>
          </p:nvSpPr>
          <p:spPr>
            <a:xfrm>
              <a:off x="2641750" y="1453125"/>
              <a:ext cx="28150" cy="81725"/>
            </a:xfrm>
            <a:custGeom>
              <a:avLst/>
              <a:gdLst/>
              <a:ahLst/>
              <a:cxnLst/>
              <a:rect l="l" t="t" r="r" b="b"/>
              <a:pathLst>
                <a:path w="1126" h="3269" extrusionOk="0">
                  <a:moveTo>
                    <a:pt x="1" y="1"/>
                  </a:moveTo>
                  <a:lnTo>
                    <a:pt x="1" y="3268"/>
                  </a:lnTo>
                  <a:lnTo>
                    <a:pt x="1126" y="3268"/>
                  </a:lnTo>
                  <a:lnTo>
                    <a:pt x="11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2615250" y="1470450"/>
              <a:ext cx="494475" cy="18950"/>
            </a:xfrm>
            <a:custGeom>
              <a:avLst/>
              <a:gdLst/>
              <a:ahLst/>
              <a:cxnLst/>
              <a:rect l="l" t="t" r="r" b="b"/>
              <a:pathLst>
                <a:path w="19779" h="758" extrusionOk="0">
                  <a:moveTo>
                    <a:pt x="0" y="0"/>
                  </a:moveTo>
                  <a:lnTo>
                    <a:pt x="0" y="758"/>
                  </a:lnTo>
                  <a:lnTo>
                    <a:pt x="19778" y="758"/>
                  </a:lnTo>
                  <a:lnTo>
                    <a:pt x="197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2689350" y="1453125"/>
              <a:ext cx="28175" cy="81725"/>
            </a:xfrm>
            <a:custGeom>
              <a:avLst/>
              <a:gdLst/>
              <a:ahLst/>
              <a:cxnLst/>
              <a:rect l="l" t="t" r="r" b="b"/>
              <a:pathLst>
                <a:path w="1127" h="3269" extrusionOk="0">
                  <a:moveTo>
                    <a:pt x="1" y="1"/>
                  </a:moveTo>
                  <a:lnTo>
                    <a:pt x="1" y="3268"/>
                  </a:lnTo>
                  <a:lnTo>
                    <a:pt x="1126" y="3268"/>
                  </a:lnTo>
                  <a:lnTo>
                    <a:pt x="11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3006900" y="1453125"/>
              <a:ext cx="28175" cy="81725"/>
            </a:xfrm>
            <a:custGeom>
              <a:avLst/>
              <a:gdLst/>
              <a:ahLst/>
              <a:cxnLst/>
              <a:rect l="l" t="t" r="r" b="b"/>
              <a:pathLst>
                <a:path w="1127" h="3269" extrusionOk="0">
                  <a:moveTo>
                    <a:pt x="1" y="1"/>
                  </a:moveTo>
                  <a:lnTo>
                    <a:pt x="1" y="3268"/>
                  </a:lnTo>
                  <a:lnTo>
                    <a:pt x="1126" y="3268"/>
                  </a:lnTo>
                  <a:lnTo>
                    <a:pt x="11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3054525" y="1453125"/>
              <a:ext cx="28150" cy="81725"/>
            </a:xfrm>
            <a:custGeom>
              <a:avLst/>
              <a:gdLst/>
              <a:ahLst/>
              <a:cxnLst/>
              <a:rect l="l" t="t" r="r" b="b"/>
              <a:pathLst>
                <a:path w="1126" h="3269" extrusionOk="0">
                  <a:moveTo>
                    <a:pt x="0" y="1"/>
                  </a:moveTo>
                  <a:lnTo>
                    <a:pt x="0" y="3268"/>
                  </a:lnTo>
                  <a:lnTo>
                    <a:pt x="1125" y="3268"/>
                  </a:lnTo>
                  <a:lnTo>
                    <a:pt x="11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2027750" y="1506800"/>
              <a:ext cx="1588325" cy="683700"/>
            </a:xfrm>
            <a:custGeom>
              <a:avLst/>
              <a:gdLst/>
              <a:ahLst/>
              <a:cxnLst/>
              <a:rect l="l" t="t" r="r" b="b"/>
              <a:pathLst>
                <a:path w="63533" h="27348" extrusionOk="0">
                  <a:moveTo>
                    <a:pt x="36029" y="0"/>
                  </a:moveTo>
                  <a:cubicBezTo>
                    <a:pt x="32180" y="0"/>
                    <a:pt x="27694" y="104"/>
                    <a:pt x="22375" y="104"/>
                  </a:cubicBezTo>
                  <a:lnTo>
                    <a:pt x="12508" y="12763"/>
                  </a:lnTo>
                  <a:cubicBezTo>
                    <a:pt x="10128" y="12936"/>
                    <a:pt x="7704" y="13131"/>
                    <a:pt x="5173" y="13347"/>
                  </a:cubicBezTo>
                  <a:cubicBezTo>
                    <a:pt x="2381" y="13585"/>
                    <a:pt x="1321" y="14472"/>
                    <a:pt x="1040" y="14754"/>
                  </a:cubicBezTo>
                  <a:cubicBezTo>
                    <a:pt x="477" y="15424"/>
                    <a:pt x="1" y="16441"/>
                    <a:pt x="1" y="17956"/>
                  </a:cubicBezTo>
                  <a:cubicBezTo>
                    <a:pt x="1" y="21159"/>
                    <a:pt x="347" y="23907"/>
                    <a:pt x="434" y="24664"/>
                  </a:cubicBezTo>
                  <a:cubicBezTo>
                    <a:pt x="520" y="24945"/>
                    <a:pt x="628" y="25205"/>
                    <a:pt x="758" y="25378"/>
                  </a:cubicBezTo>
                  <a:cubicBezTo>
                    <a:pt x="1278" y="26157"/>
                    <a:pt x="2295" y="27153"/>
                    <a:pt x="4112" y="27347"/>
                  </a:cubicBezTo>
                  <a:lnTo>
                    <a:pt x="54011" y="27347"/>
                  </a:lnTo>
                  <a:cubicBezTo>
                    <a:pt x="54011" y="27347"/>
                    <a:pt x="58685" y="26958"/>
                    <a:pt x="61303" y="23972"/>
                  </a:cubicBezTo>
                  <a:cubicBezTo>
                    <a:pt x="61303" y="23972"/>
                    <a:pt x="63532" y="10621"/>
                    <a:pt x="54487" y="3848"/>
                  </a:cubicBezTo>
                  <a:cubicBezTo>
                    <a:pt x="50035" y="516"/>
                    <a:pt x="44614" y="0"/>
                    <a:pt x="36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2030475" y="2035750"/>
              <a:ext cx="1535825" cy="154750"/>
            </a:xfrm>
            <a:custGeom>
              <a:avLst/>
              <a:gdLst/>
              <a:ahLst/>
              <a:cxnLst/>
              <a:rect l="l" t="t" r="r" b="b"/>
              <a:pathLst>
                <a:path w="61433" h="6190" extrusionOk="0">
                  <a:moveTo>
                    <a:pt x="0" y="1"/>
                  </a:moveTo>
                  <a:cubicBezTo>
                    <a:pt x="108" y="1710"/>
                    <a:pt x="260" y="3008"/>
                    <a:pt x="325" y="3506"/>
                  </a:cubicBezTo>
                  <a:cubicBezTo>
                    <a:pt x="411" y="3787"/>
                    <a:pt x="519" y="4047"/>
                    <a:pt x="649" y="4220"/>
                  </a:cubicBezTo>
                  <a:cubicBezTo>
                    <a:pt x="1169" y="4999"/>
                    <a:pt x="2186" y="5995"/>
                    <a:pt x="4003" y="6189"/>
                  </a:cubicBezTo>
                  <a:lnTo>
                    <a:pt x="53902" y="6189"/>
                  </a:lnTo>
                  <a:cubicBezTo>
                    <a:pt x="53902" y="6189"/>
                    <a:pt x="58576" y="5800"/>
                    <a:pt x="61194" y="2814"/>
                  </a:cubicBezTo>
                  <a:cubicBezTo>
                    <a:pt x="61194" y="2814"/>
                    <a:pt x="61389" y="1710"/>
                    <a:pt x="61432" y="1"/>
                  </a:cubicBezTo>
                  <a:close/>
                </a:path>
              </a:pathLst>
            </a:custGeom>
            <a:solidFill>
              <a:srgbClr val="1D2A46">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2029925" y="1849125"/>
              <a:ext cx="110375" cy="80625"/>
            </a:xfrm>
            <a:custGeom>
              <a:avLst/>
              <a:gdLst/>
              <a:ahLst/>
              <a:cxnLst/>
              <a:rect l="l" t="t" r="r" b="b"/>
              <a:pathLst>
                <a:path w="4415" h="3225" extrusionOk="0">
                  <a:moveTo>
                    <a:pt x="3073" y="0"/>
                  </a:moveTo>
                  <a:cubicBezTo>
                    <a:pt x="1732" y="347"/>
                    <a:pt x="1147" y="866"/>
                    <a:pt x="953" y="1061"/>
                  </a:cubicBezTo>
                  <a:cubicBezTo>
                    <a:pt x="541" y="1558"/>
                    <a:pt x="174" y="2251"/>
                    <a:pt x="0" y="3181"/>
                  </a:cubicBezTo>
                  <a:cubicBezTo>
                    <a:pt x="238" y="3203"/>
                    <a:pt x="476" y="3224"/>
                    <a:pt x="715" y="3224"/>
                  </a:cubicBezTo>
                  <a:cubicBezTo>
                    <a:pt x="2749" y="3224"/>
                    <a:pt x="4415" y="2402"/>
                    <a:pt x="4415" y="1385"/>
                  </a:cubicBezTo>
                  <a:cubicBezTo>
                    <a:pt x="4415" y="823"/>
                    <a:pt x="3874" y="325"/>
                    <a:pt x="3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2027750" y="1968675"/>
              <a:ext cx="67650" cy="133650"/>
            </a:xfrm>
            <a:custGeom>
              <a:avLst/>
              <a:gdLst/>
              <a:ahLst/>
              <a:cxnLst/>
              <a:rect l="l" t="t" r="r" b="b"/>
              <a:pathLst>
                <a:path w="2706" h="5346" extrusionOk="0">
                  <a:moveTo>
                    <a:pt x="2295" y="0"/>
                  </a:moveTo>
                  <a:lnTo>
                    <a:pt x="1" y="195"/>
                  </a:lnTo>
                  <a:cubicBezTo>
                    <a:pt x="44" y="2359"/>
                    <a:pt x="217" y="4242"/>
                    <a:pt x="347" y="5345"/>
                  </a:cubicBezTo>
                  <a:lnTo>
                    <a:pt x="2706" y="5151"/>
                  </a:lnTo>
                  <a:lnTo>
                    <a:pt x="22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2147325" y="1918900"/>
              <a:ext cx="424125" cy="424150"/>
            </a:xfrm>
            <a:custGeom>
              <a:avLst/>
              <a:gdLst/>
              <a:ahLst/>
              <a:cxnLst/>
              <a:rect l="l" t="t" r="r" b="b"/>
              <a:pathLst>
                <a:path w="16965" h="16966" extrusionOk="0">
                  <a:moveTo>
                    <a:pt x="8482" y="1"/>
                  </a:moveTo>
                  <a:cubicBezTo>
                    <a:pt x="3787" y="1"/>
                    <a:pt x="0" y="3787"/>
                    <a:pt x="0" y="8483"/>
                  </a:cubicBezTo>
                  <a:cubicBezTo>
                    <a:pt x="0" y="13157"/>
                    <a:pt x="3787" y="16966"/>
                    <a:pt x="8482" y="16966"/>
                  </a:cubicBezTo>
                  <a:cubicBezTo>
                    <a:pt x="13178" y="16966"/>
                    <a:pt x="16965" y="13157"/>
                    <a:pt x="16965" y="8483"/>
                  </a:cubicBezTo>
                  <a:cubicBezTo>
                    <a:pt x="16965" y="3787"/>
                    <a:pt x="13178" y="1"/>
                    <a:pt x="8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2175975" y="1947575"/>
              <a:ext cx="366800" cy="366800"/>
            </a:xfrm>
            <a:custGeom>
              <a:avLst/>
              <a:gdLst/>
              <a:ahLst/>
              <a:cxnLst/>
              <a:rect l="l" t="t" r="r" b="b"/>
              <a:pathLst>
                <a:path w="14672" h="14672" extrusionOk="0">
                  <a:moveTo>
                    <a:pt x="7336" y="1"/>
                  </a:moveTo>
                  <a:cubicBezTo>
                    <a:pt x="3290" y="1"/>
                    <a:pt x="1" y="3268"/>
                    <a:pt x="1" y="7336"/>
                  </a:cubicBezTo>
                  <a:cubicBezTo>
                    <a:pt x="1" y="11383"/>
                    <a:pt x="3290" y="14672"/>
                    <a:pt x="7336" y="14672"/>
                  </a:cubicBezTo>
                  <a:cubicBezTo>
                    <a:pt x="11383" y="14672"/>
                    <a:pt x="14672" y="11383"/>
                    <a:pt x="14672" y="7336"/>
                  </a:cubicBezTo>
                  <a:cubicBezTo>
                    <a:pt x="14672" y="3268"/>
                    <a:pt x="11383" y="1"/>
                    <a:pt x="7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2209525" y="1981125"/>
              <a:ext cx="299725" cy="299175"/>
            </a:xfrm>
            <a:custGeom>
              <a:avLst/>
              <a:gdLst/>
              <a:ahLst/>
              <a:cxnLst/>
              <a:rect l="l" t="t" r="r" b="b"/>
              <a:pathLst>
                <a:path w="11989" h="11967" extrusionOk="0">
                  <a:moveTo>
                    <a:pt x="5994" y="0"/>
                  </a:moveTo>
                  <a:cubicBezTo>
                    <a:pt x="2684" y="0"/>
                    <a:pt x="0" y="2683"/>
                    <a:pt x="0" y="5994"/>
                  </a:cubicBezTo>
                  <a:cubicBezTo>
                    <a:pt x="0" y="9283"/>
                    <a:pt x="2684" y="11966"/>
                    <a:pt x="5994" y="11966"/>
                  </a:cubicBezTo>
                  <a:cubicBezTo>
                    <a:pt x="9305" y="11966"/>
                    <a:pt x="11988" y="9283"/>
                    <a:pt x="11988" y="5994"/>
                  </a:cubicBezTo>
                  <a:cubicBezTo>
                    <a:pt x="11988" y="2683"/>
                    <a:pt x="9305" y="0"/>
                    <a:pt x="5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2245225" y="2016275"/>
              <a:ext cx="228325" cy="228850"/>
            </a:xfrm>
            <a:custGeom>
              <a:avLst/>
              <a:gdLst/>
              <a:ahLst/>
              <a:cxnLst/>
              <a:rect l="l" t="t" r="r" b="b"/>
              <a:pathLst>
                <a:path w="9133" h="9154" extrusionOk="0">
                  <a:moveTo>
                    <a:pt x="4566" y="1"/>
                  </a:moveTo>
                  <a:cubicBezTo>
                    <a:pt x="2035" y="1"/>
                    <a:pt x="1" y="2056"/>
                    <a:pt x="1" y="4588"/>
                  </a:cubicBezTo>
                  <a:cubicBezTo>
                    <a:pt x="1" y="7098"/>
                    <a:pt x="2035" y="9154"/>
                    <a:pt x="4566" y="9154"/>
                  </a:cubicBezTo>
                  <a:cubicBezTo>
                    <a:pt x="7098" y="9154"/>
                    <a:pt x="9132" y="7098"/>
                    <a:pt x="9132" y="4588"/>
                  </a:cubicBezTo>
                  <a:cubicBezTo>
                    <a:pt x="9132" y="2056"/>
                    <a:pt x="7098" y="1"/>
                    <a:pt x="4566" y="1"/>
                  </a:cubicBezTo>
                  <a:close/>
                </a:path>
              </a:pathLst>
            </a:custGeom>
            <a:solidFill>
              <a:srgbClr val="F79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2285250" y="2056850"/>
              <a:ext cx="148250" cy="147700"/>
            </a:xfrm>
            <a:custGeom>
              <a:avLst/>
              <a:gdLst/>
              <a:ahLst/>
              <a:cxnLst/>
              <a:rect l="l" t="t" r="r" b="b"/>
              <a:pathLst>
                <a:path w="5930" h="5908" extrusionOk="0">
                  <a:moveTo>
                    <a:pt x="2965" y="1"/>
                  </a:moveTo>
                  <a:cubicBezTo>
                    <a:pt x="1342" y="1"/>
                    <a:pt x="1" y="1321"/>
                    <a:pt x="1" y="2965"/>
                  </a:cubicBezTo>
                  <a:cubicBezTo>
                    <a:pt x="1" y="4588"/>
                    <a:pt x="1342" y="5908"/>
                    <a:pt x="2965" y="5908"/>
                  </a:cubicBezTo>
                  <a:cubicBezTo>
                    <a:pt x="4610" y="5908"/>
                    <a:pt x="5930" y="4588"/>
                    <a:pt x="5930" y="2965"/>
                  </a:cubicBezTo>
                  <a:cubicBezTo>
                    <a:pt x="5930" y="1321"/>
                    <a:pt x="4610" y="1"/>
                    <a:pt x="29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2982575" y="1918900"/>
              <a:ext cx="424125" cy="424150"/>
            </a:xfrm>
            <a:custGeom>
              <a:avLst/>
              <a:gdLst/>
              <a:ahLst/>
              <a:cxnLst/>
              <a:rect l="l" t="t" r="r" b="b"/>
              <a:pathLst>
                <a:path w="16965" h="16966" extrusionOk="0">
                  <a:moveTo>
                    <a:pt x="8483" y="1"/>
                  </a:moveTo>
                  <a:cubicBezTo>
                    <a:pt x="3787" y="1"/>
                    <a:pt x="0" y="3787"/>
                    <a:pt x="0" y="8483"/>
                  </a:cubicBezTo>
                  <a:cubicBezTo>
                    <a:pt x="0" y="13157"/>
                    <a:pt x="3787" y="16966"/>
                    <a:pt x="8483" y="16966"/>
                  </a:cubicBezTo>
                  <a:cubicBezTo>
                    <a:pt x="13178" y="16966"/>
                    <a:pt x="16965" y="13157"/>
                    <a:pt x="16965" y="8483"/>
                  </a:cubicBezTo>
                  <a:cubicBezTo>
                    <a:pt x="16965" y="3787"/>
                    <a:pt x="13178" y="1"/>
                    <a:pt x="8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3011225" y="1947575"/>
              <a:ext cx="366825" cy="366800"/>
            </a:xfrm>
            <a:custGeom>
              <a:avLst/>
              <a:gdLst/>
              <a:ahLst/>
              <a:cxnLst/>
              <a:rect l="l" t="t" r="r" b="b"/>
              <a:pathLst>
                <a:path w="14673" h="14672" extrusionOk="0">
                  <a:moveTo>
                    <a:pt x="7337" y="1"/>
                  </a:moveTo>
                  <a:cubicBezTo>
                    <a:pt x="3290" y="1"/>
                    <a:pt x="1" y="3268"/>
                    <a:pt x="1" y="7336"/>
                  </a:cubicBezTo>
                  <a:cubicBezTo>
                    <a:pt x="1" y="11383"/>
                    <a:pt x="3290" y="14672"/>
                    <a:pt x="7337" y="14672"/>
                  </a:cubicBezTo>
                  <a:cubicBezTo>
                    <a:pt x="11383" y="14672"/>
                    <a:pt x="14672" y="11383"/>
                    <a:pt x="14672" y="7336"/>
                  </a:cubicBezTo>
                  <a:cubicBezTo>
                    <a:pt x="14672" y="3268"/>
                    <a:pt x="11383" y="1"/>
                    <a:pt x="7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3044775" y="1981125"/>
              <a:ext cx="299725" cy="299175"/>
            </a:xfrm>
            <a:custGeom>
              <a:avLst/>
              <a:gdLst/>
              <a:ahLst/>
              <a:cxnLst/>
              <a:rect l="l" t="t" r="r" b="b"/>
              <a:pathLst>
                <a:path w="11989" h="11967" extrusionOk="0">
                  <a:moveTo>
                    <a:pt x="5995" y="0"/>
                  </a:moveTo>
                  <a:cubicBezTo>
                    <a:pt x="2684" y="0"/>
                    <a:pt x="1" y="2683"/>
                    <a:pt x="1" y="5994"/>
                  </a:cubicBezTo>
                  <a:cubicBezTo>
                    <a:pt x="1" y="9283"/>
                    <a:pt x="2684" y="11966"/>
                    <a:pt x="5995" y="11966"/>
                  </a:cubicBezTo>
                  <a:cubicBezTo>
                    <a:pt x="9305" y="11966"/>
                    <a:pt x="11988" y="9283"/>
                    <a:pt x="11988" y="5994"/>
                  </a:cubicBezTo>
                  <a:cubicBezTo>
                    <a:pt x="11988" y="2683"/>
                    <a:pt x="9305" y="0"/>
                    <a:pt x="59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3080475" y="2016275"/>
              <a:ext cx="228325" cy="228850"/>
            </a:xfrm>
            <a:custGeom>
              <a:avLst/>
              <a:gdLst/>
              <a:ahLst/>
              <a:cxnLst/>
              <a:rect l="l" t="t" r="r" b="b"/>
              <a:pathLst>
                <a:path w="9133" h="9154" extrusionOk="0">
                  <a:moveTo>
                    <a:pt x="4567" y="1"/>
                  </a:moveTo>
                  <a:cubicBezTo>
                    <a:pt x="2035" y="1"/>
                    <a:pt x="1" y="2056"/>
                    <a:pt x="1" y="4588"/>
                  </a:cubicBezTo>
                  <a:cubicBezTo>
                    <a:pt x="1" y="7098"/>
                    <a:pt x="2035" y="9154"/>
                    <a:pt x="4567" y="9154"/>
                  </a:cubicBezTo>
                  <a:cubicBezTo>
                    <a:pt x="7098" y="9154"/>
                    <a:pt x="9132" y="7098"/>
                    <a:pt x="9132" y="4588"/>
                  </a:cubicBezTo>
                  <a:cubicBezTo>
                    <a:pt x="9132" y="2056"/>
                    <a:pt x="7098" y="1"/>
                    <a:pt x="4567" y="1"/>
                  </a:cubicBezTo>
                  <a:close/>
                </a:path>
              </a:pathLst>
            </a:custGeom>
            <a:solidFill>
              <a:srgbClr val="F79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3120525" y="2056850"/>
              <a:ext cx="148225" cy="147700"/>
            </a:xfrm>
            <a:custGeom>
              <a:avLst/>
              <a:gdLst/>
              <a:ahLst/>
              <a:cxnLst/>
              <a:rect l="l" t="t" r="r" b="b"/>
              <a:pathLst>
                <a:path w="5929" h="5908" extrusionOk="0">
                  <a:moveTo>
                    <a:pt x="2965" y="1"/>
                  </a:moveTo>
                  <a:cubicBezTo>
                    <a:pt x="1342" y="1"/>
                    <a:pt x="0" y="1321"/>
                    <a:pt x="0" y="2965"/>
                  </a:cubicBezTo>
                  <a:cubicBezTo>
                    <a:pt x="0" y="4588"/>
                    <a:pt x="1342" y="5908"/>
                    <a:pt x="2965" y="5908"/>
                  </a:cubicBezTo>
                  <a:cubicBezTo>
                    <a:pt x="4609" y="5908"/>
                    <a:pt x="5929" y="4588"/>
                    <a:pt x="5929" y="2965"/>
                  </a:cubicBezTo>
                  <a:cubicBezTo>
                    <a:pt x="5929" y="1321"/>
                    <a:pt x="4609" y="1"/>
                    <a:pt x="29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3510000" y="1686825"/>
              <a:ext cx="161250" cy="398725"/>
            </a:xfrm>
            <a:custGeom>
              <a:avLst/>
              <a:gdLst/>
              <a:ahLst/>
              <a:cxnLst/>
              <a:rect l="l" t="t" r="r" b="b"/>
              <a:pathLst>
                <a:path w="6450" h="15949" extrusionOk="0">
                  <a:moveTo>
                    <a:pt x="4134" y="1"/>
                  </a:moveTo>
                  <a:lnTo>
                    <a:pt x="1" y="628"/>
                  </a:lnTo>
                  <a:lnTo>
                    <a:pt x="2316" y="15948"/>
                  </a:lnTo>
                  <a:lnTo>
                    <a:pt x="6449" y="15321"/>
                  </a:lnTo>
                  <a:lnTo>
                    <a:pt x="41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3398025" y="1833425"/>
              <a:ext cx="84425" cy="84425"/>
            </a:xfrm>
            <a:custGeom>
              <a:avLst/>
              <a:gdLst/>
              <a:ahLst/>
              <a:cxnLst/>
              <a:rect l="l" t="t" r="r" b="b"/>
              <a:pathLst>
                <a:path w="3377" h="3377" extrusionOk="0">
                  <a:moveTo>
                    <a:pt x="1688" y="1"/>
                  </a:moveTo>
                  <a:cubicBezTo>
                    <a:pt x="758" y="1"/>
                    <a:pt x="1" y="758"/>
                    <a:pt x="1" y="1689"/>
                  </a:cubicBezTo>
                  <a:cubicBezTo>
                    <a:pt x="1" y="2619"/>
                    <a:pt x="758" y="3376"/>
                    <a:pt x="1688" y="3376"/>
                  </a:cubicBezTo>
                  <a:cubicBezTo>
                    <a:pt x="2619" y="3376"/>
                    <a:pt x="3376" y="2619"/>
                    <a:pt x="3376" y="1689"/>
                  </a:cubicBezTo>
                  <a:cubicBezTo>
                    <a:pt x="3376" y="758"/>
                    <a:pt x="2619" y="1"/>
                    <a:pt x="1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340450" y="1566200"/>
              <a:ext cx="1088450" cy="259675"/>
            </a:xfrm>
            <a:custGeom>
              <a:avLst/>
              <a:gdLst/>
              <a:ahLst/>
              <a:cxnLst/>
              <a:rect l="l" t="t" r="r" b="b"/>
              <a:pathLst>
                <a:path w="43538" h="10387" extrusionOk="0">
                  <a:moveTo>
                    <a:pt x="36634" y="2142"/>
                  </a:moveTo>
                  <a:lnTo>
                    <a:pt x="34752" y="10279"/>
                  </a:lnTo>
                  <a:lnTo>
                    <a:pt x="37240" y="10257"/>
                  </a:lnTo>
                  <a:cubicBezTo>
                    <a:pt x="38084" y="10214"/>
                    <a:pt x="43537" y="9673"/>
                    <a:pt x="40335" y="5929"/>
                  </a:cubicBezTo>
                  <a:lnTo>
                    <a:pt x="37954" y="3289"/>
                  </a:lnTo>
                  <a:cubicBezTo>
                    <a:pt x="37565" y="2835"/>
                    <a:pt x="37110" y="2467"/>
                    <a:pt x="36634" y="2142"/>
                  </a:cubicBezTo>
                  <a:close/>
                  <a:moveTo>
                    <a:pt x="25339" y="411"/>
                  </a:moveTo>
                  <a:lnTo>
                    <a:pt x="23305" y="10322"/>
                  </a:lnTo>
                  <a:lnTo>
                    <a:pt x="33540" y="10279"/>
                  </a:lnTo>
                  <a:lnTo>
                    <a:pt x="35574" y="1537"/>
                  </a:lnTo>
                  <a:cubicBezTo>
                    <a:pt x="33843" y="693"/>
                    <a:pt x="32220" y="563"/>
                    <a:pt x="32220" y="563"/>
                  </a:cubicBezTo>
                  <a:lnTo>
                    <a:pt x="25339" y="411"/>
                  </a:lnTo>
                  <a:close/>
                  <a:moveTo>
                    <a:pt x="8093" y="0"/>
                  </a:moveTo>
                  <a:lnTo>
                    <a:pt x="0" y="10387"/>
                  </a:lnTo>
                  <a:lnTo>
                    <a:pt x="22115" y="10322"/>
                  </a:lnTo>
                  <a:lnTo>
                    <a:pt x="24127" y="390"/>
                  </a:lnTo>
                  <a:lnTo>
                    <a:pt x="80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2378850" y="1808000"/>
              <a:ext cx="462550" cy="317575"/>
            </a:xfrm>
            <a:custGeom>
              <a:avLst/>
              <a:gdLst/>
              <a:ahLst/>
              <a:cxnLst/>
              <a:rect l="l" t="t" r="r" b="b"/>
              <a:pathLst>
                <a:path w="18502" h="12703" extrusionOk="0">
                  <a:moveTo>
                    <a:pt x="0" y="1"/>
                  </a:moveTo>
                  <a:lnTo>
                    <a:pt x="0" y="3463"/>
                  </a:lnTo>
                  <a:lnTo>
                    <a:pt x="173" y="3485"/>
                  </a:lnTo>
                  <a:cubicBezTo>
                    <a:pt x="4847" y="3939"/>
                    <a:pt x="8504" y="7834"/>
                    <a:pt x="8699" y="12530"/>
                  </a:cubicBezTo>
                  <a:lnTo>
                    <a:pt x="8699" y="12703"/>
                  </a:lnTo>
                  <a:lnTo>
                    <a:pt x="18501" y="12703"/>
                  </a:lnTo>
                  <a:lnTo>
                    <a:pt x="18501" y="1"/>
                  </a:lnTo>
                  <a:lnTo>
                    <a:pt x="18134" y="1"/>
                  </a:lnTo>
                  <a:lnTo>
                    <a:pt x="18134" y="12335"/>
                  </a:lnTo>
                  <a:lnTo>
                    <a:pt x="9045" y="12335"/>
                  </a:lnTo>
                  <a:cubicBezTo>
                    <a:pt x="8764" y="7596"/>
                    <a:pt x="5085" y="3679"/>
                    <a:pt x="368" y="3138"/>
                  </a:cubicBezTo>
                  <a:lnTo>
                    <a:pt x="3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2720750" y="1865350"/>
              <a:ext cx="76300" cy="20050"/>
            </a:xfrm>
            <a:custGeom>
              <a:avLst/>
              <a:gdLst/>
              <a:ahLst/>
              <a:cxnLst/>
              <a:rect l="l" t="t" r="r" b="b"/>
              <a:pathLst>
                <a:path w="3052" h="802" extrusionOk="0">
                  <a:moveTo>
                    <a:pt x="0" y="0"/>
                  </a:moveTo>
                  <a:lnTo>
                    <a:pt x="0" y="801"/>
                  </a:lnTo>
                  <a:lnTo>
                    <a:pt x="3051" y="41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2491900" y="1566200"/>
              <a:ext cx="451750" cy="119575"/>
            </a:xfrm>
            <a:custGeom>
              <a:avLst/>
              <a:gdLst/>
              <a:ahLst/>
              <a:cxnLst/>
              <a:rect l="l" t="t" r="r" b="b"/>
              <a:pathLst>
                <a:path w="18070" h="4783" extrusionOk="0">
                  <a:moveTo>
                    <a:pt x="2035" y="0"/>
                  </a:moveTo>
                  <a:lnTo>
                    <a:pt x="1" y="2597"/>
                  </a:lnTo>
                  <a:lnTo>
                    <a:pt x="17182" y="4782"/>
                  </a:lnTo>
                  <a:lnTo>
                    <a:pt x="18069" y="390"/>
                  </a:lnTo>
                  <a:lnTo>
                    <a:pt x="2035" y="0"/>
                  </a:ln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950650" y="1576475"/>
              <a:ext cx="279175" cy="145550"/>
            </a:xfrm>
            <a:custGeom>
              <a:avLst/>
              <a:gdLst/>
              <a:ahLst/>
              <a:cxnLst/>
              <a:rect l="l" t="t" r="r" b="b"/>
              <a:pathLst>
                <a:path w="11167" h="5822" extrusionOk="0">
                  <a:moveTo>
                    <a:pt x="931" y="0"/>
                  </a:moveTo>
                  <a:lnTo>
                    <a:pt x="0" y="4523"/>
                  </a:lnTo>
                  <a:lnTo>
                    <a:pt x="10062" y="5821"/>
                  </a:lnTo>
                  <a:lnTo>
                    <a:pt x="11166" y="1126"/>
                  </a:lnTo>
                  <a:cubicBezTo>
                    <a:pt x="9435" y="282"/>
                    <a:pt x="7812" y="152"/>
                    <a:pt x="7812" y="152"/>
                  </a:cubicBezTo>
                  <a:lnTo>
                    <a:pt x="931" y="0"/>
                  </a:ln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3231950" y="1619750"/>
              <a:ext cx="135800" cy="123375"/>
            </a:xfrm>
            <a:custGeom>
              <a:avLst/>
              <a:gdLst/>
              <a:ahLst/>
              <a:cxnLst/>
              <a:rect l="l" t="t" r="r" b="b"/>
              <a:pathLst>
                <a:path w="5432" h="4935" extrusionOk="0">
                  <a:moveTo>
                    <a:pt x="974" y="0"/>
                  </a:moveTo>
                  <a:lnTo>
                    <a:pt x="1" y="4242"/>
                  </a:lnTo>
                  <a:lnTo>
                    <a:pt x="5432" y="4934"/>
                  </a:lnTo>
                  <a:cubicBezTo>
                    <a:pt x="5259" y="4588"/>
                    <a:pt x="5021" y="4220"/>
                    <a:pt x="4675" y="3787"/>
                  </a:cubicBezTo>
                  <a:lnTo>
                    <a:pt x="2294" y="1147"/>
                  </a:lnTo>
                  <a:cubicBezTo>
                    <a:pt x="1905" y="693"/>
                    <a:pt x="1450" y="325"/>
                    <a:pt x="974"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2"/>
          <p:cNvSpPr txBox="1">
            <a:spLocks noGrp="1"/>
          </p:cNvSpPr>
          <p:nvPr>
            <p:ph type="title"/>
          </p:nvPr>
        </p:nvSpPr>
        <p:spPr>
          <a:xfrm>
            <a:off x="584967" y="951536"/>
            <a:ext cx="4853883" cy="2452612"/>
          </a:xfrm>
          <a:prstGeom prst="rect">
            <a:avLst/>
          </a:prstGeom>
        </p:spPr>
        <p:txBody>
          <a:bodyPr spcFirstLastPara="1" wrap="square" lIns="91425" tIns="91425" rIns="91425" bIns="91425" anchor="b" anchorCtr="0">
            <a:noAutofit/>
          </a:bodyPr>
          <a:lstStyle/>
          <a:p>
            <a:pPr lvl="0" algn="just" rtl="0">
              <a:spcBef>
                <a:spcPts val="0"/>
              </a:spcBef>
              <a:spcAft>
                <a:spcPts val="0"/>
              </a:spcAft>
            </a:pPr>
            <a:r>
              <a:rPr lang="en-US" sz="2000" b="0" dirty="0">
                <a:solidFill>
                  <a:schemeClr val="tx1">
                    <a:lumMod val="50000"/>
                  </a:schemeClr>
                </a:solidFill>
                <a:latin typeface="Times New Roman" panose="02020603050405020304" pitchFamily="18" charset="0"/>
                <a:cs typeface="Times New Roman" panose="02020603050405020304" pitchFamily="18" charset="0"/>
              </a:rPr>
              <a:t>1. The primary objective of this project is to develop a trustworthy predictive model capable of accurately anticipating car pricing.</a:t>
            </a:r>
            <a:br>
              <a:rPr lang="en-US" sz="2000" b="0" dirty="0">
                <a:solidFill>
                  <a:schemeClr val="tx1">
                    <a:lumMod val="50000"/>
                  </a:schemeClr>
                </a:solidFill>
                <a:latin typeface="Times New Roman" panose="02020603050405020304" pitchFamily="18" charset="0"/>
                <a:cs typeface="Times New Roman" panose="02020603050405020304" pitchFamily="18" charset="0"/>
              </a:rPr>
            </a:br>
            <a:r>
              <a:rPr lang="en-US" sz="2000" b="0" dirty="0">
                <a:solidFill>
                  <a:schemeClr val="tx1">
                    <a:lumMod val="50000"/>
                  </a:schemeClr>
                </a:solidFill>
                <a:latin typeface="Times New Roman" panose="02020603050405020304" pitchFamily="18" charset="0"/>
                <a:cs typeface="Times New Roman" panose="02020603050405020304" pitchFamily="18" charset="0"/>
              </a:rPr>
              <a:t> </a:t>
            </a:r>
            <a:br>
              <a:rPr lang="en-US" sz="2000" b="0" dirty="0">
                <a:solidFill>
                  <a:schemeClr val="tx1">
                    <a:lumMod val="50000"/>
                  </a:schemeClr>
                </a:solidFill>
                <a:latin typeface="Times New Roman" panose="02020603050405020304" pitchFamily="18" charset="0"/>
                <a:cs typeface="Times New Roman" panose="02020603050405020304" pitchFamily="18" charset="0"/>
              </a:rPr>
            </a:br>
            <a:r>
              <a:rPr lang="en-US" sz="2000" b="0" dirty="0">
                <a:solidFill>
                  <a:schemeClr val="tx1">
                    <a:lumMod val="50000"/>
                  </a:schemeClr>
                </a:solidFill>
                <a:latin typeface="Times New Roman" panose="02020603050405020304" pitchFamily="18" charset="0"/>
                <a:cs typeface="Times New Roman" panose="02020603050405020304" pitchFamily="18" charset="0"/>
              </a:rPr>
              <a:t>2. It allows consumers to make more educated decisions, helps dealerships set competitive rates, and helps manufacturers analyze market trends and demand dynamics.</a:t>
            </a:r>
            <a:endParaRPr sz="2000" b="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05" name="Google Shape;405;p32"/>
          <p:cNvSpPr/>
          <p:nvPr/>
        </p:nvSpPr>
        <p:spPr>
          <a:xfrm>
            <a:off x="5160900" y="3862525"/>
            <a:ext cx="3983100" cy="40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32"/>
          <p:cNvGrpSpPr/>
          <p:nvPr/>
        </p:nvGrpSpPr>
        <p:grpSpPr>
          <a:xfrm>
            <a:off x="5306814" y="2054558"/>
            <a:ext cx="3691271" cy="1807967"/>
            <a:chOff x="-91775" y="2302775"/>
            <a:chExt cx="3691271" cy="1807967"/>
          </a:xfrm>
        </p:grpSpPr>
        <p:sp>
          <p:nvSpPr>
            <p:cNvPr id="407" name="Google Shape;407;p32"/>
            <p:cNvSpPr/>
            <p:nvPr/>
          </p:nvSpPr>
          <p:spPr>
            <a:xfrm>
              <a:off x="-91775" y="2302775"/>
              <a:ext cx="3691271" cy="1596797"/>
            </a:xfrm>
            <a:custGeom>
              <a:avLst/>
              <a:gdLst/>
              <a:ahLst/>
              <a:cxnLst/>
              <a:rect l="l" t="t" r="r" b="b"/>
              <a:pathLst>
                <a:path w="62429" h="27006" extrusionOk="0">
                  <a:moveTo>
                    <a:pt x="34103" y="1"/>
                  </a:moveTo>
                  <a:cubicBezTo>
                    <a:pt x="24993" y="1"/>
                    <a:pt x="17182" y="4112"/>
                    <a:pt x="13719" y="8851"/>
                  </a:cubicBezTo>
                  <a:lnTo>
                    <a:pt x="10906" y="8851"/>
                  </a:lnTo>
                  <a:cubicBezTo>
                    <a:pt x="7098" y="8851"/>
                    <a:pt x="0" y="10496"/>
                    <a:pt x="0" y="16187"/>
                  </a:cubicBezTo>
                  <a:lnTo>
                    <a:pt x="0" y="19692"/>
                  </a:lnTo>
                  <a:cubicBezTo>
                    <a:pt x="0" y="23479"/>
                    <a:pt x="2705" y="26595"/>
                    <a:pt x="6146" y="27006"/>
                  </a:cubicBezTo>
                  <a:lnTo>
                    <a:pt x="57732" y="26703"/>
                  </a:lnTo>
                  <a:cubicBezTo>
                    <a:pt x="59269" y="26184"/>
                    <a:pt x="60697" y="25123"/>
                    <a:pt x="61541" y="23674"/>
                  </a:cubicBezTo>
                  <a:cubicBezTo>
                    <a:pt x="62342" y="22289"/>
                    <a:pt x="62428" y="19843"/>
                    <a:pt x="62212" y="18264"/>
                  </a:cubicBezTo>
                  <a:cubicBezTo>
                    <a:pt x="61627" y="13720"/>
                    <a:pt x="59485" y="9370"/>
                    <a:pt x="54508" y="8894"/>
                  </a:cubicBezTo>
                  <a:cubicBezTo>
                    <a:pt x="51068" y="4155"/>
                    <a:pt x="43235" y="1"/>
                    <a:pt x="34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48256" y="3660324"/>
              <a:ext cx="3611922" cy="239289"/>
            </a:xfrm>
            <a:custGeom>
              <a:avLst/>
              <a:gdLst/>
              <a:ahLst/>
              <a:cxnLst/>
              <a:rect l="l" t="t" r="r" b="b"/>
              <a:pathLst>
                <a:path w="61087" h="4047" extrusionOk="0">
                  <a:moveTo>
                    <a:pt x="0" y="0"/>
                  </a:moveTo>
                  <a:cubicBezTo>
                    <a:pt x="43" y="87"/>
                    <a:pt x="87" y="174"/>
                    <a:pt x="130" y="260"/>
                  </a:cubicBezTo>
                  <a:cubicBezTo>
                    <a:pt x="152" y="303"/>
                    <a:pt x="173" y="347"/>
                    <a:pt x="195" y="368"/>
                  </a:cubicBezTo>
                  <a:cubicBezTo>
                    <a:pt x="260" y="520"/>
                    <a:pt x="346" y="650"/>
                    <a:pt x="433" y="801"/>
                  </a:cubicBezTo>
                  <a:cubicBezTo>
                    <a:pt x="455" y="844"/>
                    <a:pt x="476" y="888"/>
                    <a:pt x="520" y="909"/>
                  </a:cubicBezTo>
                  <a:cubicBezTo>
                    <a:pt x="606" y="1061"/>
                    <a:pt x="693" y="1191"/>
                    <a:pt x="779" y="1299"/>
                  </a:cubicBezTo>
                  <a:cubicBezTo>
                    <a:pt x="822" y="1342"/>
                    <a:pt x="844" y="1385"/>
                    <a:pt x="887" y="1429"/>
                  </a:cubicBezTo>
                  <a:cubicBezTo>
                    <a:pt x="974" y="1558"/>
                    <a:pt x="1060" y="1667"/>
                    <a:pt x="1169" y="1775"/>
                  </a:cubicBezTo>
                  <a:cubicBezTo>
                    <a:pt x="1212" y="1818"/>
                    <a:pt x="1255" y="1883"/>
                    <a:pt x="1299" y="1926"/>
                  </a:cubicBezTo>
                  <a:cubicBezTo>
                    <a:pt x="1385" y="2013"/>
                    <a:pt x="1493" y="2121"/>
                    <a:pt x="1580" y="2208"/>
                  </a:cubicBezTo>
                  <a:cubicBezTo>
                    <a:pt x="1645" y="2273"/>
                    <a:pt x="1688" y="2316"/>
                    <a:pt x="1753" y="2359"/>
                  </a:cubicBezTo>
                  <a:cubicBezTo>
                    <a:pt x="1839" y="2446"/>
                    <a:pt x="1948" y="2532"/>
                    <a:pt x="2034" y="2619"/>
                  </a:cubicBezTo>
                  <a:cubicBezTo>
                    <a:pt x="2099" y="2662"/>
                    <a:pt x="2186" y="2705"/>
                    <a:pt x="2251" y="2770"/>
                  </a:cubicBezTo>
                  <a:cubicBezTo>
                    <a:pt x="2337" y="2835"/>
                    <a:pt x="2445" y="2900"/>
                    <a:pt x="2532" y="2965"/>
                  </a:cubicBezTo>
                  <a:cubicBezTo>
                    <a:pt x="2618" y="3030"/>
                    <a:pt x="2705" y="3073"/>
                    <a:pt x="2770" y="3116"/>
                  </a:cubicBezTo>
                  <a:cubicBezTo>
                    <a:pt x="2878" y="3181"/>
                    <a:pt x="2965" y="3225"/>
                    <a:pt x="3051" y="3290"/>
                  </a:cubicBezTo>
                  <a:cubicBezTo>
                    <a:pt x="3159" y="3333"/>
                    <a:pt x="3246" y="3376"/>
                    <a:pt x="3333" y="3419"/>
                  </a:cubicBezTo>
                  <a:cubicBezTo>
                    <a:pt x="3419" y="3463"/>
                    <a:pt x="3527" y="3506"/>
                    <a:pt x="3614" y="3549"/>
                  </a:cubicBezTo>
                  <a:cubicBezTo>
                    <a:pt x="3722" y="3593"/>
                    <a:pt x="3830" y="3636"/>
                    <a:pt x="3938" y="3679"/>
                  </a:cubicBezTo>
                  <a:cubicBezTo>
                    <a:pt x="4025" y="3701"/>
                    <a:pt x="4112" y="3744"/>
                    <a:pt x="4198" y="3766"/>
                  </a:cubicBezTo>
                  <a:cubicBezTo>
                    <a:pt x="4328" y="3809"/>
                    <a:pt x="4458" y="3852"/>
                    <a:pt x="4588" y="3874"/>
                  </a:cubicBezTo>
                  <a:cubicBezTo>
                    <a:pt x="4653" y="3895"/>
                    <a:pt x="4717" y="3917"/>
                    <a:pt x="4804" y="3939"/>
                  </a:cubicBezTo>
                  <a:cubicBezTo>
                    <a:pt x="4999" y="3982"/>
                    <a:pt x="5215" y="4004"/>
                    <a:pt x="5410" y="4047"/>
                  </a:cubicBezTo>
                  <a:lnTo>
                    <a:pt x="6254" y="4025"/>
                  </a:lnTo>
                  <a:lnTo>
                    <a:pt x="56996" y="3744"/>
                  </a:lnTo>
                  <a:cubicBezTo>
                    <a:pt x="58533" y="3225"/>
                    <a:pt x="59961" y="2164"/>
                    <a:pt x="60805" y="715"/>
                  </a:cubicBezTo>
                  <a:cubicBezTo>
                    <a:pt x="60913" y="541"/>
                    <a:pt x="61000" y="325"/>
                    <a:pt x="61086" y="109"/>
                  </a:cubicBezTo>
                  <a:lnTo>
                    <a:pt x="6578" y="109"/>
                  </a:lnTo>
                  <a:cubicBezTo>
                    <a:pt x="6449" y="65"/>
                    <a:pt x="6687" y="44"/>
                    <a:pt x="6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3251502" y="2869588"/>
              <a:ext cx="216288" cy="193288"/>
            </a:xfrm>
            <a:custGeom>
              <a:avLst/>
              <a:gdLst/>
              <a:ahLst/>
              <a:cxnLst/>
              <a:rect l="l" t="t" r="r" b="b"/>
              <a:pathLst>
                <a:path w="3658" h="3269" extrusionOk="0">
                  <a:moveTo>
                    <a:pt x="563" y="1"/>
                  </a:moveTo>
                  <a:cubicBezTo>
                    <a:pt x="217" y="347"/>
                    <a:pt x="0" y="801"/>
                    <a:pt x="0" y="1321"/>
                  </a:cubicBezTo>
                  <a:cubicBezTo>
                    <a:pt x="0" y="2381"/>
                    <a:pt x="974" y="3268"/>
                    <a:pt x="2164" y="3268"/>
                  </a:cubicBezTo>
                  <a:cubicBezTo>
                    <a:pt x="2748" y="3268"/>
                    <a:pt x="3268" y="3073"/>
                    <a:pt x="3657" y="2727"/>
                  </a:cubicBezTo>
                  <a:cubicBezTo>
                    <a:pt x="2878" y="1559"/>
                    <a:pt x="1861" y="607"/>
                    <a:pt x="5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3402458" y="3039762"/>
              <a:ext cx="147227" cy="179215"/>
            </a:xfrm>
            <a:custGeom>
              <a:avLst/>
              <a:gdLst/>
              <a:ahLst/>
              <a:cxnLst/>
              <a:rect l="l" t="t" r="r" b="b"/>
              <a:pathLst>
                <a:path w="2490" h="3031" extrusionOk="0">
                  <a:moveTo>
                    <a:pt x="1191" y="1"/>
                  </a:moveTo>
                  <a:cubicBezTo>
                    <a:pt x="498" y="195"/>
                    <a:pt x="1" y="780"/>
                    <a:pt x="1" y="1472"/>
                  </a:cubicBezTo>
                  <a:cubicBezTo>
                    <a:pt x="1" y="2338"/>
                    <a:pt x="758" y="3030"/>
                    <a:pt x="1710" y="3030"/>
                  </a:cubicBezTo>
                  <a:cubicBezTo>
                    <a:pt x="1991" y="3030"/>
                    <a:pt x="2251" y="2965"/>
                    <a:pt x="2489" y="2857"/>
                  </a:cubicBezTo>
                  <a:cubicBezTo>
                    <a:pt x="2165" y="1818"/>
                    <a:pt x="1753" y="866"/>
                    <a:pt x="1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54642" y="2870889"/>
              <a:ext cx="387699" cy="254662"/>
            </a:xfrm>
            <a:custGeom>
              <a:avLst/>
              <a:gdLst/>
              <a:ahLst/>
              <a:cxnLst/>
              <a:rect l="l" t="t" r="r" b="b"/>
              <a:pathLst>
                <a:path w="6557" h="4307" extrusionOk="0">
                  <a:moveTo>
                    <a:pt x="5366" y="0"/>
                  </a:moveTo>
                  <a:cubicBezTo>
                    <a:pt x="3138" y="693"/>
                    <a:pt x="1017" y="1926"/>
                    <a:pt x="0" y="3917"/>
                  </a:cubicBezTo>
                  <a:cubicBezTo>
                    <a:pt x="649" y="4155"/>
                    <a:pt x="1428" y="4306"/>
                    <a:pt x="2272" y="4306"/>
                  </a:cubicBezTo>
                  <a:cubicBezTo>
                    <a:pt x="4631" y="4306"/>
                    <a:pt x="6557" y="3160"/>
                    <a:pt x="6557" y="1753"/>
                  </a:cubicBezTo>
                  <a:cubicBezTo>
                    <a:pt x="6557" y="1082"/>
                    <a:pt x="6102" y="455"/>
                    <a:pt x="53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2952072" y="2909264"/>
              <a:ext cx="156156" cy="156156"/>
            </a:xfrm>
            <a:custGeom>
              <a:avLst/>
              <a:gdLst/>
              <a:ahLst/>
              <a:cxnLst/>
              <a:rect l="l" t="t" r="r" b="b"/>
              <a:pathLst>
                <a:path w="2641" h="2641" extrusionOk="0">
                  <a:moveTo>
                    <a:pt x="1321" y="0"/>
                  </a:moveTo>
                  <a:cubicBezTo>
                    <a:pt x="607" y="0"/>
                    <a:pt x="1" y="585"/>
                    <a:pt x="1" y="1320"/>
                  </a:cubicBezTo>
                  <a:cubicBezTo>
                    <a:pt x="1" y="2056"/>
                    <a:pt x="607" y="2640"/>
                    <a:pt x="1321" y="2640"/>
                  </a:cubicBezTo>
                  <a:cubicBezTo>
                    <a:pt x="2057" y="2640"/>
                    <a:pt x="2641" y="2056"/>
                    <a:pt x="2641" y="1320"/>
                  </a:cubicBezTo>
                  <a:cubicBezTo>
                    <a:pt x="2641" y="585"/>
                    <a:pt x="2057" y="0"/>
                    <a:pt x="1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3274503" y="3378810"/>
              <a:ext cx="159999" cy="351927"/>
            </a:xfrm>
            <a:custGeom>
              <a:avLst/>
              <a:gdLst/>
              <a:ahLst/>
              <a:cxnLst/>
              <a:rect l="l" t="t" r="r" b="b"/>
              <a:pathLst>
                <a:path w="2706" h="5952" extrusionOk="0">
                  <a:moveTo>
                    <a:pt x="1" y="1"/>
                  </a:moveTo>
                  <a:lnTo>
                    <a:pt x="1" y="5952"/>
                  </a:lnTo>
                  <a:lnTo>
                    <a:pt x="2706" y="5952"/>
                  </a:lnTo>
                  <a:lnTo>
                    <a:pt x="27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1783" y="3378810"/>
              <a:ext cx="161241" cy="351927"/>
            </a:xfrm>
            <a:custGeom>
              <a:avLst/>
              <a:gdLst/>
              <a:ahLst/>
              <a:cxnLst/>
              <a:rect l="l" t="t" r="r" b="b"/>
              <a:pathLst>
                <a:path w="2727" h="5952" extrusionOk="0">
                  <a:moveTo>
                    <a:pt x="0" y="1"/>
                  </a:moveTo>
                  <a:lnTo>
                    <a:pt x="0" y="5952"/>
                  </a:lnTo>
                  <a:lnTo>
                    <a:pt x="2727" y="5952"/>
                  </a:lnTo>
                  <a:lnTo>
                    <a:pt x="27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3049339" y="2563831"/>
              <a:ext cx="144626" cy="301964"/>
            </a:xfrm>
            <a:custGeom>
              <a:avLst/>
              <a:gdLst/>
              <a:ahLst/>
              <a:cxnLst/>
              <a:rect l="l" t="t" r="r" b="b"/>
              <a:pathLst>
                <a:path w="2446" h="5107" extrusionOk="0">
                  <a:moveTo>
                    <a:pt x="1017" y="0"/>
                  </a:moveTo>
                  <a:lnTo>
                    <a:pt x="0" y="5107"/>
                  </a:lnTo>
                  <a:lnTo>
                    <a:pt x="2446" y="5107"/>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91775" y="3449233"/>
              <a:ext cx="3687427" cy="450374"/>
            </a:xfrm>
            <a:custGeom>
              <a:avLst/>
              <a:gdLst/>
              <a:ahLst/>
              <a:cxnLst/>
              <a:rect l="l" t="t" r="r" b="b"/>
              <a:pathLst>
                <a:path w="62364" h="7617" extrusionOk="0">
                  <a:moveTo>
                    <a:pt x="0" y="0"/>
                  </a:moveTo>
                  <a:lnTo>
                    <a:pt x="0" y="303"/>
                  </a:lnTo>
                  <a:cubicBezTo>
                    <a:pt x="0" y="4090"/>
                    <a:pt x="2705" y="7206"/>
                    <a:pt x="6146" y="7617"/>
                  </a:cubicBezTo>
                  <a:lnTo>
                    <a:pt x="57732" y="7314"/>
                  </a:lnTo>
                  <a:cubicBezTo>
                    <a:pt x="59269" y="6795"/>
                    <a:pt x="60697" y="5734"/>
                    <a:pt x="61541" y="4285"/>
                  </a:cubicBezTo>
                  <a:cubicBezTo>
                    <a:pt x="62168" y="3203"/>
                    <a:pt x="62363" y="1450"/>
                    <a:pt x="62298" y="0"/>
                  </a:cubicBezTo>
                  <a:close/>
                </a:path>
              </a:pathLst>
            </a:custGeom>
            <a:solidFill>
              <a:srgbClr val="1D2A46">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327864" y="3148501"/>
              <a:ext cx="963483" cy="962241"/>
            </a:xfrm>
            <a:custGeom>
              <a:avLst/>
              <a:gdLst/>
              <a:ahLst/>
              <a:cxnLst/>
              <a:rect l="l" t="t" r="r" b="b"/>
              <a:pathLst>
                <a:path w="16295" h="16274" extrusionOk="0">
                  <a:moveTo>
                    <a:pt x="8137" y="1"/>
                  </a:moveTo>
                  <a:cubicBezTo>
                    <a:pt x="3636" y="1"/>
                    <a:pt x="1" y="3636"/>
                    <a:pt x="1" y="8137"/>
                  </a:cubicBezTo>
                  <a:cubicBezTo>
                    <a:pt x="1" y="12638"/>
                    <a:pt x="3636" y="16273"/>
                    <a:pt x="8137" y="16273"/>
                  </a:cubicBezTo>
                  <a:cubicBezTo>
                    <a:pt x="12638" y="16273"/>
                    <a:pt x="16295" y="12638"/>
                    <a:pt x="16295" y="8137"/>
                  </a:cubicBezTo>
                  <a:cubicBezTo>
                    <a:pt x="16295" y="3636"/>
                    <a:pt x="12638" y="1"/>
                    <a:pt x="81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393143" y="3213780"/>
              <a:ext cx="832988" cy="831687"/>
            </a:xfrm>
            <a:custGeom>
              <a:avLst/>
              <a:gdLst/>
              <a:ahLst/>
              <a:cxnLst/>
              <a:rect l="l" t="t" r="r" b="b"/>
              <a:pathLst>
                <a:path w="14088" h="14066" extrusionOk="0">
                  <a:moveTo>
                    <a:pt x="7033" y="1"/>
                  </a:moveTo>
                  <a:cubicBezTo>
                    <a:pt x="3160" y="1"/>
                    <a:pt x="1" y="3138"/>
                    <a:pt x="1" y="7033"/>
                  </a:cubicBezTo>
                  <a:cubicBezTo>
                    <a:pt x="1" y="10928"/>
                    <a:pt x="3160" y="14066"/>
                    <a:pt x="7033" y="14066"/>
                  </a:cubicBezTo>
                  <a:cubicBezTo>
                    <a:pt x="10928" y="14066"/>
                    <a:pt x="14087" y="10928"/>
                    <a:pt x="14087" y="7033"/>
                  </a:cubicBezTo>
                  <a:cubicBezTo>
                    <a:pt x="14087" y="3138"/>
                    <a:pt x="10928" y="1"/>
                    <a:pt x="7033" y="1"/>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69892" y="3289288"/>
              <a:ext cx="679434" cy="680735"/>
            </a:xfrm>
            <a:custGeom>
              <a:avLst/>
              <a:gdLst/>
              <a:ahLst/>
              <a:cxnLst/>
              <a:rect l="l" t="t" r="r" b="b"/>
              <a:pathLst>
                <a:path w="11491" h="11513" extrusionOk="0">
                  <a:moveTo>
                    <a:pt x="5735" y="0"/>
                  </a:moveTo>
                  <a:cubicBezTo>
                    <a:pt x="2576" y="0"/>
                    <a:pt x="1" y="2575"/>
                    <a:pt x="1" y="5756"/>
                  </a:cubicBezTo>
                  <a:cubicBezTo>
                    <a:pt x="1" y="8937"/>
                    <a:pt x="2576" y="11512"/>
                    <a:pt x="5735" y="11512"/>
                  </a:cubicBezTo>
                  <a:cubicBezTo>
                    <a:pt x="8916" y="11512"/>
                    <a:pt x="11491" y="8937"/>
                    <a:pt x="11491" y="5756"/>
                  </a:cubicBezTo>
                  <a:cubicBezTo>
                    <a:pt x="11491" y="2575"/>
                    <a:pt x="8916" y="0"/>
                    <a:pt x="5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549243" y="3369881"/>
              <a:ext cx="519494" cy="519494"/>
            </a:xfrm>
            <a:custGeom>
              <a:avLst/>
              <a:gdLst/>
              <a:ahLst/>
              <a:cxnLst/>
              <a:rect l="l" t="t" r="r" b="b"/>
              <a:pathLst>
                <a:path w="8786" h="8786" extrusionOk="0">
                  <a:moveTo>
                    <a:pt x="4393" y="0"/>
                  </a:moveTo>
                  <a:cubicBezTo>
                    <a:pt x="1970" y="0"/>
                    <a:pt x="0" y="1970"/>
                    <a:pt x="0" y="4393"/>
                  </a:cubicBezTo>
                  <a:cubicBezTo>
                    <a:pt x="0" y="6817"/>
                    <a:pt x="1970" y="8786"/>
                    <a:pt x="4393" y="8786"/>
                  </a:cubicBezTo>
                  <a:cubicBezTo>
                    <a:pt x="6817" y="8786"/>
                    <a:pt x="8786" y="6817"/>
                    <a:pt x="8786" y="4393"/>
                  </a:cubicBezTo>
                  <a:cubicBezTo>
                    <a:pt x="8786" y="1970"/>
                    <a:pt x="6817" y="0"/>
                    <a:pt x="4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41366" y="3462005"/>
              <a:ext cx="336554" cy="335253"/>
            </a:xfrm>
            <a:custGeom>
              <a:avLst/>
              <a:gdLst/>
              <a:ahLst/>
              <a:cxnLst/>
              <a:rect l="l" t="t" r="r" b="b"/>
              <a:pathLst>
                <a:path w="5692" h="5670" extrusionOk="0">
                  <a:moveTo>
                    <a:pt x="2835" y="0"/>
                  </a:moveTo>
                  <a:cubicBezTo>
                    <a:pt x="1277" y="0"/>
                    <a:pt x="0" y="1255"/>
                    <a:pt x="0" y="2835"/>
                  </a:cubicBezTo>
                  <a:cubicBezTo>
                    <a:pt x="0" y="4393"/>
                    <a:pt x="1277" y="5670"/>
                    <a:pt x="2835" y="5670"/>
                  </a:cubicBezTo>
                  <a:cubicBezTo>
                    <a:pt x="4415" y="5670"/>
                    <a:pt x="5691" y="4393"/>
                    <a:pt x="5691" y="2835"/>
                  </a:cubicBezTo>
                  <a:cubicBezTo>
                    <a:pt x="5691" y="1255"/>
                    <a:pt x="4415" y="0"/>
                    <a:pt x="2835"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268835" y="3148501"/>
              <a:ext cx="963483" cy="962241"/>
            </a:xfrm>
            <a:custGeom>
              <a:avLst/>
              <a:gdLst/>
              <a:ahLst/>
              <a:cxnLst/>
              <a:rect l="l" t="t" r="r" b="b"/>
              <a:pathLst>
                <a:path w="16295" h="16274" extrusionOk="0">
                  <a:moveTo>
                    <a:pt x="8137" y="1"/>
                  </a:moveTo>
                  <a:cubicBezTo>
                    <a:pt x="3636" y="1"/>
                    <a:pt x="1" y="3636"/>
                    <a:pt x="1" y="8137"/>
                  </a:cubicBezTo>
                  <a:cubicBezTo>
                    <a:pt x="1" y="12638"/>
                    <a:pt x="3636" y="16273"/>
                    <a:pt x="8137" y="16273"/>
                  </a:cubicBezTo>
                  <a:cubicBezTo>
                    <a:pt x="12638" y="16273"/>
                    <a:pt x="16295" y="12638"/>
                    <a:pt x="16295" y="8137"/>
                  </a:cubicBezTo>
                  <a:cubicBezTo>
                    <a:pt x="16295" y="3636"/>
                    <a:pt x="12638" y="1"/>
                    <a:pt x="81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334114" y="3213780"/>
              <a:ext cx="832988" cy="831687"/>
            </a:xfrm>
            <a:custGeom>
              <a:avLst/>
              <a:gdLst/>
              <a:ahLst/>
              <a:cxnLst/>
              <a:rect l="l" t="t" r="r" b="b"/>
              <a:pathLst>
                <a:path w="14088" h="14066" extrusionOk="0">
                  <a:moveTo>
                    <a:pt x="7033" y="1"/>
                  </a:moveTo>
                  <a:cubicBezTo>
                    <a:pt x="3160" y="1"/>
                    <a:pt x="0" y="3138"/>
                    <a:pt x="0" y="7033"/>
                  </a:cubicBezTo>
                  <a:cubicBezTo>
                    <a:pt x="0" y="10928"/>
                    <a:pt x="3160" y="14066"/>
                    <a:pt x="7033" y="14066"/>
                  </a:cubicBezTo>
                  <a:cubicBezTo>
                    <a:pt x="10928" y="14066"/>
                    <a:pt x="14087" y="10928"/>
                    <a:pt x="14087" y="7033"/>
                  </a:cubicBezTo>
                  <a:cubicBezTo>
                    <a:pt x="14087" y="3138"/>
                    <a:pt x="10928" y="1"/>
                    <a:pt x="7033" y="1"/>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2410863" y="3289288"/>
              <a:ext cx="679434" cy="680735"/>
            </a:xfrm>
            <a:custGeom>
              <a:avLst/>
              <a:gdLst/>
              <a:ahLst/>
              <a:cxnLst/>
              <a:rect l="l" t="t" r="r" b="b"/>
              <a:pathLst>
                <a:path w="11491" h="11513" extrusionOk="0">
                  <a:moveTo>
                    <a:pt x="5735" y="0"/>
                  </a:moveTo>
                  <a:cubicBezTo>
                    <a:pt x="2576" y="0"/>
                    <a:pt x="1" y="2575"/>
                    <a:pt x="1" y="5756"/>
                  </a:cubicBezTo>
                  <a:cubicBezTo>
                    <a:pt x="1" y="8937"/>
                    <a:pt x="2576" y="11512"/>
                    <a:pt x="5735" y="11512"/>
                  </a:cubicBezTo>
                  <a:cubicBezTo>
                    <a:pt x="8916" y="11512"/>
                    <a:pt x="11491" y="8937"/>
                    <a:pt x="11491" y="5756"/>
                  </a:cubicBezTo>
                  <a:cubicBezTo>
                    <a:pt x="11491" y="2575"/>
                    <a:pt x="8916" y="0"/>
                    <a:pt x="5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2490215" y="3369881"/>
              <a:ext cx="519494" cy="519494"/>
            </a:xfrm>
            <a:custGeom>
              <a:avLst/>
              <a:gdLst/>
              <a:ahLst/>
              <a:cxnLst/>
              <a:rect l="l" t="t" r="r" b="b"/>
              <a:pathLst>
                <a:path w="8786" h="8786" extrusionOk="0">
                  <a:moveTo>
                    <a:pt x="4393" y="0"/>
                  </a:moveTo>
                  <a:cubicBezTo>
                    <a:pt x="1969" y="0"/>
                    <a:pt x="0" y="1970"/>
                    <a:pt x="0" y="4393"/>
                  </a:cubicBezTo>
                  <a:cubicBezTo>
                    <a:pt x="0" y="6817"/>
                    <a:pt x="1969" y="8786"/>
                    <a:pt x="4393" y="8786"/>
                  </a:cubicBezTo>
                  <a:cubicBezTo>
                    <a:pt x="6817" y="8786"/>
                    <a:pt x="8786" y="6817"/>
                    <a:pt x="8786" y="4393"/>
                  </a:cubicBezTo>
                  <a:cubicBezTo>
                    <a:pt x="8786" y="1970"/>
                    <a:pt x="6817" y="0"/>
                    <a:pt x="4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582338" y="3462005"/>
              <a:ext cx="336554" cy="335253"/>
            </a:xfrm>
            <a:custGeom>
              <a:avLst/>
              <a:gdLst/>
              <a:ahLst/>
              <a:cxnLst/>
              <a:rect l="l" t="t" r="r" b="b"/>
              <a:pathLst>
                <a:path w="5692" h="5670" extrusionOk="0">
                  <a:moveTo>
                    <a:pt x="2835" y="0"/>
                  </a:moveTo>
                  <a:cubicBezTo>
                    <a:pt x="1277" y="0"/>
                    <a:pt x="0" y="1255"/>
                    <a:pt x="0" y="2835"/>
                  </a:cubicBezTo>
                  <a:cubicBezTo>
                    <a:pt x="0" y="4393"/>
                    <a:pt x="1277" y="5670"/>
                    <a:pt x="2835" y="5670"/>
                  </a:cubicBezTo>
                  <a:cubicBezTo>
                    <a:pt x="4415" y="5670"/>
                    <a:pt x="5691" y="4393"/>
                    <a:pt x="5691" y="2835"/>
                  </a:cubicBezTo>
                  <a:cubicBezTo>
                    <a:pt x="5691" y="1255"/>
                    <a:pt x="4415" y="0"/>
                    <a:pt x="2835"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68021" y="2795381"/>
              <a:ext cx="985242" cy="769012"/>
            </a:xfrm>
            <a:custGeom>
              <a:avLst/>
              <a:gdLst/>
              <a:ahLst/>
              <a:cxnLst/>
              <a:rect l="l" t="t" r="r" b="b"/>
              <a:pathLst>
                <a:path w="16663" h="13006" extrusionOk="0">
                  <a:moveTo>
                    <a:pt x="1" y="1"/>
                  </a:moveTo>
                  <a:lnTo>
                    <a:pt x="1" y="4696"/>
                  </a:lnTo>
                  <a:lnTo>
                    <a:pt x="195" y="4696"/>
                  </a:lnTo>
                  <a:cubicBezTo>
                    <a:pt x="239" y="4689"/>
                    <a:pt x="284" y="4687"/>
                    <a:pt x="331" y="4687"/>
                  </a:cubicBezTo>
                  <a:cubicBezTo>
                    <a:pt x="424" y="4687"/>
                    <a:pt x="520" y="4696"/>
                    <a:pt x="607" y="4696"/>
                  </a:cubicBezTo>
                  <a:lnTo>
                    <a:pt x="693" y="4696"/>
                  </a:lnTo>
                  <a:cubicBezTo>
                    <a:pt x="5389" y="4696"/>
                    <a:pt x="9392" y="8202"/>
                    <a:pt x="9998" y="12854"/>
                  </a:cubicBezTo>
                  <a:lnTo>
                    <a:pt x="10019" y="13006"/>
                  </a:lnTo>
                  <a:lnTo>
                    <a:pt x="16662" y="13006"/>
                  </a:lnTo>
                  <a:lnTo>
                    <a:pt x="16662" y="1"/>
                  </a:lnTo>
                  <a:lnTo>
                    <a:pt x="16273" y="1"/>
                  </a:lnTo>
                  <a:lnTo>
                    <a:pt x="16273" y="12638"/>
                  </a:lnTo>
                  <a:lnTo>
                    <a:pt x="10344" y="12638"/>
                  </a:lnTo>
                  <a:cubicBezTo>
                    <a:pt x="9652" y="7877"/>
                    <a:pt x="5519" y="4307"/>
                    <a:pt x="693" y="4307"/>
                  </a:cubicBezTo>
                  <a:lnTo>
                    <a:pt x="369" y="4307"/>
                  </a:lnTo>
                  <a:lnTo>
                    <a:pt x="3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1806978" y="2795381"/>
              <a:ext cx="963483" cy="769012"/>
            </a:xfrm>
            <a:custGeom>
              <a:avLst/>
              <a:gdLst/>
              <a:ahLst/>
              <a:cxnLst/>
              <a:rect l="l" t="t" r="r" b="b"/>
              <a:pathLst>
                <a:path w="16295" h="13006" extrusionOk="0">
                  <a:moveTo>
                    <a:pt x="0" y="1"/>
                  </a:moveTo>
                  <a:lnTo>
                    <a:pt x="0" y="13006"/>
                  </a:lnTo>
                  <a:lnTo>
                    <a:pt x="6254" y="13006"/>
                  </a:lnTo>
                  <a:lnTo>
                    <a:pt x="6275" y="12854"/>
                  </a:lnTo>
                  <a:cubicBezTo>
                    <a:pt x="6903" y="8202"/>
                    <a:pt x="10906" y="4696"/>
                    <a:pt x="15602" y="4696"/>
                  </a:cubicBezTo>
                  <a:lnTo>
                    <a:pt x="15688" y="4696"/>
                  </a:lnTo>
                  <a:cubicBezTo>
                    <a:pt x="15775" y="4696"/>
                    <a:pt x="15861" y="4687"/>
                    <a:pt x="15954" y="4687"/>
                  </a:cubicBezTo>
                  <a:cubicBezTo>
                    <a:pt x="16001" y="4687"/>
                    <a:pt x="16049" y="4689"/>
                    <a:pt x="16099" y="4696"/>
                  </a:cubicBezTo>
                  <a:lnTo>
                    <a:pt x="16294" y="4696"/>
                  </a:lnTo>
                  <a:lnTo>
                    <a:pt x="16294" y="1"/>
                  </a:lnTo>
                  <a:lnTo>
                    <a:pt x="15905" y="1"/>
                  </a:lnTo>
                  <a:lnTo>
                    <a:pt x="15926" y="4307"/>
                  </a:lnTo>
                  <a:lnTo>
                    <a:pt x="15602" y="4307"/>
                  </a:lnTo>
                  <a:cubicBezTo>
                    <a:pt x="10776" y="4307"/>
                    <a:pt x="6643" y="7877"/>
                    <a:pt x="5929" y="12638"/>
                  </a:cubicBezTo>
                  <a:lnTo>
                    <a:pt x="390" y="12638"/>
                  </a:lnTo>
                  <a:lnTo>
                    <a:pt x="3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4502" y="2406429"/>
              <a:ext cx="2181509" cy="412060"/>
            </a:xfrm>
            <a:custGeom>
              <a:avLst/>
              <a:gdLst/>
              <a:ahLst/>
              <a:cxnLst/>
              <a:rect l="l" t="t" r="r" b="b"/>
              <a:pathLst>
                <a:path w="36895" h="6969" extrusionOk="0">
                  <a:moveTo>
                    <a:pt x="16771" y="0"/>
                  </a:moveTo>
                  <a:cubicBezTo>
                    <a:pt x="13677" y="0"/>
                    <a:pt x="10734" y="303"/>
                    <a:pt x="8094" y="844"/>
                  </a:cubicBezTo>
                  <a:cubicBezTo>
                    <a:pt x="4588" y="2446"/>
                    <a:pt x="1754" y="4631"/>
                    <a:pt x="1" y="6968"/>
                  </a:cubicBezTo>
                  <a:lnTo>
                    <a:pt x="17420" y="6968"/>
                  </a:lnTo>
                  <a:lnTo>
                    <a:pt x="17420" y="22"/>
                  </a:lnTo>
                  <a:cubicBezTo>
                    <a:pt x="17204" y="0"/>
                    <a:pt x="16987" y="0"/>
                    <a:pt x="16771" y="0"/>
                  </a:cubicBezTo>
                  <a:close/>
                  <a:moveTo>
                    <a:pt x="18264" y="22"/>
                  </a:moveTo>
                  <a:lnTo>
                    <a:pt x="18264" y="6968"/>
                  </a:lnTo>
                  <a:lnTo>
                    <a:pt x="28910" y="6968"/>
                  </a:lnTo>
                  <a:lnTo>
                    <a:pt x="25708" y="909"/>
                  </a:lnTo>
                  <a:cubicBezTo>
                    <a:pt x="23436" y="412"/>
                    <a:pt x="20926" y="109"/>
                    <a:pt x="18264" y="22"/>
                  </a:cubicBezTo>
                  <a:close/>
                  <a:moveTo>
                    <a:pt x="26681" y="1126"/>
                  </a:moveTo>
                  <a:lnTo>
                    <a:pt x="29776" y="6968"/>
                  </a:lnTo>
                  <a:lnTo>
                    <a:pt x="36895" y="6968"/>
                  </a:lnTo>
                  <a:cubicBezTo>
                    <a:pt x="35488" y="4458"/>
                    <a:pt x="31723" y="2337"/>
                    <a:pt x="26681" y="11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1804436" y="2407729"/>
              <a:ext cx="515651" cy="194529"/>
            </a:xfrm>
            <a:custGeom>
              <a:avLst/>
              <a:gdLst/>
              <a:ahLst/>
              <a:cxnLst/>
              <a:rect l="l" t="t" r="r" b="b"/>
              <a:pathLst>
                <a:path w="8721" h="3290" extrusionOk="0">
                  <a:moveTo>
                    <a:pt x="0" y="0"/>
                  </a:moveTo>
                  <a:lnTo>
                    <a:pt x="0" y="3289"/>
                  </a:lnTo>
                  <a:lnTo>
                    <a:pt x="8720" y="3289"/>
                  </a:lnTo>
                  <a:lnTo>
                    <a:pt x="7444" y="887"/>
                  </a:lnTo>
                  <a:cubicBezTo>
                    <a:pt x="7184" y="822"/>
                    <a:pt x="6924" y="779"/>
                    <a:pt x="6665" y="714"/>
                  </a:cubicBezTo>
                  <a:lnTo>
                    <a:pt x="6578" y="714"/>
                  </a:lnTo>
                  <a:cubicBezTo>
                    <a:pt x="6362" y="671"/>
                    <a:pt x="6145" y="628"/>
                    <a:pt x="5907" y="584"/>
                  </a:cubicBezTo>
                  <a:cubicBezTo>
                    <a:pt x="5821" y="563"/>
                    <a:pt x="5713" y="563"/>
                    <a:pt x="5604" y="541"/>
                  </a:cubicBezTo>
                  <a:cubicBezTo>
                    <a:pt x="5410" y="498"/>
                    <a:pt x="5193" y="476"/>
                    <a:pt x="4955" y="433"/>
                  </a:cubicBezTo>
                  <a:cubicBezTo>
                    <a:pt x="4847" y="433"/>
                    <a:pt x="4739" y="411"/>
                    <a:pt x="4631" y="390"/>
                  </a:cubicBezTo>
                  <a:cubicBezTo>
                    <a:pt x="4414" y="368"/>
                    <a:pt x="4198" y="346"/>
                    <a:pt x="3982" y="303"/>
                  </a:cubicBezTo>
                  <a:cubicBezTo>
                    <a:pt x="3873" y="303"/>
                    <a:pt x="3765" y="281"/>
                    <a:pt x="3657" y="281"/>
                  </a:cubicBezTo>
                  <a:cubicBezTo>
                    <a:pt x="3419" y="238"/>
                    <a:pt x="3203" y="216"/>
                    <a:pt x="2965" y="195"/>
                  </a:cubicBezTo>
                  <a:cubicBezTo>
                    <a:pt x="2878" y="195"/>
                    <a:pt x="2813" y="195"/>
                    <a:pt x="2748" y="173"/>
                  </a:cubicBezTo>
                  <a:cubicBezTo>
                    <a:pt x="1926" y="108"/>
                    <a:pt x="1082" y="43"/>
                    <a:pt x="216" y="22"/>
                  </a:cubicBezTo>
                  <a:cubicBezTo>
                    <a:pt x="151" y="22"/>
                    <a:pt x="87" y="22"/>
                    <a:pt x="0"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949725" y="2406429"/>
              <a:ext cx="804844" cy="195830"/>
            </a:xfrm>
            <a:custGeom>
              <a:avLst/>
              <a:gdLst/>
              <a:ahLst/>
              <a:cxnLst/>
              <a:rect l="l" t="t" r="r" b="b"/>
              <a:pathLst>
                <a:path w="13612" h="3312" extrusionOk="0">
                  <a:moveTo>
                    <a:pt x="12962" y="0"/>
                  </a:moveTo>
                  <a:cubicBezTo>
                    <a:pt x="9868" y="0"/>
                    <a:pt x="6925" y="303"/>
                    <a:pt x="4285" y="844"/>
                  </a:cubicBezTo>
                  <a:cubicBezTo>
                    <a:pt x="3917" y="1017"/>
                    <a:pt x="3571" y="1191"/>
                    <a:pt x="3203" y="1364"/>
                  </a:cubicBezTo>
                  <a:cubicBezTo>
                    <a:pt x="3181" y="1385"/>
                    <a:pt x="3138" y="1407"/>
                    <a:pt x="3095" y="1429"/>
                  </a:cubicBezTo>
                  <a:cubicBezTo>
                    <a:pt x="2748" y="1602"/>
                    <a:pt x="2424" y="1775"/>
                    <a:pt x="2099" y="1970"/>
                  </a:cubicBezTo>
                  <a:cubicBezTo>
                    <a:pt x="2056" y="1991"/>
                    <a:pt x="2013" y="2013"/>
                    <a:pt x="1969" y="2034"/>
                  </a:cubicBezTo>
                  <a:cubicBezTo>
                    <a:pt x="1645" y="2229"/>
                    <a:pt x="1320" y="2424"/>
                    <a:pt x="1017" y="2619"/>
                  </a:cubicBezTo>
                  <a:cubicBezTo>
                    <a:pt x="996" y="2640"/>
                    <a:pt x="974" y="2662"/>
                    <a:pt x="952" y="2684"/>
                  </a:cubicBezTo>
                  <a:cubicBezTo>
                    <a:pt x="628" y="2878"/>
                    <a:pt x="303" y="3095"/>
                    <a:pt x="0" y="3311"/>
                  </a:cubicBezTo>
                  <a:lnTo>
                    <a:pt x="13611" y="3311"/>
                  </a:lnTo>
                  <a:lnTo>
                    <a:pt x="13611" y="22"/>
                  </a:lnTo>
                  <a:cubicBezTo>
                    <a:pt x="13395" y="0"/>
                    <a:pt x="13178" y="0"/>
                    <a:pt x="12962"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2302125" y="2472949"/>
              <a:ext cx="357012" cy="129312"/>
            </a:xfrm>
            <a:custGeom>
              <a:avLst/>
              <a:gdLst/>
              <a:ahLst/>
              <a:cxnLst/>
              <a:rect l="l" t="t" r="r" b="b"/>
              <a:pathLst>
                <a:path w="6038" h="2187" extrusionOk="0">
                  <a:moveTo>
                    <a:pt x="0" y="1"/>
                  </a:moveTo>
                  <a:lnTo>
                    <a:pt x="1169" y="2186"/>
                  </a:lnTo>
                  <a:lnTo>
                    <a:pt x="6038" y="2186"/>
                  </a:lnTo>
                  <a:cubicBezTo>
                    <a:pt x="5994" y="2165"/>
                    <a:pt x="5951" y="2143"/>
                    <a:pt x="5908" y="2143"/>
                  </a:cubicBezTo>
                  <a:cubicBezTo>
                    <a:pt x="5800" y="2078"/>
                    <a:pt x="5670" y="2013"/>
                    <a:pt x="5540" y="1948"/>
                  </a:cubicBezTo>
                  <a:cubicBezTo>
                    <a:pt x="5410" y="1883"/>
                    <a:pt x="5302" y="1818"/>
                    <a:pt x="5194" y="1775"/>
                  </a:cubicBezTo>
                  <a:cubicBezTo>
                    <a:pt x="5064" y="1710"/>
                    <a:pt x="4934" y="1645"/>
                    <a:pt x="4804" y="1602"/>
                  </a:cubicBezTo>
                  <a:cubicBezTo>
                    <a:pt x="4674" y="1537"/>
                    <a:pt x="4545" y="1472"/>
                    <a:pt x="4415" y="1429"/>
                  </a:cubicBezTo>
                  <a:cubicBezTo>
                    <a:pt x="4285" y="1364"/>
                    <a:pt x="4155" y="1321"/>
                    <a:pt x="4025" y="1277"/>
                  </a:cubicBezTo>
                  <a:cubicBezTo>
                    <a:pt x="3874" y="1212"/>
                    <a:pt x="3744" y="1148"/>
                    <a:pt x="3592" y="1104"/>
                  </a:cubicBezTo>
                  <a:cubicBezTo>
                    <a:pt x="3463" y="1061"/>
                    <a:pt x="3354" y="996"/>
                    <a:pt x="3225" y="953"/>
                  </a:cubicBezTo>
                  <a:cubicBezTo>
                    <a:pt x="3073" y="909"/>
                    <a:pt x="2900" y="845"/>
                    <a:pt x="2749" y="801"/>
                  </a:cubicBezTo>
                  <a:cubicBezTo>
                    <a:pt x="2619" y="758"/>
                    <a:pt x="2511" y="715"/>
                    <a:pt x="2381" y="671"/>
                  </a:cubicBezTo>
                  <a:cubicBezTo>
                    <a:pt x="2208" y="607"/>
                    <a:pt x="2034" y="563"/>
                    <a:pt x="1861" y="498"/>
                  </a:cubicBezTo>
                  <a:cubicBezTo>
                    <a:pt x="1753" y="477"/>
                    <a:pt x="1645" y="455"/>
                    <a:pt x="1558" y="412"/>
                  </a:cubicBezTo>
                  <a:cubicBezTo>
                    <a:pt x="1342" y="347"/>
                    <a:pt x="1147" y="304"/>
                    <a:pt x="931" y="239"/>
                  </a:cubicBezTo>
                  <a:cubicBezTo>
                    <a:pt x="888" y="217"/>
                    <a:pt x="823" y="195"/>
                    <a:pt x="758" y="195"/>
                  </a:cubicBezTo>
                  <a:cubicBezTo>
                    <a:pt x="498" y="131"/>
                    <a:pt x="260" y="66"/>
                    <a:pt x="0" y="1"/>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1485789" y="2910565"/>
              <a:ext cx="208661" cy="55048"/>
            </a:xfrm>
            <a:custGeom>
              <a:avLst/>
              <a:gdLst/>
              <a:ahLst/>
              <a:cxnLst/>
              <a:rect l="l" t="t" r="r" b="b"/>
              <a:pathLst>
                <a:path w="3529" h="931" extrusionOk="0">
                  <a:moveTo>
                    <a:pt x="1" y="0"/>
                  </a:moveTo>
                  <a:lnTo>
                    <a:pt x="1" y="931"/>
                  </a:lnTo>
                  <a:lnTo>
                    <a:pt x="3528" y="47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1899101" y="2910565"/>
              <a:ext cx="209903" cy="55048"/>
            </a:xfrm>
            <a:custGeom>
              <a:avLst/>
              <a:gdLst/>
              <a:ahLst/>
              <a:cxnLst/>
              <a:rect l="l" t="t" r="r" b="b"/>
              <a:pathLst>
                <a:path w="3550" h="931" extrusionOk="0">
                  <a:moveTo>
                    <a:pt x="0" y="0"/>
                  </a:moveTo>
                  <a:lnTo>
                    <a:pt x="0" y="931"/>
                  </a:lnTo>
                  <a:lnTo>
                    <a:pt x="3549" y="47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D818A90-F6FC-3F02-BF6A-541A7EB84AE6}"/>
              </a:ext>
            </a:extLst>
          </p:cNvPr>
          <p:cNvSpPr txBox="1"/>
          <p:nvPr/>
        </p:nvSpPr>
        <p:spPr>
          <a:xfrm>
            <a:off x="612908" y="438150"/>
            <a:ext cx="1630575"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12" name="TextBox 11">
            <a:extLst>
              <a:ext uri="{FF2B5EF4-FFF2-40B4-BE49-F238E27FC236}">
                <a16:creationId xmlns:a16="http://schemas.microsoft.com/office/drawing/2014/main" id="{D4D90F87-855C-331E-8D62-D1AEFA3B9CE2}"/>
              </a:ext>
            </a:extLst>
          </p:cNvPr>
          <p:cNvSpPr txBox="1"/>
          <p:nvPr/>
        </p:nvSpPr>
        <p:spPr>
          <a:xfrm>
            <a:off x="390525" y="371147"/>
            <a:ext cx="8753475" cy="5093702"/>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About Car Price Prediction</a:t>
            </a:r>
          </a:p>
          <a:p>
            <a:r>
              <a:rPr lang="en-US" sz="2000" b="1" dirty="0">
                <a:latin typeface="Times New Roman" panose="02020603050405020304" pitchFamily="18" charset="0"/>
                <a:cs typeface="Times New Roman" panose="02020603050405020304" pitchFamily="18" charset="0"/>
              </a:rPr>
              <a:t>Dataset Information</a:t>
            </a:r>
          </a:p>
          <a:p>
            <a:r>
              <a:rPr lang="en-US" sz="2000" dirty="0">
                <a:latin typeface="Times New Roman" panose="02020603050405020304" pitchFamily="18" charset="0"/>
                <a:cs typeface="Times New Roman" panose="02020603050405020304" pitchFamily="18" charset="0"/>
              </a:rPr>
              <a:t>- The dataset includes 7 columns of numeric type and 5 columns of string/object type.</a:t>
            </a:r>
          </a:p>
          <a:p>
            <a:r>
              <a:rPr lang="en-US" sz="2000" dirty="0">
                <a:latin typeface="Times New Roman" panose="02020603050405020304" pitchFamily="18" charset="0"/>
                <a:cs typeface="Times New Roman" panose="02020603050405020304" pitchFamily="18" charset="0"/>
              </a:rPr>
              <a:t>-This dataset was chosen due to its relevance to predicting car prices.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Exploratory Data Analysis (EDA)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EDA techniques were employed to gain insights into the dataset.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Data Preprocessing Steps:</a:t>
            </a:r>
          </a:p>
          <a:p>
            <a:r>
              <a:rPr lang="en-US" sz="2000" dirty="0">
                <a:latin typeface="Times New Roman" panose="02020603050405020304" pitchFamily="18" charset="0"/>
                <a:cs typeface="Times New Roman" panose="02020603050405020304" pitchFamily="18" charset="0"/>
              </a:rPr>
              <a:t>Duplicate Removal: Checked for duplicates and found duplicate rows, which were removed.</a:t>
            </a:r>
          </a:p>
          <a:p>
            <a:r>
              <a:rPr lang="en-US" sz="2000" dirty="0">
                <a:latin typeface="Times New Roman" panose="02020603050405020304" pitchFamily="18" charset="0"/>
                <a:cs typeface="Times New Roman" panose="02020603050405020304" pitchFamily="18" charset="0"/>
              </a:rPr>
              <a:t>Train-Test Split: The dataset was split into a training set (80%) and a testing set (20%)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16" name="TextBox 15">
            <a:extLst>
              <a:ext uri="{FF2B5EF4-FFF2-40B4-BE49-F238E27FC236}">
                <a16:creationId xmlns:a16="http://schemas.microsoft.com/office/drawing/2014/main" id="{D87BD58D-019B-A598-120A-AF5061D3879A}"/>
              </a:ext>
            </a:extLst>
          </p:cNvPr>
          <p:cNvSpPr txBox="1"/>
          <p:nvPr/>
        </p:nvSpPr>
        <p:spPr>
          <a:xfrm>
            <a:off x="289515" y="338025"/>
            <a:ext cx="8227164"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Visualizations</a:t>
            </a:r>
          </a:p>
          <a:p>
            <a:r>
              <a:rPr lang="en-US" sz="2000" dirty="0">
                <a:latin typeface="Times New Roman" panose="02020603050405020304" pitchFamily="18" charset="0"/>
                <a:cs typeface="Times New Roman" panose="02020603050405020304" pitchFamily="18" charset="0"/>
              </a:rPr>
              <a:t>- A scatter plot was created to visualize the relationship between engine size and car price.</a:t>
            </a:r>
          </a:p>
          <a:p>
            <a:r>
              <a:rPr lang="en-US" sz="2000" dirty="0">
                <a:latin typeface="Times New Roman" panose="02020603050405020304" pitchFamily="18" charset="0"/>
                <a:cs typeface="Times New Roman" panose="02020603050405020304" pitchFamily="18" charset="0"/>
              </a:rPr>
              <a:t>- Findings: Engine size seems to have a positive correlation with car price.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Model Selection</a:t>
            </a:r>
          </a:p>
          <a:p>
            <a:r>
              <a:rPr lang="en-US" sz="2000" dirty="0">
                <a:latin typeface="Times New Roman" panose="02020603050405020304" pitchFamily="18" charset="0"/>
                <a:cs typeface="Times New Roman" panose="02020603050405020304" pitchFamily="18" charset="0"/>
              </a:rPr>
              <a:t>-  Linear Regression algorithm is chosen for this task.</a:t>
            </a:r>
          </a:p>
          <a:p>
            <a:r>
              <a:rPr lang="en-US" sz="2000" dirty="0">
                <a:latin typeface="Times New Roman" panose="02020603050405020304" pitchFamily="18" charset="0"/>
                <a:cs typeface="Times New Roman" panose="02020603050405020304" pitchFamily="18" charset="0"/>
              </a:rPr>
              <a:t>- Reason: Linear Regression is a suitable choice for predicting </a:t>
            </a:r>
            <a:r>
              <a:rPr lang="en-US" sz="2000" dirty="0" err="1">
                <a:latin typeface="Times New Roman" panose="02020603050405020304" pitchFamily="18" charset="0"/>
                <a:cs typeface="Times New Roman" panose="02020603050405020304" pitchFamily="18" charset="0"/>
              </a:rPr>
              <a:t>acontinuous</a:t>
            </a:r>
            <a:r>
              <a:rPr lang="en-US" sz="2000" dirty="0">
                <a:latin typeface="Times New Roman" panose="02020603050405020304" pitchFamily="18" charset="0"/>
                <a:cs typeface="Times New Roman" panose="02020603050405020304" pitchFamily="18" charset="0"/>
              </a:rPr>
              <a:t> target variable based on multiple features.</a:t>
            </a:r>
          </a:p>
          <a:p>
            <a:r>
              <a:rPr lang="en-US" sz="2000" dirty="0">
                <a:latin typeface="Times New Roman" panose="02020603050405020304" pitchFamily="18" charset="0"/>
                <a:cs typeface="Times New Roman" panose="02020603050405020304" pitchFamily="18" charset="0"/>
              </a:rPr>
              <a:t>  </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16" name="TextBox 15">
            <a:extLst>
              <a:ext uri="{FF2B5EF4-FFF2-40B4-BE49-F238E27FC236}">
                <a16:creationId xmlns:a16="http://schemas.microsoft.com/office/drawing/2014/main" id="{D87BD58D-019B-A598-120A-AF5061D3879A}"/>
              </a:ext>
            </a:extLst>
          </p:cNvPr>
          <p:cNvSpPr txBox="1"/>
          <p:nvPr/>
        </p:nvSpPr>
        <p:spPr>
          <a:xfrm>
            <a:off x="202019" y="338027"/>
            <a:ext cx="8941981"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Model Training and Evaluation</a:t>
            </a:r>
          </a:p>
          <a:p>
            <a:r>
              <a:rPr lang="en-US" sz="2000" dirty="0">
                <a:latin typeface="Times New Roman" panose="02020603050405020304" pitchFamily="18" charset="0"/>
                <a:cs typeface="Times New Roman" panose="02020603050405020304" pitchFamily="18" charset="0"/>
              </a:rPr>
              <a:t>- Features selected for training: car length, car width, engine size, horsepower, highway mpg.</a:t>
            </a:r>
          </a:p>
          <a:p>
            <a:r>
              <a:rPr lang="en-US" sz="2000" dirty="0">
                <a:latin typeface="Times New Roman" panose="02020603050405020304" pitchFamily="18" charset="0"/>
                <a:cs typeface="Times New Roman" panose="02020603050405020304" pitchFamily="18" charset="0"/>
              </a:rPr>
              <a:t>- The data was split into training and testing sets.</a:t>
            </a:r>
          </a:p>
          <a:p>
            <a:r>
              <a:rPr lang="en-US" sz="2000" dirty="0">
                <a:latin typeface="Times New Roman" panose="02020603050405020304" pitchFamily="18" charset="0"/>
                <a:cs typeface="Times New Roman" panose="02020603050405020304" pitchFamily="18" charset="0"/>
              </a:rPr>
              <a:t>- Linear Regression model was trained using the training data.</a:t>
            </a:r>
          </a:p>
          <a:p>
            <a:r>
              <a:rPr lang="en-US" sz="2000" dirty="0">
                <a:latin typeface="Times New Roman" panose="02020603050405020304" pitchFamily="18" charset="0"/>
                <a:cs typeface="Times New Roman" panose="02020603050405020304" pitchFamily="18" charset="0"/>
              </a:rPr>
              <a:t>- Predictions were made on the test data.</a:t>
            </a:r>
          </a:p>
          <a:p>
            <a:r>
              <a:rPr lang="en-US" sz="2000"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Evaluation Metrics</a:t>
            </a:r>
          </a:p>
          <a:p>
            <a:r>
              <a:rPr lang="en-US" sz="2000" dirty="0">
                <a:latin typeface="Times New Roman" panose="02020603050405020304" pitchFamily="18" charset="0"/>
                <a:cs typeface="Times New Roman" panose="02020603050405020304" pitchFamily="18" charset="0"/>
              </a:rPr>
              <a:t>- Mean Absolute Error (MAE): This metric represents the average absolute difference between the predicted and actual prices.</a:t>
            </a:r>
          </a:p>
          <a:p>
            <a:r>
              <a:rPr lang="en-US" sz="2000" dirty="0">
                <a:latin typeface="Times New Roman" panose="02020603050405020304" pitchFamily="18" charset="0"/>
                <a:cs typeface="Times New Roman" panose="02020603050405020304" pitchFamily="18" charset="0"/>
              </a:rPr>
              <a:t>- Mean Squared Error (MSE): This metric measures the average squared difference between predicted and actual prices.</a:t>
            </a:r>
          </a:p>
          <a:p>
            <a:r>
              <a:rPr lang="en-US" sz="2000" dirty="0">
                <a:latin typeface="Times New Roman" panose="02020603050405020304" pitchFamily="18" charset="0"/>
                <a:cs typeface="Times New Roman" panose="02020603050405020304" pitchFamily="18" charset="0"/>
              </a:rPr>
              <a:t>- Root Mean Squared Error (RMSE): This is the square root of MSE and provides a more interpretable estimate of the error.</a:t>
            </a:r>
          </a:p>
          <a:p>
            <a:endParaRPr lang="en-US" sz="2000" dirty="0"/>
          </a:p>
        </p:txBody>
      </p:sp>
    </p:spTree>
    <p:extLst>
      <p:ext uri="{BB962C8B-B14F-4D97-AF65-F5344CB8AC3E}">
        <p14:creationId xmlns:p14="http://schemas.microsoft.com/office/powerpoint/2010/main" val="136585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extBox 1">
            <a:extLst>
              <a:ext uri="{FF2B5EF4-FFF2-40B4-BE49-F238E27FC236}">
                <a16:creationId xmlns:a16="http://schemas.microsoft.com/office/drawing/2014/main" id="{3E4E5A08-DB3F-035D-C3C5-334ECC9D1286}"/>
              </a:ext>
            </a:extLst>
          </p:cNvPr>
          <p:cNvSpPr txBox="1"/>
          <p:nvPr/>
        </p:nvSpPr>
        <p:spPr>
          <a:xfrm>
            <a:off x="466726" y="581025"/>
            <a:ext cx="8156280" cy="4401205"/>
          </a:xfrm>
          <a:prstGeom prst="rect">
            <a:avLst/>
          </a:prstGeom>
          <a:noFill/>
        </p:spPr>
        <p:txBody>
          <a:bodyPr wrap="square" rtlCol="0">
            <a:spAutoFit/>
          </a:bodyPr>
          <a:lstStyle/>
          <a:p>
            <a:r>
              <a:rPr lang="en-US" sz="2000" b="1" dirty="0">
                <a:solidFill>
                  <a:schemeClr val="tx1">
                    <a:lumMod val="50000"/>
                  </a:schemeClr>
                </a:solidFill>
                <a:latin typeface="Times New Roman" panose="02020603050405020304" pitchFamily="18" charset="0"/>
                <a:cs typeface="Times New Roman" panose="02020603050405020304" pitchFamily="18" charset="0"/>
              </a:rPr>
              <a:t>Model Performance</a:t>
            </a:r>
          </a:p>
          <a:p>
            <a:r>
              <a:rPr lang="en-US" sz="2000" dirty="0">
                <a:solidFill>
                  <a:schemeClr val="tx1">
                    <a:lumMod val="50000"/>
                  </a:schemeClr>
                </a:solidFill>
                <a:latin typeface="Times New Roman" panose="02020603050405020304" pitchFamily="18" charset="0"/>
                <a:cs typeface="Times New Roman" panose="02020603050405020304" pitchFamily="18" charset="0"/>
              </a:rPr>
              <a:t>- MAE: 3281.64</a:t>
            </a:r>
          </a:p>
          <a:p>
            <a:r>
              <a:rPr lang="en-US" sz="2000" dirty="0">
                <a:solidFill>
                  <a:schemeClr val="tx1">
                    <a:lumMod val="50000"/>
                  </a:schemeClr>
                </a:solidFill>
                <a:latin typeface="Times New Roman" panose="02020603050405020304" pitchFamily="18" charset="0"/>
                <a:cs typeface="Times New Roman" panose="02020603050405020304" pitchFamily="18" charset="0"/>
              </a:rPr>
              <a:t>- MSE: 10769188.42</a:t>
            </a:r>
          </a:p>
          <a:p>
            <a:r>
              <a:rPr lang="en-US" sz="2000" dirty="0">
                <a:solidFill>
                  <a:schemeClr val="tx1">
                    <a:lumMod val="50000"/>
                  </a:schemeClr>
                </a:solidFill>
                <a:latin typeface="Times New Roman" panose="02020603050405020304" pitchFamily="18" charset="0"/>
                <a:cs typeface="Times New Roman" panose="02020603050405020304" pitchFamily="18" charset="0"/>
              </a:rPr>
              <a:t>- RMSE: 3281.64</a:t>
            </a:r>
          </a:p>
          <a:p>
            <a:r>
              <a:rPr lang="en-US" sz="2000" dirty="0">
                <a:solidFill>
                  <a:schemeClr val="tx1">
                    <a:lumMod val="50000"/>
                  </a:schemeClr>
                </a:solidFill>
                <a:latin typeface="Times New Roman" panose="02020603050405020304" pitchFamily="18" charset="0"/>
                <a:cs typeface="Times New Roman" panose="02020603050405020304" pitchFamily="18" charset="0"/>
              </a:rPr>
              <a:t>- The model's performance indicates that the predicted prices are, on average, around 3281.64 away from the actual prices.</a:t>
            </a:r>
          </a:p>
          <a:p>
            <a:pPr algn="l"/>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Interpretation</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 These metrics indicate how much our model's predictions deviate from the actual car prices. Lower values of MAE, MSE, and RMSE are desired, suggesting better model performance.</a:t>
            </a:r>
          </a:p>
          <a:p>
            <a:pPr algn="l"/>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Increasing Accuracy</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 We could potentially increase accuracy by including more relevant features, applying advanced preprocessing techniques, or experimenting with different algorithms.</a:t>
            </a: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15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extBox 1">
            <a:extLst>
              <a:ext uri="{FF2B5EF4-FFF2-40B4-BE49-F238E27FC236}">
                <a16:creationId xmlns:a16="http://schemas.microsoft.com/office/drawing/2014/main" id="{3E4E5A08-DB3F-035D-C3C5-334ECC9D1286}"/>
              </a:ext>
            </a:extLst>
          </p:cNvPr>
          <p:cNvSpPr txBox="1"/>
          <p:nvPr/>
        </p:nvSpPr>
        <p:spPr>
          <a:xfrm>
            <a:off x="466726" y="581025"/>
            <a:ext cx="8156280" cy="2246769"/>
          </a:xfrm>
          <a:prstGeom prst="rect">
            <a:avLst/>
          </a:prstGeom>
          <a:noFill/>
        </p:spPr>
        <p:txBody>
          <a:bodyPr wrap="square" rtlCol="0">
            <a:spAutoFit/>
          </a:bodyPr>
          <a:lstStyle/>
          <a:p>
            <a:r>
              <a:rPr lang="en-US" sz="2000" b="1" dirty="0">
                <a:solidFill>
                  <a:schemeClr val="tx1">
                    <a:lumMod val="50000"/>
                  </a:schemeClr>
                </a:solidFill>
                <a:latin typeface="Times New Roman" panose="02020603050405020304" pitchFamily="18" charset="0"/>
                <a:cs typeface="Times New Roman" panose="02020603050405020304" pitchFamily="18" charset="0"/>
              </a:rPr>
              <a:t>Real-World Applicability</a:t>
            </a:r>
          </a:p>
          <a:p>
            <a:r>
              <a:rPr lang="en-US" sz="2000" dirty="0">
                <a:solidFill>
                  <a:schemeClr val="tx1">
                    <a:lumMod val="50000"/>
                  </a:schemeClr>
                </a:solidFill>
                <a:latin typeface="Times New Roman" panose="02020603050405020304" pitchFamily="18" charset="0"/>
                <a:cs typeface="Times New Roman" panose="02020603050405020304" pitchFamily="18" charset="0"/>
              </a:rPr>
              <a:t>- While the Linear Regression model provides insights into the relationship between features and car prices, its simplicity might not capture complex non-linear patterns.</a:t>
            </a:r>
          </a:p>
          <a:p>
            <a:r>
              <a:rPr lang="en-US" sz="2000" dirty="0">
                <a:solidFill>
                  <a:schemeClr val="tx1">
                    <a:lumMod val="50000"/>
                  </a:schemeClr>
                </a:solidFill>
                <a:latin typeface="Times New Roman" panose="02020603050405020304" pitchFamily="18" charset="0"/>
                <a:cs typeface="Times New Roman" panose="02020603050405020304" pitchFamily="18" charset="0"/>
              </a:rPr>
              <a:t>- To enhance real-world applicability, we might need to explore more advanced algorithms or feature engineering techniques.</a:t>
            </a:r>
          </a:p>
          <a:p>
            <a:r>
              <a:rPr lang="en-US" sz="2000" dirty="0">
                <a:solidFill>
                  <a:schemeClr val="tx1">
                    <a:lumMod val="5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83013133"/>
      </p:ext>
    </p:extLst>
  </p:cSld>
  <p:clrMapOvr>
    <a:masterClrMapping/>
  </p:clrMapOvr>
</p:sld>
</file>

<file path=ppt/theme/theme1.xml><?xml version="1.0" encoding="utf-8"?>
<a:theme xmlns:a="http://schemas.openxmlformats.org/drawingml/2006/main" name="Autonomous Vehicles Social Media Strategy by Slidesgo">
  <a:themeElements>
    <a:clrScheme name="Simple Light">
      <a:dk1>
        <a:srgbClr val="262E47"/>
      </a:dk1>
      <a:lt1>
        <a:srgbClr val="FFFFFF"/>
      </a:lt1>
      <a:dk2>
        <a:srgbClr val="FFBA58"/>
      </a:dk2>
      <a:lt2>
        <a:srgbClr val="5A9AFF"/>
      </a:lt2>
      <a:accent1>
        <a:srgbClr val="B3C4FF"/>
      </a:accent1>
      <a:accent2>
        <a:srgbClr val="C0D4F8"/>
      </a:accent2>
      <a:accent3>
        <a:srgbClr val="E4EBFF"/>
      </a:accent3>
      <a:accent4>
        <a:srgbClr val="FF6565"/>
      </a:accent4>
      <a:accent5>
        <a:srgbClr val="1D2A46"/>
      </a:accent5>
      <a:accent6>
        <a:srgbClr val="FFFFFF"/>
      </a:accent6>
      <a:hlink>
        <a:srgbClr val="262E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620</Words>
  <Application>Microsoft Office PowerPoint</Application>
  <PresentationFormat>On-screen Show (16:9)</PresentationFormat>
  <Paragraphs>64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Raleway</vt:lpstr>
      <vt:lpstr>Arial</vt:lpstr>
      <vt:lpstr>Nunito Light</vt:lpstr>
      <vt:lpstr>Manrope</vt:lpstr>
      <vt:lpstr>Times New Roman</vt:lpstr>
      <vt:lpstr>Autonomous Vehicles Social Media Strategy by Slidesgo</vt:lpstr>
      <vt:lpstr>Car Price 3</vt:lpstr>
      <vt:lpstr>Table of contents</vt:lpstr>
      <vt:lpstr>PowerPoint Presentation</vt:lpstr>
      <vt:lpstr>1. The primary objective of this project is to develop a trustworthy predictive model capable of accurately anticipating car pricing.   2. It allows consumers to make more educated decisions, helps dealerships set competitive rates, and helps manufacturers analyze market trends and demand dynamics.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3</dc:title>
  <dc:creator>Garima Maharjan</dc:creator>
  <cp:lastModifiedBy>Garima Maharjan</cp:lastModifiedBy>
  <cp:revision>1</cp:revision>
  <dcterms:modified xsi:type="dcterms:W3CDTF">2023-09-09T06:31:43Z</dcterms:modified>
</cp:coreProperties>
</file>