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66" d="100"/>
          <a:sy n="66" d="100"/>
        </p:scale>
        <p:origin x="1531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B20E-85CA-415B-AE34-7DE5A46A2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3C42C-C813-4034-AFCE-A58A73B09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B74B-1410-4F0D-8FD1-23A5BE8A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18700-49E3-443D-90F5-5E7737CC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B3FE-A8BD-4E0B-B08D-75359B8A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4174-499F-4BB0-9D37-B96E21EA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FFD02-87DD-4324-B5C3-3ED0BAA0E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4B9B-24ED-4DA4-A797-5C5EEEA8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0696-EC85-4436-89B4-F1D659A6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17C9F-5628-450C-83D6-AF6D9DB8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BE1FA-87E8-483D-9A0C-0FB678FB8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8F28E-BAF8-43D7-9356-E79E79D59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99CCB-3657-4942-9B3C-7EC3BE15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0CDD-465B-47AD-A7CB-E77D8503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7C75B-75F9-44DC-92C9-CAD9425E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7DD2-BC5B-451D-A592-7AC7D28E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FC17-AC73-4CB1-87A4-5FA62BA6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7B2A-5154-4060-9F2D-B2B55CCB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445B-015E-4B69-8FB8-7CE27A20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3C0D-BC5E-4EEB-BBCA-0CD992E6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B1A1-3E58-4511-BB51-35C06865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B27A-107A-4E3F-96B6-063556EF0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9568-8D55-4904-8745-7845079F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1E5E-642F-4E55-9270-BAFB13B0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C274-BA20-41B6-AC1D-D9CCB3C7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7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B113-0E76-4284-84C6-CBE7EA0A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32DE-7645-4A6C-BA9E-212912F2B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34E0-6FB3-4AD5-A7C0-2C41ABF21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B6F00-D066-4695-9803-18418D3B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4E061-3230-47DF-9760-9169315E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F5EC1-036C-41F6-BB32-3729BEE9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AE04-73E9-42D5-97D1-B29E1FC4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AC843-5420-4868-8108-3205F2B7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1EEB-6424-469C-A9F4-6F03CC055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A567E-A9DF-4B32-A473-051346C17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E6AC9-899D-455E-8AB5-80749CB5B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CE349-BA91-48E7-BE09-B90D1194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A635A-D39C-41F3-839D-0895D248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9387D-FBFD-4BBE-B13B-4185C290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9C48-F05E-436A-BB8C-4A73371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80044-C26F-463B-A509-6008959F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B637E-0A93-4850-98BD-B6A44F10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56C50-0299-4861-B286-474E9D5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13F29-66D6-4892-BDEC-F720EBA8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5D907-4D12-46C1-A363-F00DB10E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7224F-4529-43EE-9C5E-D976B09A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4C0A-16B7-457B-9772-8173D07C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35BC-FB77-4E39-8C0B-680F73C2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74EF-51AA-4388-967D-9975BFDA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4D204-8DC2-4025-9959-C83DC4CC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55559-9433-4BFA-80F7-4BDC5B83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3D06E-0CC0-400B-BBB6-D742EE7C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A4FD-CDC5-4B7B-8B73-63459F93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FD969-63B8-425D-9BA2-46DFF6EB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115C5-91C4-414B-A196-CCFB08F68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92136-0916-49F8-887D-315B983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E4F23-4D9C-4A51-BCCA-DE7DE10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C7AE9-96F9-4830-AB05-D51F2E04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8800-5B92-4129-A31D-9624C703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CC69-17BA-47FD-B166-3352D6D0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E8A2-B300-4D12-BEA9-70BF5D73B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501C5-284F-4343-87BE-A17142EB9A1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A69E-7295-4C53-B945-5441EBC65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F7A09-1E91-41DC-B493-DD02B5D41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610F-744F-4AC1-8A4D-772AEB10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6176-5366-4AE6-BF5C-B6A8653BE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B4049-A62A-40AD-9810-E253CF425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0A887-4143-4E91-9DC7-90B99911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234576-E554-43A0-8CFD-CC223EA65FDC}"/>
              </a:ext>
            </a:extLst>
          </p:cNvPr>
          <p:cNvSpPr txBox="1"/>
          <p:nvPr/>
        </p:nvSpPr>
        <p:spPr>
          <a:xfrm>
            <a:off x="3523128" y="2691605"/>
            <a:ext cx="13908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15BAC4-E6F2-43AD-88F3-B3BCC4D81FDE}"/>
              </a:ext>
            </a:extLst>
          </p:cNvPr>
          <p:cNvSpPr/>
          <p:nvPr/>
        </p:nvSpPr>
        <p:spPr>
          <a:xfrm>
            <a:off x="1472772" y="1228670"/>
            <a:ext cx="2715659" cy="27112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D66201-1B17-497D-A430-B6A50B932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8" b="94669" l="2825" r="94516">
                        <a14:foregroundMark x1="40465" y1="66276" x2="28376" y2="50808"/>
                        <a14:foregroundMark x1="28376" y1="50808" x2="23847" y2="38691"/>
                        <a14:foregroundMark x1="23847" y1="38691" x2="26880" y2="29968"/>
                        <a14:foregroundMark x1="26880" y1="29968" x2="51101" y2="25242"/>
                        <a14:foregroundMark x1="51101" y1="25242" x2="59784" y2="25323"/>
                        <a14:foregroundMark x1="59784" y1="25323" x2="68966" y2="30250"/>
                        <a14:foregroundMark x1="68966" y1="30250" x2="73328" y2="41034"/>
                        <a14:foregroundMark x1="73328" y1="41034" x2="73951" y2="66397"/>
                        <a14:foregroundMark x1="73951" y1="66397" x2="67802" y2="81139"/>
                        <a14:foregroundMark x1="67802" y1="81139" x2="58081" y2="88247"/>
                        <a14:foregroundMark x1="58081" y1="88247" x2="50686" y2="88893"/>
                        <a14:foregroundMark x1="50686" y1="88893" x2="57748" y2="94023"/>
                        <a14:foregroundMark x1="57748" y1="94023" x2="47819" y2="94507"/>
                        <a14:foregroundMark x1="47819" y1="94507" x2="25135" y2="83158"/>
                        <a14:foregroundMark x1="25135" y1="83158" x2="7478" y2="67609"/>
                        <a14:foregroundMark x1="8855" y1="63618" x2="13793" y2="49313"/>
                        <a14:foregroundMark x1="7478" y1="67609" x2="8345" y2="65098"/>
                        <a14:foregroundMark x1="13793" y1="49313" x2="10926" y2="41761"/>
                        <a14:foregroundMark x1="10926" y1="41761" x2="20482" y2="34895"/>
                        <a14:foregroundMark x1="20482" y1="34895" x2="46199" y2="32956"/>
                        <a14:foregroundMark x1="46199" y1="32956" x2="59992" y2="32997"/>
                        <a14:foregroundMark x1="59992" y1="32997" x2="62484" y2="46042"/>
                        <a14:foregroundMark x1="62484" y1="46042" x2="65850" y2="51898"/>
                        <a14:foregroundMark x1="60199" y1="16882" x2="31159" y2="15994"/>
                        <a14:foregroundMark x1="31159" y1="15994" x2="21853" y2="20436"/>
                        <a14:foregroundMark x1="21853" y1="20436" x2="17366" y2="29079"/>
                        <a14:foregroundMark x1="17366" y1="29079" x2="16743" y2="46931"/>
                        <a14:foregroundMark x1="16743" y1="46931" x2="22767" y2="53110"/>
                        <a14:foregroundMark x1="22767" y1="53110" x2="32405" y2="56018"/>
                        <a14:foregroundMark x1="32405" y1="56018" x2="37640" y2="54887"/>
                        <a14:foregroundMark x1="64271" y1="18174" x2="74076" y2="22334"/>
                        <a14:foregroundMark x1="74076" y1="22334" x2="82135" y2="30452"/>
                        <a14:foregroundMark x1="82135" y1="30452" x2="84836" y2="42407"/>
                        <a14:foregroundMark x1="84836" y1="42407" x2="82426" y2="50969"/>
                        <a14:foregroundMark x1="82426" y1="50969" x2="76901" y2="59168"/>
                        <a14:foregroundMark x1="76901" y1="59168" x2="66390" y2="63934"/>
                        <a14:foregroundMark x1="66390" y1="63934" x2="66390" y2="63934"/>
                        <a14:foregroundMark x1="53760" y1="13974" x2="71998" y2="10703"/>
                        <a14:foregroundMark x1="71998" y1="10703" x2="81097" y2="11712"/>
                        <a14:foregroundMark x1="81097" y1="11712" x2="89447" y2="24475"/>
                        <a14:foregroundMark x1="89447" y1="24475" x2="91234" y2="32149"/>
                        <a14:foregroundMark x1="91234" y1="32149" x2="88326" y2="34128"/>
                        <a14:foregroundMark x1="35231" y1="91236" x2="41213" y2="95355"/>
                        <a14:foregroundMark x1="41213" y1="95355" x2="49356" y2="95557"/>
                        <a14:foregroundMark x1="49356" y1="95557" x2="56502" y2="94669"/>
                        <a14:foregroundMark x1="56502" y1="94669" x2="56876" y2="93740"/>
                        <a14:foregroundMark x1="68135" y1="72173" x2="66307" y2="53796"/>
                        <a14:foregroundMark x1="66307" y1="53796" x2="64894" y2="63772"/>
                        <a14:foregroundMark x1="64894" y1="63772" x2="68592" y2="70234"/>
                        <a14:foregroundMark x1="68592" y1="70234" x2="29663" y2="59976"/>
                        <a14:foregroundMark x1="29663" y1="59976" x2="22061" y2="59855"/>
                        <a14:foregroundMark x1="22061" y1="59855" x2="23016" y2="66882"/>
                        <a14:foregroundMark x1="23016" y1="66882" x2="30619" y2="69103"/>
                        <a14:foregroundMark x1="30619" y1="69103" x2="32530" y2="70477"/>
                        <a14:foregroundMark x1="62360" y1="55291" x2="58205" y2="58805"/>
                        <a14:foregroundMark x1="90071" y1="67730" x2="91566" y2="71365"/>
                        <a14:foregroundMark x1="77150" y1="37520" x2="62817" y2="37682"/>
                        <a14:foregroundMark x1="62817" y1="37682" x2="63980" y2="35420"/>
                        <a14:foregroundMark x1="70960" y1="22334" x2="16078" y2="35057"/>
                        <a14:foregroundMark x1="16078" y1="35057" x2="12505" y2="41397"/>
                        <a14:foregroundMark x1="12505" y1="41397" x2="15330" y2="47981"/>
                        <a14:foregroundMark x1="15330" y1="47981" x2="18820" y2="50081"/>
                        <a14:foregroundMark x1="45035" y1="31906" x2="42875" y2="42003"/>
                        <a14:foregroundMark x1="42875" y1="42003" x2="49024" y2="46890"/>
                        <a14:foregroundMark x1="49024" y1="46890" x2="52015" y2="46648"/>
                        <a14:foregroundMark x1="49855" y1="33603" x2="21147" y2="43538"/>
                        <a14:foregroundMark x1="21147" y1="43538" x2="22850" y2="44830"/>
                        <a14:foregroundMark x1="84545" y1="39620" x2="87661" y2="46527"/>
                        <a14:foregroundMark x1="87661" y1="46527" x2="79601" y2="45275"/>
                        <a14:foregroundMark x1="79601" y1="45275" x2="86332" y2="38005"/>
                        <a14:foregroundMark x1="86332" y1="38005" x2="91566" y2="42811"/>
                        <a14:foregroundMark x1="91566" y1="42811" x2="89198" y2="57108"/>
                        <a14:foregroundMark x1="89198" y1="57108" x2="82676" y2="56341"/>
                        <a14:foregroundMark x1="92605" y1="30977" x2="94516" y2="54766"/>
                        <a14:foregroundMark x1="94516" y1="54766" x2="88990" y2="60380"/>
                        <a14:foregroundMark x1="88450" y1="57795" x2="82925" y2="64701"/>
                        <a14:foregroundMark x1="14375" y1="63288" x2="7520" y2="45073"/>
                        <a14:foregroundMark x1="7520" y1="45073" x2="8849" y2="28756"/>
                        <a14:foregroundMark x1="8849" y1="28756" x2="12754" y2="22011"/>
                        <a14:foregroundMark x1="12754" y1="22011" x2="22102" y2="17690"/>
                        <a14:foregroundMark x1="22102" y1="17690" x2="27835" y2="11834"/>
                        <a14:foregroundMark x1="27835" y1="11834" x2="46032" y2="9451"/>
                        <a14:foregroundMark x1="46032" y1="9451" x2="26672" y2="8643"/>
                        <a14:foregroundMark x1="26672" y1="8643" x2="38596" y2="9249"/>
                        <a14:foregroundMark x1="38596" y1="9249" x2="50145" y2="8845"/>
                        <a14:foregroundMark x1="50145" y1="8845" x2="55920" y2="4120"/>
                        <a14:foregroundMark x1="55920" y1="4120" x2="58081" y2="3796"/>
                        <a14:foregroundMark x1="4404" y1="36712" x2="3739" y2="39459"/>
                        <a14:foregroundMark x1="4404" y1="42367" x2="3199" y2="46284"/>
                        <a14:foregroundMark x1="36685" y1="65105" x2="35355" y2="71123"/>
                        <a14:foregroundMark x1="66930" y1="67326" x2="66930" y2="67326"/>
                        <a14:foregroundMark x1="44371" y1="3514" x2="44911" y2="3918"/>
                        <a14:foregroundMark x1="59535" y1="5089" x2="56336" y2="2868"/>
                        <a14:foregroundMark x1="3324" y1="38974" x2="2990" y2="40545"/>
                        <a14:foregroundMark x1="68550" y1="65751" x2="70170" y2="68094"/>
                        <a14:backgroundMark x1="97881" y1="38974" x2="97881" y2="38974"/>
                        <a14:backgroundMark x1="97715" y1="38691" x2="99211" y2="39620"/>
                        <a14:backgroundMark x1="3324" y1="40670" x2="2950" y2="41559"/>
                        <a14:backgroundMark x1="7395" y1="64176" x2="9265" y2="644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61" y="3772947"/>
            <a:ext cx="324615" cy="3338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12C43D-84F1-43B7-A717-11E6C0F3C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000" y1="18950" x2="34217" y2="79027"/>
                        <a14:foregroundMark x1="37711" y1="79946" x2="38660" y2="79156"/>
                        <a14:foregroundMark x1="39796" y1="77294" x2="41700" y2="37450"/>
                        <a14:foregroundMark x1="41700" y1="37450" x2="34850" y2="35100"/>
                        <a14:foregroundMark x1="34850" y1="35100" x2="30400" y2="40850"/>
                        <a14:foregroundMark x1="30400" y1="40850" x2="34600" y2="41200"/>
                        <a14:foregroundMark x1="34850" y1="19500" x2="31200" y2="26350"/>
                        <a14:foregroundMark x1="31200" y1="26350" x2="31850" y2="27950"/>
                        <a14:foregroundMark x1="35900" y1="19850" x2="32900" y2="23800"/>
                        <a14:foregroundMark x1="34450" y1="20400" x2="31700" y2="22500"/>
                        <a14:foregroundMark x1="36550" y1="20150" x2="38350" y2="27950"/>
                        <a14:foregroundMark x1="38350" y1="27950" x2="35250" y2="42350"/>
                        <a14:foregroundMark x1="35250" y1="42350" x2="37850" y2="41850"/>
                        <a14:foregroundMark x1="38350" y1="43000" x2="37300" y2="45600"/>
                        <a14:backgroundMark x1="67100" y1="9150" x2="61750" y2="14600"/>
                        <a14:backgroundMark x1="61750" y1="14600" x2="62700" y2="85800"/>
                        <a14:backgroundMark x1="62700" y1="85800" x2="63450" y2="82900"/>
                        <a14:backgroundMark x1="61100" y1="13850" x2="56200" y2="20900"/>
                        <a14:backgroundMark x1="56200" y1="20900" x2="50950" y2="56100"/>
                        <a14:backgroundMark x1="50950" y1="56100" x2="53450" y2="65400"/>
                        <a14:backgroundMark x1="53450" y1="65400" x2="61500" y2="72500"/>
                        <a14:backgroundMark x1="61500" y1="72500" x2="65950" y2="73750"/>
                        <a14:backgroundMark x1="61350" y1="13050" x2="65950" y2="21650"/>
                        <a14:backgroundMark x1="65950" y1="21650" x2="67000" y2="32600"/>
                        <a14:backgroundMark x1="67000" y1="32600" x2="65850" y2="49900"/>
                        <a14:backgroundMark x1="65850" y1="49900" x2="66200" y2="51250"/>
                        <a14:backgroundMark x1="60200" y1="24950" x2="55750" y2="35900"/>
                        <a14:backgroundMark x1="55750" y1="35900" x2="55000" y2="52150"/>
                        <a14:backgroundMark x1="55000" y1="52150" x2="57050" y2="55150"/>
                        <a14:backgroundMark x1="56550" y1="40800" x2="58650" y2="56450"/>
                        <a14:backgroundMark x1="58650" y1="56450" x2="59000" y2="47150"/>
                        <a14:backgroundMark x1="59000" y1="47150" x2="58900" y2="46800"/>
                        <a14:backgroundMark x1="67250" y1="59850" x2="63450" y2="43900"/>
                        <a14:backgroundMark x1="63450" y1="43900" x2="63850" y2="36450"/>
                        <a14:backgroundMark x1="35250" y1="80900" x2="36550" y2="84700"/>
                        <a14:backgroundMark x1="40850" y1="88100" x2="37850" y2="87850"/>
                        <a14:backgroundMark x1="37850" y1="84700" x2="36250" y2="87600"/>
                        <a14:backgroundMark x1="36950" y1="87050" x2="39150" y2="87600"/>
                        <a14:backgroundMark x1="41000" y1="78450" x2="40050" y2="78150"/>
                        <a14:backgroundMark x1="43050" y1="77900" x2="40050" y2="78300"/>
                        <a14:backgroundMark x1="41650" y1="78300" x2="39650" y2="78150"/>
                        <a14:backgroundMark x1="42150" y1="77250" x2="40050" y2="80400"/>
                        <a14:backgroundMark x1="42050" y1="76750" x2="43200" y2="80900"/>
                        <a14:backgroundMark x1="41250" y1="76750" x2="40700" y2="79500"/>
                        <a14:backgroundMark x1="39950" y1="77400" x2="40200" y2="78550"/>
                        <a14:backgroundMark x1="35900" y1="78700" x2="37600" y2="82100"/>
                        <a14:backgroundMark x1="39550" y1="77400" x2="39800" y2="79850"/>
                        <a14:backgroundMark x1="34950" y1="79850" x2="35250" y2="81850"/>
                        <a14:backgroundMark x1="34200" y1="79600" x2="34700" y2="84050"/>
                        <a14:backgroundMark x1="35250" y1="80250" x2="33900" y2="79600"/>
                        <a14:backgroundMark x1="35900" y1="86550" x2="39550" y2="88750"/>
                        <a14:backgroundMark x1="35500" y1="88100" x2="35750" y2="89150"/>
                        <a14:backgroundMark x1="34850" y1="88250" x2="35900" y2="87200"/>
                        <a14:backgroundMark x1="36000" y1="87050" x2="35750" y2="87050"/>
                        <a14:backgroundMark x1="37600" y1="87700" x2="32200" y2="86650"/>
                        <a14:backgroundMark x1="37300" y1="86150" x2="34450" y2="8760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4" y="1906685"/>
            <a:ext cx="3778798" cy="3620386"/>
          </a:xfrm>
          <a:prstGeom prst="rect">
            <a:avLst/>
          </a:prstGeom>
          <a:effectLst/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9D41E79-64B1-42AD-98D7-000BFFC3ADFB}"/>
              </a:ext>
            </a:extLst>
          </p:cNvPr>
          <p:cNvSpPr/>
          <p:nvPr/>
        </p:nvSpPr>
        <p:spPr>
          <a:xfrm>
            <a:off x="9333101" y="3528025"/>
            <a:ext cx="2419463" cy="23858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1B6D9-8F0C-464F-9671-3459836AA71A}"/>
              </a:ext>
            </a:extLst>
          </p:cNvPr>
          <p:cNvSpPr txBox="1"/>
          <p:nvPr/>
        </p:nvSpPr>
        <p:spPr>
          <a:xfrm>
            <a:off x="2434575" y="1194081"/>
            <a:ext cx="11654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G</a:t>
            </a:r>
            <a:endParaRPr lang="en-US" sz="19900" b="1" dirty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76A53-9F82-44CE-B146-B4FBC85A9588}"/>
              </a:ext>
            </a:extLst>
          </p:cNvPr>
          <p:cNvSpPr txBox="1"/>
          <p:nvPr/>
        </p:nvSpPr>
        <p:spPr>
          <a:xfrm>
            <a:off x="3958575" y="2204586"/>
            <a:ext cx="3493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</a:rPr>
              <a:t>ENDER</a:t>
            </a:r>
            <a:endParaRPr lang="en-US" sz="7200" b="1" dirty="0">
              <a:solidFill>
                <a:schemeClr val="accent3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BA36E-0D93-4792-ADD8-A2E686673236}"/>
              </a:ext>
            </a:extLst>
          </p:cNvPr>
          <p:cNvSpPr txBox="1"/>
          <p:nvPr/>
        </p:nvSpPr>
        <p:spPr>
          <a:xfrm>
            <a:off x="4913975" y="3922087"/>
            <a:ext cx="5628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LASSIFICATION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5314D-6423-4F21-A503-CD9FCF8DE112}"/>
              </a:ext>
            </a:extLst>
          </p:cNvPr>
          <p:cNvSpPr txBox="1"/>
          <p:nvPr/>
        </p:nvSpPr>
        <p:spPr>
          <a:xfrm>
            <a:off x="8647010" y="4826192"/>
            <a:ext cx="27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-Sumit Maharjan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DC3E11-CC4C-40F6-94A8-9245831C08A3}"/>
              </a:ext>
            </a:extLst>
          </p:cNvPr>
          <p:cNvSpPr/>
          <p:nvPr/>
        </p:nvSpPr>
        <p:spPr>
          <a:xfrm>
            <a:off x="-701738" y="6138469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8695C7-A3AB-4AB1-85D7-E55C2BF37954}"/>
              </a:ext>
            </a:extLst>
          </p:cNvPr>
          <p:cNvSpPr/>
          <p:nvPr/>
        </p:nvSpPr>
        <p:spPr>
          <a:xfrm>
            <a:off x="11554861" y="-626031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20A3FB-19E0-49BC-A511-DECF391C319F}"/>
              </a:ext>
            </a:extLst>
          </p:cNvPr>
          <p:cNvSpPr/>
          <p:nvPr/>
        </p:nvSpPr>
        <p:spPr>
          <a:xfrm>
            <a:off x="9438559" y="1104301"/>
            <a:ext cx="936433" cy="9899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9FFF1-4EEC-4EFE-A8C9-F747D74B3C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50" b="93350" l="10000" r="90000">
                        <a14:foregroundMark x1="58900" y1="6550" x2="58650" y2="7050"/>
                        <a14:foregroundMark x1="63750" y1="64700" x2="64400" y2="71500"/>
                        <a14:backgroundMark x1="74200" y1="76600" x2="61600" y2="81600"/>
                        <a14:backgroundMark x1="61600" y1="81600" x2="52600" y2="89850"/>
                        <a14:backgroundMark x1="57650" y1="79900" x2="60950" y2="91900"/>
                        <a14:backgroundMark x1="60950" y1="91900" x2="65150" y2="95350"/>
                        <a14:backgroundMark x1="64700" y1="81900" x2="63850" y2="91150"/>
                        <a14:backgroundMark x1="63200" y1="96000" x2="65550" y2="83250"/>
                        <a14:backgroundMark x1="65550" y1="83250" x2="65150" y2="79250"/>
                        <a14:backgroundMark x1="68250" y1="80100" x2="56350" y2="79900"/>
                        <a14:backgroundMark x1="56350" y1="79900" x2="64000" y2="90200"/>
                        <a14:backgroundMark x1="64000" y1="90200" x2="62300" y2="94900"/>
                        <a14:backgroundMark x1="62950" y1="80550" x2="78100" y2="90750"/>
                        <a14:backgroundMark x1="78100" y1="90750" x2="61450" y2="96600"/>
                        <a14:backgroundMark x1="61450" y1="96600" x2="59200" y2="94700"/>
                        <a14:backgroundMark x1="70700" y1="78600" x2="55450" y2="85000"/>
                        <a14:backgroundMark x1="66250" y1="75950" x2="63200" y2="84300"/>
                        <a14:backgroundMark x1="64700" y1="78800" x2="59400" y2="88050"/>
                        <a14:backgroundMark x1="63850" y1="78350" x2="64300" y2="85200"/>
                        <a14:backgroundMark x1="62950" y1="83450" x2="62050" y2="87850"/>
                        <a14:backgroundMark x1="64050" y1="78350" x2="65400" y2="83850"/>
                        <a14:backgroundMark x1="65800" y1="77050" x2="63850" y2="79900"/>
                        <a14:backgroundMark x1="63400" y1="79250" x2="63400" y2="78350"/>
                        <a14:backgroundMark x1="67350" y1="91600" x2="58750" y2="93350"/>
                        <a14:backgroundMark x1="63200" y1="94250" x2="53900" y2="94700"/>
                        <a14:backgroundMark x1="64050" y1="94050" x2="67150" y2="9425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32" y="1195471"/>
            <a:ext cx="4062329" cy="393234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44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6176-5366-4AE6-BF5C-B6A8653BE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B4049-A62A-40AD-9810-E253CF425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0A887-4143-4E91-9DC7-90B99911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0715BAC4-E6F2-43AD-88F3-B3BCC4D81FDE}"/>
              </a:ext>
            </a:extLst>
          </p:cNvPr>
          <p:cNvSpPr/>
          <p:nvPr/>
        </p:nvSpPr>
        <p:spPr>
          <a:xfrm>
            <a:off x="444346" y="240024"/>
            <a:ext cx="1216412" cy="11782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D41E79-64B1-42AD-98D7-000BFFC3ADFB}"/>
              </a:ext>
            </a:extLst>
          </p:cNvPr>
          <p:cNvSpPr/>
          <p:nvPr/>
        </p:nvSpPr>
        <p:spPr>
          <a:xfrm>
            <a:off x="10668000" y="5136421"/>
            <a:ext cx="2419463" cy="23858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DC3E11-CC4C-40F6-94A8-9245831C08A3}"/>
              </a:ext>
            </a:extLst>
          </p:cNvPr>
          <p:cNvSpPr/>
          <p:nvPr/>
        </p:nvSpPr>
        <p:spPr>
          <a:xfrm>
            <a:off x="-572592" y="6107387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8695C7-A3AB-4AB1-85D7-E55C2BF37954}"/>
              </a:ext>
            </a:extLst>
          </p:cNvPr>
          <p:cNvSpPr/>
          <p:nvPr/>
        </p:nvSpPr>
        <p:spPr>
          <a:xfrm>
            <a:off x="11554861" y="-626031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9FFF1-4EEC-4EFE-A8C9-F747D74B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50" b="93350" l="10000" r="90000">
                        <a14:foregroundMark x1="58900" y1="6550" x2="58650" y2="7050"/>
                        <a14:foregroundMark x1="63750" y1="64700" x2="64400" y2="71500"/>
                        <a14:backgroundMark x1="74200" y1="76600" x2="61600" y2="81600"/>
                        <a14:backgroundMark x1="61600" y1="81600" x2="52600" y2="89850"/>
                        <a14:backgroundMark x1="57650" y1="79900" x2="60950" y2="91900"/>
                        <a14:backgroundMark x1="60950" y1="91900" x2="65150" y2="95350"/>
                        <a14:backgroundMark x1="64700" y1="81900" x2="63850" y2="91150"/>
                        <a14:backgroundMark x1="63200" y1="96000" x2="65550" y2="83250"/>
                        <a14:backgroundMark x1="65550" y1="83250" x2="65150" y2="79250"/>
                        <a14:backgroundMark x1="68250" y1="80100" x2="56350" y2="79900"/>
                        <a14:backgroundMark x1="56350" y1="79900" x2="64000" y2="90200"/>
                        <a14:backgroundMark x1="64000" y1="90200" x2="62300" y2="94900"/>
                        <a14:backgroundMark x1="62950" y1="80550" x2="78100" y2="90750"/>
                        <a14:backgroundMark x1="78100" y1="90750" x2="61450" y2="96600"/>
                        <a14:backgroundMark x1="61450" y1="96600" x2="59200" y2="94700"/>
                        <a14:backgroundMark x1="70700" y1="78600" x2="55450" y2="85000"/>
                        <a14:backgroundMark x1="66250" y1="75950" x2="63200" y2="84300"/>
                        <a14:backgroundMark x1="64700" y1="78800" x2="59400" y2="88050"/>
                        <a14:backgroundMark x1="63850" y1="78350" x2="64300" y2="85200"/>
                        <a14:backgroundMark x1="62950" y1="83450" x2="62050" y2="87850"/>
                        <a14:backgroundMark x1="64050" y1="78350" x2="65400" y2="83850"/>
                        <a14:backgroundMark x1="65800" y1="77050" x2="63850" y2="79900"/>
                        <a14:backgroundMark x1="63400" y1="79250" x2="63400" y2="78350"/>
                        <a14:backgroundMark x1="67350" y1="91600" x2="58750" y2="93350"/>
                        <a14:backgroundMark x1="63200" y1="94250" x2="53900" y2="94700"/>
                        <a14:backgroundMark x1="64050" y1="94050" x2="67150" y2="9425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909" y="0"/>
            <a:ext cx="4062329" cy="393234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12C43D-84F1-43B7-A717-11E6C0F3C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000" y1="18950" x2="34217" y2="79027"/>
                        <a14:foregroundMark x1="37711" y1="79946" x2="38660" y2="79156"/>
                        <a14:foregroundMark x1="39796" y1="77294" x2="41700" y2="37450"/>
                        <a14:foregroundMark x1="41700" y1="37450" x2="34850" y2="35100"/>
                        <a14:foregroundMark x1="34850" y1="35100" x2="30400" y2="40850"/>
                        <a14:foregroundMark x1="30400" y1="40850" x2="34600" y2="41200"/>
                        <a14:foregroundMark x1="34850" y1="19500" x2="31200" y2="26350"/>
                        <a14:foregroundMark x1="31200" y1="26350" x2="31850" y2="27950"/>
                        <a14:foregroundMark x1="35900" y1="19850" x2="32900" y2="23800"/>
                        <a14:foregroundMark x1="34450" y1="20400" x2="31700" y2="22500"/>
                        <a14:foregroundMark x1="36550" y1="20150" x2="38350" y2="27950"/>
                        <a14:foregroundMark x1="38350" y1="27950" x2="35250" y2="42350"/>
                        <a14:foregroundMark x1="35250" y1="42350" x2="37850" y2="41850"/>
                        <a14:foregroundMark x1="38350" y1="43000" x2="37300" y2="45600"/>
                        <a14:backgroundMark x1="67100" y1="9150" x2="61750" y2="14600"/>
                        <a14:backgroundMark x1="61750" y1="14600" x2="62700" y2="85800"/>
                        <a14:backgroundMark x1="62700" y1="85800" x2="63450" y2="82900"/>
                        <a14:backgroundMark x1="61100" y1="13850" x2="56200" y2="20900"/>
                        <a14:backgroundMark x1="56200" y1="20900" x2="50950" y2="56100"/>
                        <a14:backgroundMark x1="50950" y1="56100" x2="53450" y2="65400"/>
                        <a14:backgroundMark x1="53450" y1="65400" x2="61500" y2="72500"/>
                        <a14:backgroundMark x1="61500" y1="72500" x2="65950" y2="73750"/>
                        <a14:backgroundMark x1="61350" y1="13050" x2="65950" y2="21650"/>
                        <a14:backgroundMark x1="65950" y1="21650" x2="67000" y2="32600"/>
                        <a14:backgroundMark x1="67000" y1="32600" x2="65850" y2="49900"/>
                        <a14:backgroundMark x1="65850" y1="49900" x2="66200" y2="51250"/>
                        <a14:backgroundMark x1="60200" y1="24950" x2="55750" y2="35900"/>
                        <a14:backgroundMark x1="55750" y1="35900" x2="55000" y2="52150"/>
                        <a14:backgroundMark x1="55000" y1="52150" x2="57050" y2="55150"/>
                        <a14:backgroundMark x1="56550" y1="40800" x2="58650" y2="56450"/>
                        <a14:backgroundMark x1="58650" y1="56450" x2="59000" y2="47150"/>
                        <a14:backgroundMark x1="59000" y1="47150" x2="58900" y2="46800"/>
                        <a14:backgroundMark x1="67250" y1="59850" x2="63450" y2="43900"/>
                        <a14:backgroundMark x1="63450" y1="43900" x2="63850" y2="36450"/>
                        <a14:backgroundMark x1="35250" y1="80900" x2="36550" y2="84700"/>
                        <a14:backgroundMark x1="40850" y1="88100" x2="37850" y2="87850"/>
                        <a14:backgroundMark x1="37850" y1="84700" x2="36250" y2="87600"/>
                        <a14:backgroundMark x1="36950" y1="87050" x2="39150" y2="87600"/>
                        <a14:backgroundMark x1="41000" y1="78450" x2="40050" y2="78150"/>
                        <a14:backgroundMark x1="43050" y1="77900" x2="40050" y2="78300"/>
                        <a14:backgroundMark x1="41650" y1="78300" x2="39650" y2="78150"/>
                        <a14:backgroundMark x1="42150" y1="77250" x2="40050" y2="80400"/>
                        <a14:backgroundMark x1="42050" y1="76750" x2="43200" y2="80900"/>
                        <a14:backgroundMark x1="41250" y1="76750" x2="40700" y2="79500"/>
                        <a14:backgroundMark x1="39950" y1="77400" x2="40200" y2="78550"/>
                        <a14:backgroundMark x1="35900" y1="78700" x2="37600" y2="82100"/>
                        <a14:backgroundMark x1="39550" y1="77400" x2="39800" y2="79850"/>
                        <a14:backgroundMark x1="34950" y1="79850" x2="35250" y2="81850"/>
                        <a14:backgroundMark x1="34200" y1="79600" x2="34700" y2="84050"/>
                        <a14:backgroundMark x1="35250" y1="80250" x2="33900" y2="79600"/>
                        <a14:backgroundMark x1="35900" y1="86550" x2="39550" y2="88750"/>
                        <a14:backgroundMark x1="35500" y1="88100" x2="35750" y2="89150"/>
                        <a14:backgroundMark x1="34850" y1="88250" x2="35900" y2="87200"/>
                        <a14:backgroundMark x1="36000" y1="87050" x2="35750" y2="87050"/>
                        <a14:backgroundMark x1="37600" y1="87700" x2="32200" y2="86650"/>
                        <a14:backgroundMark x1="37300" y1="86150" x2="34450" y2="8760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182" y="4167915"/>
            <a:ext cx="3778798" cy="3620386"/>
          </a:xfrm>
          <a:prstGeom prst="rect">
            <a:avLst/>
          </a:prstGeom>
          <a:effectLst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695E1B-7160-465D-B7D3-4F7D7C8C4343}"/>
              </a:ext>
            </a:extLst>
          </p:cNvPr>
          <p:cNvSpPr txBox="1"/>
          <p:nvPr/>
        </p:nvSpPr>
        <p:spPr>
          <a:xfrm>
            <a:off x="3117772" y="354121"/>
            <a:ext cx="735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</a:rPr>
              <a:t>C</a:t>
            </a:r>
            <a:endParaRPr lang="en-US" sz="16600" b="1" dirty="0">
              <a:solidFill>
                <a:schemeClr val="accent3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15A4CE-80C4-480A-849A-39C64FECC37E}"/>
              </a:ext>
            </a:extLst>
          </p:cNvPr>
          <p:cNvSpPr txBox="1"/>
          <p:nvPr/>
        </p:nvSpPr>
        <p:spPr>
          <a:xfrm>
            <a:off x="1121332" y="271406"/>
            <a:ext cx="1284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G</a:t>
            </a:r>
            <a:endParaRPr lang="en-US" sz="7200" b="1" dirty="0">
              <a:solidFill>
                <a:schemeClr val="tx2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AFE2C2-B19A-46BD-9A5F-85FAA5723457}"/>
              </a:ext>
            </a:extLst>
          </p:cNvPr>
          <p:cNvSpPr txBox="1"/>
          <p:nvPr/>
        </p:nvSpPr>
        <p:spPr>
          <a:xfrm>
            <a:off x="1731942" y="673938"/>
            <a:ext cx="349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</a:rPr>
              <a:t>ENDER</a:t>
            </a:r>
            <a:endParaRPr lang="en-US" sz="7200" b="1" dirty="0">
              <a:solidFill>
                <a:schemeClr val="accent3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90532-221F-4692-B8FA-523C491B0694}"/>
              </a:ext>
            </a:extLst>
          </p:cNvPr>
          <p:cNvSpPr txBox="1"/>
          <p:nvPr/>
        </p:nvSpPr>
        <p:spPr>
          <a:xfrm>
            <a:off x="3576310" y="704715"/>
            <a:ext cx="562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49DA0-3913-432D-88F1-CA89321429A2}"/>
              </a:ext>
            </a:extLst>
          </p:cNvPr>
          <p:cNvSpPr txBox="1"/>
          <p:nvPr/>
        </p:nvSpPr>
        <p:spPr>
          <a:xfrm>
            <a:off x="1455344" y="1922636"/>
            <a:ext cx="9143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gency FB" panose="020B0503020202020204" pitchFamily="34" charset="0"/>
              </a:rPr>
              <a:t>Gender classification is a classification to determine a person’s gender, </a:t>
            </a:r>
            <a:r>
              <a:rPr lang="en-US" sz="2000" dirty="0" err="1">
                <a:latin typeface="Agency FB" panose="020B0503020202020204" pitchFamily="34" charset="0"/>
              </a:rPr>
              <a:t>ie</a:t>
            </a:r>
            <a:r>
              <a:rPr lang="en-US" sz="2000" dirty="0">
                <a:latin typeface="Agency FB" panose="020B0503020202020204" pitchFamily="34" charset="0"/>
              </a:rPr>
              <a:t>. male or female, based on his or her biometric clues.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Usually facial images are used to extract features and then a classifier is applied to the extracted features to learn a gender recognizer.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But in this project we are provided the large amount of data through which we can used to classify how many of them are Male and female.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>
                <a:latin typeface="Agency FB" panose="020B0503020202020204" pitchFamily="34" charset="0"/>
              </a:rPr>
              <a:t>The information provided to us are: forehead width in cm, forehead height in cm, gender, nose wide, nose long ,etc.</a:t>
            </a:r>
          </a:p>
          <a:p>
            <a:endParaRPr lang="en-US" sz="2000" dirty="0">
              <a:latin typeface="Agency FB" panose="020B0503020202020204" pitchFamily="34" charset="0"/>
            </a:endParaRPr>
          </a:p>
          <a:p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9995C-7F3F-4B90-B4A3-A42FFFF36729}"/>
              </a:ext>
            </a:extLst>
          </p:cNvPr>
          <p:cNvSpPr txBox="1"/>
          <p:nvPr/>
        </p:nvSpPr>
        <p:spPr>
          <a:xfrm>
            <a:off x="-3406549" y="710987"/>
            <a:ext cx="3335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Information Preview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7015E2-75D9-4A63-BCC0-BD6CD1948382}"/>
              </a:ext>
            </a:extLst>
          </p:cNvPr>
          <p:cNvSpPr/>
          <p:nvPr/>
        </p:nvSpPr>
        <p:spPr>
          <a:xfrm>
            <a:off x="-2053193" y="1233592"/>
            <a:ext cx="681077" cy="7116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10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6176-5366-4AE6-BF5C-B6A8653BE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B4049-A62A-40AD-9810-E253CF425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0A887-4143-4E91-9DC7-90B99911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0715BAC4-E6F2-43AD-88F3-B3BCC4D81FDE}"/>
              </a:ext>
            </a:extLst>
          </p:cNvPr>
          <p:cNvSpPr/>
          <p:nvPr/>
        </p:nvSpPr>
        <p:spPr>
          <a:xfrm>
            <a:off x="3844913" y="546907"/>
            <a:ext cx="902760" cy="907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D41E79-64B1-42AD-98D7-000BFFC3ADFB}"/>
              </a:ext>
            </a:extLst>
          </p:cNvPr>
          <p:cNvSpPr/>
          <p:nvPr/>
        </p:nvSpPr>
        <p:spPr>
          <a:xfrm>
            <a:off x="9171090" y="3998739"/>
            <a:ext cx="1735539" cy="17368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DC3E11-CC4C-40F6-94A8-9245831C08A3}"/>
              </a:ext>
            </a:extLst>
          </p:cNvPr>
          <p:cNvSpPr/>
          <p:nvPr/>
        </p:nvSpPr>
        <p:spPr>
          <a:xfrm>
            <a:off x="-572592" y="6107387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8695C7-A3AB-4AB1-85D7-E55C2BF37954}"/>
              </a:ext>
            </a:extLst>
          </p:cNvPr>
          <p:cNvSpPr/>
          <p:nvPr/>
        </p:nvSpPr>
        <p:spPr>
          <a:xfrm>
            <a:off x="11554861" y="-626031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9FFF1-4EEC-4EFE-A8C9-F747D74B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50" b="93350" l="10000" r="90000">
                        <a14:foregroundMark x1="58900" y1="6550" x2="58650" y2="7050"/>
                        <a14:foregroundMark x1="63750" y1="64700" x2="64400" y2="71500"/>
                        <a14:backgroundMark x1="74200" y1="76600" x2="61600" y2="81600"/>
                        <a14:backgroundMark x1="61600" y1="81600" x2="52600" y2="89850"/>
                        <a14:backgroundMark x1="57650" y1="79900" x2="60950" y2="91900"/>
                        <a14:backgroundMark x1="60950" y1="91900" x2="65150" y2="95350"/>
                        <a14:backgroundMark x1="64700" y1="81900" x2="63850" y2="91150"/>
                        <a14:backgroundMark x1="63200" y1="96000" x2="65550" y2="83250"/>
                        <a14:backgroundMark x1="65550" y1="83250" x2="65150" y2="79250"/>
                        <a14:backgroundMark x1="68250" y1="80100" x2="56350" y2="79900"/>
                        <a14:backgroundMark x1="56350" y1="79900" x2="64000" y2="90200"/>
                        <a14:backgroundMark x1="64000" y1="90200" x2="62300" y2="94900"/>
                        <a14:backgroundMark x1="62950" y1="80550" x2="78100" y2="90750"/>
                        <a14:backgroundMark x1="78100" y1="90750" x2="61450" y2="96600"/>
                        <a14:backgroundMark x1="61450" y1="96600" x2="59200" y2="94700"/>
                        <a14:backgroundMark x1="70700" y1="78600" x2="55450" y2="85000"/>
                        <a14:backgroundMark x1="66250" y1="75950" x2="63200" y2="84300"/>
                        <a14:backgroundMark x1="64700" y1="78800" x2="59400" y2="88050"/>
                        <a14:backgroundMark x1="63850" y1="78350" x2="64300" y2="85200"/>
                        <a14:backgroundMark x1="62950" y1="83450" x2="62050" y2="87850"/>
                        <a14:backgroundMark x1="64050" y1="78350" x2="65400" y2="83850"/>
                        <a14:backgroundMark x1="65800" y1="77050" x2="63850" y2="79900"/>
                        <a14:backgroundMark x1="63400" y1="79250" x2="63400" y2="78350"/>
                        <a14:backgroundMark x1="67350" y1="91600" x2="58750" y2="93350"/>
                        <a14:backgroundMark x1="63200" y1="94250" x2="53900" y2="94700"/>
                        <a14:backgroundMark x1="64050" y1="94050" x2="67150" y2="9425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521" y="46750"/>
            <a:ext cx="4062329" cy="393234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4490532-221F-4692-B8FA-523C491B0694}"/>
              </a:ext>
            </a:extLst>
          </p:cNvPr>
          <p:cNvSpPr txBox="1"/>
          <p:nvPr/>
        </p:nvSpPr>
        <p:spPr>
          <a:xfrm>
            <a:off x="4196445" y="719531"/>
            <a:ext cx="562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Information Preview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E5E92A-D67C-452D-B108-5057D65969FA}"/>
              </a:ext>
            </a:extLst>
          </p:cNvPr>
          <p:cNvSpPr/>
          <p:nvPr/>
        </p:nvSpPr>
        <p:spPr>
          <a:xfrm>
            <a:off x="1299520" y="1299379"/>
            <a:ext cx="1735539" cy="17368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4D3CE-32B9-462C-A1C9-B1CE856DB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258" y="1894328"/>
            <a:ext cx="8189483" cy="31437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12C43D-84F1-43B7-A717-11E6C0F3C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000" y1="18950" x2="34217" y2="79027"/>
                        <a14:foregroundMark x1="37711" y1="79946" x2="38660" y2="79156"/>
                        <a14:foregroundMark x1="39796" y1="77294" x2="41700" y2="37450"/>
                        <a14:foregroundMark x1="41700" y1="37450" x2="34850" y2="35100"/>
                        <a14:foregroundMark x1="34850" y1="35100" x2="30400" y2="40850"/>
                        <a14:foregroundMark x1="30400" y1="40850" x2="34600" y2="41200"/>
                        <a14:foregroundMark x1="34850" y1="19500" x2="31200" y2="26350"/>
                        <a14:foregroundMark x1="31200" y1="26350" x2="31850" y2="27950"/>
                        <a14:foregroundMark x1="35900" y1="19850" x2="32900" y2="23800"/>
                        <a14:foregroundMark x1="34450" y1="20400" x2="31700" y2="22500"/>
                        <a14:foregroundMark x1="36550" y1="20150" x2="38350" y2="27950"/>
                        <a14:foregroundMark x1="38350" y1="27950" x2="35250" y2="42350"/>
                        <a14:foregroundMark x1="35250" y1="42350" x2="37850" y2="41850"/>
                        <a14:foregroundMark x1="38350" y1="43000" x2="37300" y2="45600"/>
                        <a14:backgroundMark x1="67100" y1="9150" x2="61750" y2="14600"/>
                        <a14:backgroundMark x1="61750" y1="14600" x2="62700" y2="85800"/>
                        <a14:backgroundMark x1="62700" y1="85800" x2="63450" y2="82900"/>
                        <a14:backgroundMark x1="61100" y1="13850" x2="56200" y2="20900"/>
                        <a14:backgroundMark x1="56200" y1="20900" x2="50950" y2="56100"/>
                        <a14:backgroundMark x1="50950" y1="56100" x2="53450" y2="65400"/>
                        <a14:backgroundMark x1="53450" y1="65400" x2="61500" y2="72500"/>
                        <a14:backgroundMark x1="61500" y1="72500" x2="65950" y2="73750"/>
                        <a14:backgroundMark x1="61350" y1="13050" x2="65950" y2="21650"/>
                        <a14:backgroundMark x1="65950" y1="21650" x2="67000" y2="32600"/>
                        <a14:backgroundMark x1="67000" y1="32600" x2="65850" y2="49900"/>
                        <a14:backgroundMark x1="65850" y1="49900" x2="66200" y2="51250"/>
                        <a14:backgroundMark x1="60200" y1="24950" x2="55750" y2="35900"/>
                        <a14:backgroundMark x1="55750" y1="35900" x2="55000" y2="52150"/>
                        <a14:backgroundMark x1="55000" y1="52150" x2="57050" y2="55150"/>
                        <a14:backgroundMark x1="56550" y1="40800" x2="58650" y2="56450"/>
                        <a14:backgroundMark x1="58650" y1="56450" x2="59000" y2="47150"/>
                        <a14:backgroundMark x1="59000" y1="47150" x2="58900" y2="46800"/>
                        <a14:backgroundMark x1="67250" y1="59850" x2="63450" y2="43900"/>
                        <a14:backgroundMark x1="63450" y1="43900" x2="63850" y2="36450"/>
                        <a14:backgroundMark x1="35250" y1="80900" x2="36550" y2="84700"/>
                        <a14:backgroundMark x1="40850" y1="88100" x2="37850" y2="87850"/>
                        <a14:backgroundMark x1="37850" y1="84700" x2="36250" y2="87600"/>
                        <a14:backgroundMark x1="36950" y1="87050" x2="39150" y2="87600"/>
                        <a14:backgroundMark x1="41000" y1="78450" x2="40050" y2="78150"/>
                        <a14:backgroundMark x1="43050" y1="77900" x2="40050" y2="78300"/>
                        <a14:backgroundMark x1="41650" y1="78300" x2="39650" y2="78150"/>
                        <a14:backgroundMark x1="42150" y1="77250" x2="40050" y2="80400"/>
                        <a14:backgroundMark x1="42050" y1="76750" x2="43200" y2="80900"/>
                        <a14:backgroundMark x1="41250" y1="76750" x2="40700" y2="79500"/>
                        <a14:backgroundMark x1="39950" y1="77400" x2="40200" y2="78550"/>
                        <a14:backgroundMark x1="35900" y1="78700" x2="37600" y2="82100"/>
                        <a14:backgroundMark x1="39550" y1="77400" x2="39800" y2="79850"/>
                        <a14:backgroundMark x1="34950" y1="79850" x2="35250" y2="81850"/>
                        <a14:backgroundMark x1="34200" y1="79600" x2="34700" y2="84050"/>
                        <a14:backgroundMark x1="35250" y1="80250" x2="33900" y2="79600"/>
                        <a14:backgroundMark x1="35900" y1="86550" x2="39550" y2="88750"/>
                        <a14:backgroundMark x1="35500" y1="88100" x2="35750" y2="89150"/>
                        <a14:backgroundMark x1="34850" y1="88250" x2="35900" y2="87200"/>
                        <a14:backgroundMark x1="36000" y1="87050" x2="35750" y2="87050"/>
                        <a14:backgroundMark x1="37600" y1="87700" x2="32200" y2="86650"/>
                        <a14:backgroundMark x1="37300" y1="86150" x2="34450" y2="8760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5" y="2940054"/>
            <a:ext cx="3055038" cy="2926967"/>
          </a:xfrm>
          <a:prstGeom prst="rect">
            <a:avLst/>
          </a:prstGeom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D44F46-44A2-4FF1-890F-86B96ACDC922}"/>
              </a:ext>
            </a:extLst>
          </p:cNvPr>
          <p:cNvSpPr txBox="1"/>
          <p:nvPr/>
        </p:nvSpPr>
        <p:spPr>
          <a:xfrm>
            <a:off x="603183" y="-640749"/>
            <a:ext cx="1202468" cy="33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Tools</a:t>
            </a:r>
            <a:r>
              <a:rPr lang="en-US" sz="1600" b="1" dirty="0">
                <a:latin typeface="Berlin Sans FB Demi" panose="020E0802020502020306" pitchFamily="34" charset="0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115618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6176-5366-4AE6-BF5C-B6A8653BE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B4049-A62A-40AD-9810-E253CF425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0A887-4143-4E91-9DC7-90B99911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0715BAC4-E6F2-43AD-88F3-B3BCC4D81FDE}"/>
              </a:ext>
            </a:extLst>
          </p:cNvPr>
          <p:cNvSpPr/>
          <p:nvPr/>
        </p:nvSpPr>
        <p:spPr>
          <a:xfrm>
            <a:off x="665018" y="358815"/>
            <a:ext cx="858982" cy="856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D41E79-64B1-42AD-98D7-000BFFC3ADFB}"/>
              </a:ext>
            </a:extLst>
          </p:cNvPr>
          <p:cNvSpPr/>
          <p:nvPr/>
        </p:nvSpPr>
        <p:spPr>
          <a:xfrm>
            <a:off x="11029053" y="5634234"/>
            <a:ext cx="1735539" cy="173689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DC3E11-CC4C-40F6-94A8-9245831C08A3}"/>
              </a:ext>
            </a:extLst>
          </p:cNvPr>
          <p:cNvSpPr/>
          <p:nvPr/>
        </p:nvSpPr>
        <p:spPr>
          <a:xfrm>
            <a:off x="-572592" y="6107387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8695C7-A3AB-4AB1-85D7-E55C2BF37954}"/>
              </a:ext>
            </a:extLst>
          </p:cNvPr>
          <p:cNvSpPr/>
          <p:nvPr/>
        </p:nvSpPr>
        <p:spPr>
          <a:xfrm>
            <a:off x="11554861" y="-626031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9FFF1-4EEC-4EFE-A8C9-F747D74B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50" b="93350" l="10000" r="90000">
                        <a14:foregroundMark x1="58900" y1="6550" x2="58650" y2="7050"/>
                        <a14:foregroundMark x1="63750" y1="64700" x2="64400" y2="71500"/>
                        <a14:backgroundMark x1="74200" y1="76600" x2="61600" y2="81600"/>
                        <a14:backgroundMark x1="61600" y1="81600" x2="52600" y2="89850"/>
                        <a14:backgroundMark x1="57650" y1="79900" x2="60950" y2="91900"/>
                        <a14:backgroundMark x1="60950" y1="91900" x2="65150" y2="95350"/>
                        <a14:backgroundMark x1="64700" y1="81900" x2="63850" y2="91150"/>
                        <a14:backgroundMark x1="63200" y1="96000" x2="65550" y2="83250"/>
                        <a14:backgroundMark x1="65550" y1="83250" x2="65150" y2="79250"/>
                        <a14:backgroundMark x1="68250" y1="80100" x2="56350" y2="79900"/>
                        <a14:backgroundMark x1="56350" y1="79900" x2="64000" y2="90200"/>
                        <a14:backgroundMark x1="64000" y1="90200" x2="62300" y2="94900"/>
                        <a14:backgroundMark x1="62950" y1="80550" x2="78100" y2="90750"/>
                        <a14:backgroundMark x1="78100" y1="90750" x2="61450" y2="96600"/>
                        <a14:backgroundMark x1="61450" y1="96600" x2="59200" y2="94700"/>
                        <a14:backgroundMark x1="70700" y1="78600" x2="55450" y2="85000"/>
                        <a14:backgroundMark x1="66250" y1="75950" x2="63200" y2="84300"/>
                        <a14:backgroundMark x1="64700" y1="78800" x2="59400" y2="88050"/>
                        <a14:backgroundMark x1="63850" y1="78350" x2="64300" y2="85200"/>
                        <a14:backgroundMark x1="62950" y1="83450" x2="62050" y2="87850"/>
                        <a14:backgroundMark x1="64050" y1="78350" x2="65400" y2="83850"/>
                        <a14:backgroundMark x1="65800" y1="77050" x2="63850" y2="79900"/>
                        <a14:backgroundMark x1="63400" y1="79250" x2="63400" y2="78350"/>
                        <a14:backgroundMark x1="67350" y1="91600" x2="58750" y2="93350"/>
                        <a14:backgroundMark x1="63200" y1="94250" x2="53900" y2="94700"/>
                        <a14:backgroundMark x1="64050" y1="94050" x2="67150" y2="9425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19" y="46750"/>
            <a:ext cx="4615051" cy="446737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4490532-221F-4692-B8FA-523C491B0694}"/>
              </a:ext>
            </a:extLst>
          </p:cNvPr>
          <p:cNvSpPr txBox="1"/>
          <p:nvPr/>
        </p:nvSpPr>
        <p:spPr>
          <a:xfrm>
            <a:off x="-3405776" y="599143"/>
            <a:ext cx="2155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Information Preview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E5E92A-D67C-452D-B108-5057D65969FA}"/>
              </a:ext>
            </a:extLst>
          </p:cNvPr>
          <p:cNvSpPr/>
          <p:nvPr/>
        </p:nvSpPr>
        <p:spPr>
          <a:xfrm>
            <a:off x="-1023972" y="-918477"/>
            <a:ext cx="642008" cy="6175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4D3CE-32B9-462C-A1C9-B1CE856DB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734" y="7050396"/>
            <a:ext cx="2422603" cy="9299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12C43D-84F1-43B7-A717-11E6C0F3C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000" y1="18950" x2="34217" y2="79027"/>
                        <a14:foregroundMark x1="37711" y1="79946" x2="38660" y2="79156"/>
                        <a14:foregroundMark x1="39796" y1="77294" x2="41700" y2="37450"/>
                        <a14:foregroundMark x1="41700" y1="37450" x2="34850" y2="35100"/>
                        <a14:foregroundMark x1="34850" y1="35100" x2="30400" y2="40850"/>
                        <a14:foregroundMark x1="30400" y1="40850" x2="34600" y2="41200"/>
                        <a14:foregroundMark x1="34850" y1="19500" x2="31200" y2="26350"/>
                        <a14:foregroundMark x1="31200" y1="26350" x2="31850" y2="27950"/>
                        <a14:foregroundMark x1="35900" y1="19850" x2="32900" y2="23800"/>
                        <a14:foregroundMark x1="34450" y1="20400" x2="31700" y2="22500"/>
                        <a14:foregroundMark x1="36550" y1="20150" x2="38350" y2="27950"/>
                        <a14:foregroundMark x1="38350" y1="27950" x2="35250" y2="42350"/>
                        <a14:foregroundMark x1="35250" y1="42350" x2="37850" y2="41850"/>
                        <a14:foregroundMark x1="38350" y1="43000" x2="37300" y2="45600"/>
                        <a14:backgroundMark x1="67100" y1="9150" x2="61750" y2="14600"/>
                        <a14:backgroundMark x1="61750" y1="14600" x2="62700" y2="85800"/>
                        <a14:backgroundMark x1="62700" y1="85800" x2="63450" y2="82900"/>
                        <a14:backgroundMark x1="61100" y1="13850" x2="56200" y2="20900"/>
                        <a14:backgroundMark x1="56200" y1="20900" x2="50950" y2="56100"/>
                        <a14:backgroundMark x1="50950" y1="56100" x2="53450" y2="65400"/>
                        <a14:backgroundMark x1="53450" y1="65400" x2="61500" y2="72500"/>
                        <a14:backgroundMark x1="61500" y1="72500" x2="65950" y2="73750"/>
                        <a14:backgroundMark x1="61350" y1="13050" x2="65950" y2="21650"/>
                        <a14:backgroundMark x1="65950" y1="21650" x2="67000" y2="32600"/>
                        <a14:backgroundMark x1="67000" y1="32600" x2="65850" y2="49900"/>
                        <a14:backgroundMark x1="65850" y1="49900" x2="66200" y2="51250"/>
                        <a14:backgroundMark x1="60200" y1="24950" x2="55750" y2="35900"/>
                        <a14:backgroundMark x1="55750" y1="35900" x2="55000" y2="52150"/>
                        <a14:backgroundMark x1="55000" y1="52150" x2="57050" y2="55150"/>
                        <a14:backgroundMark x1="56550" y1="40800" x2="58650" y2="56450"/>
                        <a14:backgroundMark x1="58650" y1="56450" x2="59000" y2="47150"/>
                        <a14:backgroundMark x1="59000" y1="47150" x2="58900" y2="46800"/>
                        <a14:backgroundMark x1="67250" y1="59850" x2="63450" y2="43900"/>
                        <a14:backgroundMark x1="63450" y1="43900" x2="63850" y2="36450"/>
                        <a14:backgroundMark x1="35250" y1="80900" x2="36550" y2="84700"/>
                        <a14:backgroundMark x1="40850" y1="88100" x2="37850" y2="87850"/>
                        <a14:backgroundMark x1="37850" y1="84700" x2="36250" y2="87600"/>
                        <a14:backgroundMark x1="36950" y1="87050" x2="39150" y2="87600"/>
                        <a14:backgroundMark x1="41000" y1="78450" x2="40050" y2="78150"/>
                        <a14:backgroundMark x1="43050" y1="77900" x2="40050" y2="78300"/>
                        <a14:backgroundMark x1="41650" y1="78300" x2="39650" y2="78150"/>
                        <a14:backgroundMark x1="42150" y1="77250" x2="40050" y2="80400"/>
                        <a14:backgroundMark x1="42050" y1="76750" x2="43200" y2="80900"/>
                        <a14:backgroundMark x1="41250" y1="76750" x2="40700" y2="79500"/>
                        <a14:backgroundMark x1="39950" y1="77400" x2="40200" y2="78550"/>
                        <a14:backgroundMark x1="35900" y1="78700" x2="37600" y2="82100"/>
                        <a14:backgroundMark x1="39550" y1="77400" x2="39800" y2="79850"/>
                        <a14:backgroundMark x1="34950" y1="79850" x2="35250" y2="81850"/>
                        <a14:backgroundMark x1="34200" y1="79600" x2="34700" y2="84050"/>
                        <a14:backgroundMark x1="35250" y1="80250" x2="33900" y2="79600"/>
                        <a14:backgroundMark x1="35900" y1="86550" x2="39550" y2="88750"/>
                        <a14:backgroundMark x1="35500" y1="88100" x2="35750" y2="89150"/>
                        <a14:backgroundMark x1="34850" y1="88250" x2="35900" y2="87200"/>
                        <a14:backgroundMark x1="36000" y1="87050" x2="35750" y2="87050"/>
                        <a14:backgroundMark x1="37600" y1="87700" x2="32200" y2="86650"/>
                        <a14:backgroundMark x1="37300" y1="86150" x2="34450" y2="8760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6281" y="5464784"/>
            <a:ext cx="2166625" cy="207579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4E8F1-615E-4F40-A192-F4B9A5E13594}"/>
              </a:ext>
            </a:extLst>
          </p:cNvPr>
          <p:cNvSpPr txBox="1"/>
          <p:nvPr/>
        </p:nvSpPr>
        <p:spPr>
          <a:xfrm>
            <a:off x="1181918" y="525469"/>
            <a:ext cx="2063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Tools</a:t>
            </a:r>
            <a:r>
              <a:rPr lang="en-US" sz="3200" b="1" dirty="0">
                <a:latin typeface="Berlin Sans FB Demi" panose="020E0802020502020306" pitchFamily="34" charset="0"/>
              </a:rPr>
              <a:t>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1DE8A-1765-4A23-AE19-B771B58957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654" b="88462" l="2899" r="92547">
                        <a14:foregroundMark x1="5461" y1="68506" x2="4969" y2="73077"/>
                        <a14:foregroundMark x1="4969" y1="73077" x2="15321" y2="84615"/>
                        <a14:foregroundMark x1="26708" y1="50962" x2="25259" y2="72115"/>
                        <a14:foregroundMark x1="38509" y1="50962" x2="39959" y2="61538"/>
                        <a14:foregroundMark x1="46170" y1="55769" x2="48240" y2="65385"/>
                        <a14:foregroundMark x1="53416" y1="42308" x2="53416" y2="42308"/>
                        <a14:foregroundMark x1="61698" y1="39423" x2="61905" y2="39423"/>
                        <a14:foregroundMark x1="68944" y1="44231" x2="69772" y2="51923"/>
                        <a14:foregroundMark x1="79503" y1="40385" x2="81159" y2="44231"/>
                        <a14:foregroundMark x1="89855" y1="49038" x2="88613" y2="51923"/>
                        <a14:foregroundMark x1="91718" y1="64423" x2="92547" y2="75962"/>
                        <a14:foregroundMark x1="7453" y1="27885" x2="4762" y2="54808"/>
                        <a14:foregroundMark x1="6625" y1="30769" x2="4141" y2="62500"/>
                        <a14:foregroundMark x1="8941" y1="35211" x2="6211" y2="75962"/>
                        <a14:foregroundMark x1="13043" y1="52885" x2="12422" y2="51923"/>
                        <a14:backgroundMark x1="14700" y1="18269" x2="15321" y2="22115"/>
                        <a14:backgroundMark x1="14493" y1="18269" x2="15942" y2="23077"/>
                        <a14:backgroundMark x1="6004" y1="24038" x2="5943" y2="24835"/>
                        <a14:backgroundMark x1="10766" y1="14423" x2="10559" y2="19231"/>
                        <a14:backgroundMark x1="12836" y1="13462" x2="6832" y2="2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65" y="3318030"/>
            <a:ext cx="2210384" cy="475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C273CD-53BF-43E3-B96D-5F27457FAE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19" y="2834725"/>
            <a:ext cx="1254561" cy="1374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5363D2-C673-4A5C-B193-362B7DF4D0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02" y="2834725"/>
            <a:ext cx="1301269" cy="1301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B42319-FE42-4692-87D1-6A103A445D08}"/>
              </a:ext>
            </a:extLst>
          </p:cNvPr>
          <p:cNvSpPr txBox="1"/>
          <p:nvPr/>
        </p:nvSpPr>
        <p:spPr>
          <a:xfrm>
            <a:off x="8393518" y="348018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DATA….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BC3223-2F35-4EEC-91A7-68E0B0F17308}"/>
              </a:ext>
            </a:extLst>
          </p:cNvPr>
          <p:cNvSpPr txBox="1"/>
          <p:nvPr/>
        </p:nvSpPr>
        <p:spPr>
          <a:xfrm>
            <a:off x="-1820672" y="1110244"/>
            <a:ext cx="133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86062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6176-5366-4AE6-BF5C-B6A8653BE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B4049-A62A-40AD-9810-E253CF425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0A887-4143-4E91-9DC7-90B99911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0715BAC4-E6F2-43AD-88F3-B3BCC4D81FDE}"/>
              </a:ext>
            </a:extLst>
          </p:cNvPr>
          <p:cNvSpPr/>
          <p:nvPr/>
        </p:nvSpPr>
        <p:spPr>
          <a:xfrm>
            <a:off x="4819721" y="481579"/>
            <a:ext cx="858982" cy="8565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D41E79-64B1-42AD-98D7-000BFFC3ADFB}"/>
              </a:ext>
            </a:extLst>
          </p:cNvPr>
          <p:cNvSpPr/>
          <p:nvPr/>
        </p:nvSpPr>
        <p:spPr>
          <a:xfrm>
            <a:off x="-1481783" y="-601992"/>
            <a:ext cx="5850046" cy="77159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DC3E11-CC4C-40F6-94A8-9245831C08A3}"/>
              </a:ext>
            </a:extLst>
          </p:cNvPr>
          <p:cNvSpPr/>
          <p:nvPr/>
        </p:nvSpPr>
        <p:spPr>
          <a:xfrm>
            <a:off x="-572592" y="6107387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8695C7-A3AB-4AB1-85D7-E55C2BF37954}"/>
              </a:ext>
            </a:extLst>
          </p:cNvPr>
          <p:cNvSpPr/>
          <p:nvPr/>
        </p:nvSpPr>
        <p:spPr>
          <a:xfrm>
            <a:off x="11554861" y="-626031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9FFF1-4EEC-4EFE-A8C9-F747D74B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50" b="93350" l="10000" r="90000">
                        <a14:foregroundMark x1="58900" y1="6550" x2="58650" y2="7050"/>
                        <a14:foregroundMark x1="63750" y1="64700" x2="64400" y2="71500"/>
                        <a14:backgroundMark x1="74200" y1="76600" x2="61600" y2="81600"/>
                        <a14:backgroundMark x1="61600" y1="81600" x2="52600" y2="89850"/>
                        <a14:backgroundMark x1="57650" y1="79900" x2="60950" y2="91900"/>
                        <a14:backgroundMark x1="60950" y1="91900" x2="65150" y2="95350"/>
                        <a14:backgroundMark x1="64700" y1="81900" x2="63850" y2="91150"/>
                        <a14:backgroundMark x1="63200" y1="96000" x2="65550" y2="83250"/>
                        <a14:backgroundMark x1="65550" y1="83250" x2="65150" y2="79250"/>
                        <a14:backgroundMark x1="68250" y1="80100" x2="56350" y2="79900"/>
                        <a14:backgroundMark x1="56350" y1="79900" x2="64000" y2="90200"/>
                        <a14:backgroundMark x1="64000" y1="90200" x2="62300" y2="94900"/>
                        <a14:backgroundMark x1="62950" y1="80550" x2="78100" y2="90750"/>
                        <a14:backgroundMark x1="78100" y1="90750" x2="61450" y2="96600"/>
                        <a14:backgroundMark x1="61450" y1="96600" x2="59200" y2="94700"/>
                        <a14:backgroundMark x1="70700" y1="78600" x2="55450" y2="85000"/>
                        <a14:backgroundMark x1="66250" y1="75950" x2="63200" y2="84300"/>
                        <a14:backgroundMark x1="64700" y1="78800" x2="59400" y2="88050"/>
                        <a14:backgroundMark x1="63850" y1="78350" x2="64300" y2="85200"/>
                        <a14:backgroundMark x1="62950" y1="83450" x2="62050" y2="87850"/>
                        <a14:backgroundMark x1="64050" y1="78350" x2="65400" y2="83850"/>
                        <a14:backgroundMark x1="65800" y1="77050" x2="63850" y2="79900"/>
                        <a14:backgroundMark x1="63400" y1="79250" x2="63400" y2="78350"/>
                        <a14:backgroundMark x1="67350" y1="91600" x2="58750" y2="93350"/>
                        <a14:backgroundMark x1="63200" y1="94250" x2="53900" y2="94700"/>
                        <a14:backgroundMark x1="64050" y1="94050" x2="67150" y2="9425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732" y="194895"/>
            <a:ext cx="2377406" cy="230133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B4E8F1-615E-4F40-A192-F4B9A5E13594}"/>
              </a:ext>
            </a:extLst>
          </p:cNvPr>
          <p:cNvSpPr txBox="1"/>
          <p:nvPr/>
        </p:nvSpPr>
        <p:spPr>
          <a:xfrm>
            <a:off x="1305552" y="-689546"/>
            <a:ext cx="133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Tools</a:t>
            </a:r>
            <a:r>
              <a:rPr lang="en-US" b="1" dirty="0">
                <a:latin typeface="Berlin Sans FB Demi" panose="020E0802020502020306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1DE8A-1765-4A23-AE19-B771B5895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654" b="88462" l="2899" r="92547">
                        <a14:foregroundMark x1="5461" y1="68506" x2="4969" y2="73077"/>
                        <a14:foregroundMark x1="4969" y1="73077" x2="15321" y2="84615"/>
                        <a14:foregroundMark x1="26708" y1="50962" x2="25259" y2="72115"/>
                        <a14:foregroundMark x1="38509" y1="50962" x2="39959" y2="61538"/>
                        <a14:foregroundMark x1="46170" y1="55769" x2="48240" y2="65385"/>
                        <a14:foregroundMark x1="53416" y1="42308" x2="53416" y2="42308"/>
                        <a14:foregroundMark x1="61698" y1="39423" x2="61905" y2="39423"/>
                        <a14:foregroundMark x1="68944" y1="44231" x2="69772" y2="51923"/>
                        <a14:foregroundMark x1="79503" y1="40385" x2="81159" y2="44231"/>
                        <a14:foregroundMark x1="89855" y1="49038" x2="88613" y2="51923"/>
                        <a14:foregroundMark x1="91718" y1="64423" x2="92547" y2="75962"/>
                        <a14:foregroundMark x1="7453" y1="27885" x2="4762" y2="54808"/>
                        <a14:foregroundMark x1="6625" y1="30769" x2="4141" y2="62500"/>
                        <a14:foregroundMark x1="8941" y1="35211" x2="6211" y2="75962"/>
                        <a14:foregroundMark x1="13043" y1="52885" x2="12422" y2="51923"/>
                        <a14:backgroundMark x1="14700" y1="18269" x2="15321" y2="22115"/>
                        <a14:backgroundMark x1="14493" y1="18269" x2="15942" y2="23077"/>
                        <a14:backgroundMark x1="6004" y1="24038" x2="5943" y2="24835"/>
                        <a14:backgroundMark x1="10766" y1="14423" x2="10559" y2="19231"/>
                        <a14:backgroundMark x1="12836" y1="13462" x2="6832" y2="230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778" y="3526478"/>
            <a:ext cx="891381" cy="191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C273CD-53BF-43E3-B96D-5F27457FA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858" y="2772970"/>
            <a:ext cx="512375" cy="561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5363D2-C673-4A5C-B193-362B7DF4D0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130" y="3941852"/>
            <a:ext cx="574917" cy="574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B42319-FE42-4692-87D1-6A103A445D08}"/>
              </a:ext>
            </a:extLst>
          </p:cNvPr>
          <p:cNvSpPr txBox="1"/>
          <p:nvPr/>
        </p:nvSpPr>
        <p:spPr>
          <a:xfrm>
            <a:off x="-1131454" y="4759944"/>
            <a:ext cx="73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DATA….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63029-C748-4EDC-BB1A-80D3102EBC5F}"/>
              </a:ext>
            </a:extLst>
          </p:cNvPr>
          <p:cNvSpPr txBox="1"/>
          <p:nvPr/>
        </p:nvSpPr>
        <p:spPr>
          <a:xfrm>
            <a:off x="5249212" y="697323"/>
            <a:ext cx="1693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Work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88612-0782-4464-9171-5BF75A8AA1B8}"/>
              </a:ext>
            </a:extLst>
          </p:cNvPr>
          <p:cNvSpPr txBox="1"/>
          <p:nvPr/>
        </p:nvSpPr>
        <p:spPr>
          <a:xfrm>
            <a:off x="3366509" y="1437077"/>
            <a:ext cx="7812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Agency FB" panose="020B0503020202020204" pitchFamily="34" charset="0"/>
              </a:rPr>
              <a:t>import all the necessary libraries.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gency FB" panose="020B0503020202020204" pitchFamily="34" charset="0"/>
              </a:rPr>
              <a:t>load the data.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Agency FB" panose="020B0503020202020204" pitchFamily="34" charset="0"/>
              </a:rPr>
              <a:t>perform EDA (Exploratory data analysis):</a:t>
            </a:r>
          </a:p>
          <a:p>
            <a:pPr marL="1257300" lvl="2" indent="-342900">
              <a:buAutoNum type="arabicPeriod"/>
            </a:pPr>
            <a:r>
              <a:rPr lang="en-US" sz="2000" dirty="0" err="1">
                <a:latin typeface="Agency FB" panose="020B0503020202020204" pitchFamily="34" charset="0"/>
              </a:rPr>
              <a:t>i</a:t>
            </a:r>
            <a:r>
              <a:rPr lang="en-US" sz="2000" dirty="0">
                <a:latin typeface="Agency FB" panose="020B0503020202020204" pitchFamily="34" charset="0"/>
              </a:rPr>
              <a:t>)NUM values</a:t>
            </a:r>
          </a:p>
          <a:p>
            <a:pPr marL="1257300" lvl="2" indent="-342900">
              <a:buAutoNum type="arabicPeriod"/>
            </a:pPr>
            <a:r>
              <a:rPr lang="en-US" sz="2000" dirty="0">
                <a:latin typeface="Agency FB" panose="020B0503020202020204" pitchFamily="34" charset="0"/>
              </a:rPr>
              <a:t>             a. either Remove /fill             </a:t>
            </a:r>
          </a:p>
          <a:p>
            <a:pPr marL="1257300" lvl="2" indent="-342900">
              <a:buAutoNum type="arabicPeriod"/>
            </a:pPr>
            <a:r>
              <a:rPr lang="en-US" sz="2000" dirty="0">
                <a:latin typeface="Agency FB" panose="020B0503020202020204" pitchFamily="34" charset="0"/>
              </a:rPr>
              <a:t> ii) Duplicate Rows-Remove</a:t>
            </a:r>
          </a:p>
          <a:p>
            <a:pPr marL="1257300" lvl="2" indent="-342900">
              <a:buAutoNum type="arabicPeriod"/>
            </a:pPr>
            <a:r>
              <a:rPr lang="en-US" sz="2000" dirty="0">
                <a:latin typeface="Agency FB" panose="020B0503020202020204" pitchFamily="34" charset="0"/>
              </a:rPr>
              <a:t> iii) 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EE925-F07E-4C70-BC9B-A84FABB41698}"/>
              </a:ext>
            </a:extLst>
          </p:cNvPr>
          <p:cNvSpPr txBox="1"/>
          <p:nvPr/>
        </p:nvSpPr>
        <p:spPr>
          <a:xfrm>
            <a:off x="3303017" y="3698114"/>
            <a:ext cx="6466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gency FB" panose="020B0503020202020204" pitchFamily="34" charset="0"/>
              </a:rPr>
              <a:t>4.    Feature Engineering(which features to select)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                a. one-hot Encoding / label Encoding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5.    split the data into independent and dependent features(x , y)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6.    Split the data into train and test set(x-train, y-train)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                                           (x-test, y-test)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7.    Create the instance of the model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                (eg.lr-model=linear Regression(</a:t>
            </a:r>
            <a:r>
              <a:rPr lang="en-US" sz="2000" dirty="0" err="1">
                <a:latin typeface="Agency FB" panose="020B0503020202020204" pitchFamily="34" charset="0"/>
              </a:rPr>
              <a:t>i</a:t>
            </a:r>
            <a:r>
              <a:rPr lang="en-US" sz="2000" dirty="0">
                <a:latin typeface="Agency FB" panose="020B0503020202020204" pitchFamily="34" charset="0"/>
              </a:rPr>
              <a:t>))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8.     Fill the data into algorithm</a:t>
            </a:r>
          </a:p>
          <a:p>
            <a:r>
              <a:rPr lang="en-US" sz="2000" dirty="0">
                <a:latin typeface="Agency FB" panose="020B0503020202020204" pitchFamily="34" charset="0"/>
              </a:rPr>
              <a:t>9.     Check the matrices(loss/Accuracy).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9DE1DA-9D3E-4DFD-9500-0BFD3E1FF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000" y1="18950" x2="34217" y2="79027"/>
                        <a14:foregroundMark x1="37711" y1="79946" x2="38660" y2="79156"/>
                        <a14:foregroundMark x1="39796" y1="77294" x2="41700" y2="37450"/>
                        <a14:foregroundMark x1="41700" y1="37450" x2="34850" y2="35100"/>
                        <a14:foregroundMark x1="34850" y1="35100" x2="30400" y2="40850"/>
                        <a14:foregroundMark x1="30400" y1="40850" x2="34600" y2="41200"/>
                        <a14:foregroundMark x1="34850" y1="19500" x2="31200" y2="26350"/>
                        <a14:foregroundMark x1="31200" y1="26350" x2="31850" y2="27950"/>
                        <a14:foregroundMark x1="35900" y1="19850" x2="32900" y2="23800"/>
                        <a14:foregroundMark x1="34450" y1="20400" x2="31700" y2="22500"/>
                        <a14:foregroundMark x1="36550" y1="20150" x2="38350" y2="27950"/>
                        <a14:foregroundMark x1="38350" y1="27950" x2="35250" y2="42350"/>
                        <a14:foregroundMark x1="35250" y1="42350" x2="37850" y2="41850"/>
                        <a14:foregroundMark x1="38350" y1="43000" x2="37300" y2="45600"/>
                        <a14:backgroundMark x1="67100" y1="9150" x2="61750" y2="14600"/>
                        <a14:backgroundMark x1="61750" y1="14600" x2="62700" y2="85800"/>
                        <a14:backgroundMark x1="62700" y1="85800" x2="63450" y2="82900"/>
                        <a14:backgroundMark x1="61100" y1="13850" x2="56200" y2="20900"/>
                        <a14:backgroundMark x1="56200" y1="20900" x2="50950" y2="56100"/>
                        <a14:backgroundMark x1="50950" y1="56100" x2="53450" y2="65400"/>
                        <a14:backgroundMark x1="53450" y1="65400" x2="61500" y2="72500"/>
                        <a14:backgroundMark x1="61500" y1="72500" x2="65950" y2="73750"/>
                        <a14:backgroundMark x1="61350" y1="13050" x2="65950" y2="21650"/>
                        <a14:backgroundMark x1="65950" y1="21650" x2="67000" y2="32600"/>
                        <a14:backgroundMark x1="67000" y1="32600" x2="65850" y2="49900"/>
                        <a14:backgroundMark x1="65850" y1="49900" x2="66200" y2="51250"/>
                        <a14:backgroundMark x1="60200" y1="24950" x2="55750" y2="35900"/>
                        <a14:backgroundMark x1="55750" y1="35900" x2="55000" y2="52150"/>
                        <a14:backgroundMark x1="55000" y1="52150" x2="57050" y2="55150"/>
                        <a14:backgroundMark x1="56550" y1="40800" x2="58650" y2="56450"/>
                        <a14:backgroundMark x1="58650" y1="56450" x2="59000" y2="47150"/>
                        <a14:backgroundMark x1="59000" y1="47150" x2="58900" y2="46800"/>
                        <a14:backgroundMark x1="67250" y1="59850" x2="63450" y2="43900"/>
                        <a14:backgroundMark x1="63450" y1="43900" x2="63850" y2="36450"/>
                        <a14:backgroundMark x1="35250" y1="80900" x2="36550" y2="84700"/>
                        <a14:backgroundMark x1="40850" y1="88100" x2="37850" y2="87850"/>
                        <a14:backgroundMark x1="37850" y1="84700" x2="36250" y2="87600"/>
                        <a14:backgroundMark x1="36950" y1="87050" x2="39150" y2="87600"/>
                        <a14:backgroundMark x1="41000" y1="78450" x2="40050" y2="78150"/>
                        <a14:backgroundMark x1="43050" y1="77900" x2="40050" y2="78300"/>
                        <a14:backgroundMark x1="41650" y1="78300" x2="39650" y2="78150"/>
                        <a14:backgroundMark x1="42150" y1="77250" x2="40050" y2="80400"/>
                        <a14:backgroundMark x1="42050" y1="76750" x2="43200" y2="80900"/>
                        <a14:backgroundMark x1="41250" y1="76750" x2="40700" y2="79500"/>
                        <a14:backgroundMark x1="39950" y1="77400" x2="40200" y2="78550"/>
                        <a14:backgroundMark x1="35900" y1="78700" x2="37600" y2="82100"/>
                        <a14:backgroundMark x1="39550" y1="77400" x2="39800" y2="79850"/>
                        <a14:backgroundMark x1="34950" y1="79850" x2="35250" y2="81850"/>
                        <a14:backgroundMark x1="34200" y1="79600" x2="34700" y2="84050"/>
                        <a14:backgroundMark x1="35250" y1="80250" x2="33900" y2="79600"/>
                        <a14:backgroundMark x1="35900" y1="86550" x2="39550" y2="88750"/>
                        <a14:backgroundMark x1="35500" y1="88100" x2="35750" y2="89150"/>
                        <a14:backgroundMark x1="34850" y1="88250" x2="35900" y2="87200"/>
                        <a14:backgroundMark x1="36000" y1="87050" x2="35750" y2="87050"/>
                        <a14:backgroundMark x1="37600" y1="87700" x2="32200" y2="86650"/>
                        <a14:backgroundMark x1="37300" y1="86150" x2="34450" y2="8760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580" y="3263375"/>
            <a:ext cx="4325203" cy="4143884"/>
          </a:xfrm>
          <a:prstGeom prst="rect">
            <a:avLst/>
          </a:prstGeom>
          <a:effectLst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B0BF7C-3CBB-48E5-8F4D-248C427E4AE5}"/>
              </a:ext>
            </a:extLst>
          </p:cNvPr>
          <p:cNvSpPr txBox="1"/>
          <p:nvPr/>
        </p:nvSpPr>
        <p:spPr>
          <a:xfrm>
            <a:off x="-1653336" y="193806"/>
            <a:ext cx="1094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DEMO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ADB7933-D210-488F-B90C-D9322ED34933}"/>
              </a:ext>
            </a:extLst>
          </p:cNvPr>
          <p:cNvSpPr/>
          <p:nvPr/>
        </p:nvSpPr>
        <p:spPr>
          <a:xfrm rot="5400000">
            <a:off x="-2027970" y="197820"/>
            <a:ext cx="461666" cy="330525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6176-5366-4AE6-BF5C-B6A8653BE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B4049-A62A-40AD-9810-E253CF425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0A887-4143-4E91-9DC7-90B99911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0715BAC4-E6F2-43AD-88F3-B3BCC4D81FDE}"/>
              </a:ext>
            </a:extLst>
          </p:cNvPr>
          <p:cNvSpPr/>
          <p:nvPr/>
        </p:nvSpPr>
        <p:spPr>
          <a:xfrm>
            <a:off x="552725" y="521278"/>
            <a:ext cx="774380" cy="74050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D41E79-64B1-42AD-98D7-000BFFC3ADFB}"/>
              </a:ext>
            </a:extLst>
          </p:cNvPr>
          <p:cNvSpPr/>
          <p:nvPr/>
        </p:nvSpPr>
        <p:spPr>
          <a:xfrm>
            <a:off x="-1728184" y="-742763"/>
            <a:ext cx="1099818" cy="9376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DC3E11-CC4C-40F6-94A8-9245831C08A3}"/>
              </a:ext>
            </a:extLst>
          </p:cNvPr>
          <p:cNvSpPr/>
          <p:nvPr/>
        </p:nvSpPr>
        <p:spPr>
          <a:xfrm>
            <a:off x="-572592" y="6107387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8695C7-A3AB-4AB1-85D7-E55C2BF37954}"/>
              </a:ext>
            </a:extLst>
          </p:cNvPr>
          <p:cNvSpPr/>
          <p:nvPr/>
        </p:nvSpPr>
        <p:spPr>
          <a:xfrm>
            <a:off x="11554861" y="-626031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9FFF1-4EEC-4EFE-A8C9-F747D74B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50" b="93350" l="10000" r="90000">
                        <a14:foregroundMark x1="58900" y1="6550" x2="58650" y2="7050"/>
                        <a14:foregroundMark x1="63750" y1="64700" x2="64400" y2="71500"/>
                        <a14:backgroundMark x1="74200" y1="76600" x2="61600" y2="81600"/>
                        <a14:backgroundMark x1="61600" y1="81600" x2="52600" y2="89850"/>
                        <a14:backgroundMark x1="57650" y1="79900" x2="60950" y2="91900"/>
                        <a14:backgroundMark x1="60950" y1="91900" x2="65150" y2="95350"/>
                        <a14:backgroundMark x1="64700" y1="81900" x2="63850" y2="91150"/>
                        <a14:backgroundMark x1="63200" y1="96000" x2="65550" y2="83250"/>
                        <a14:backgroundMark x1="65550" y1="83250" x2="65150" y2="79250"/>
                        <a14:backgroundMark x1="68250" y1="80100" x2="56350" y2="79900"/>
                        <a14:backgroundMark x1="56350" y1="79900" x2="64000" y2="90200"/>
                        <a14:backgroundMark x1="64000" y1="90200" x2="62300" y2="94900"/>
                        <a14:backgroundMark x1="62950" y1="80550" x2="78100" y2="90750"/>
                        <a14:backgroundMark x1="78100" y1="90750" x2="61450" y2="96600"/>
                        <a14:backgroundMark x1="61450" y1="96600" x2="59200" y2="94700"/>
                        <a14:backgroundMark x1="70700" y1="78600" x2="55450" y2="85000"/>
                        <a14:backgroundMark x1="66250" y1="75950" x2="63200" y2="84300"/>
                        <a14:backgroundMark x1="64700" y1="78800" x2="59400" y2="88050"/>
                        <a14:backgroundMark x1="63850" y1="78350" x2="64300" y2="85200"/>
                        <a14:backgroundMark x1="62950" y1="83450" x2="62050" y2="87850"/>
                        <a14:backgroundMark x1="64050" y1="78350" x2="65400" y2="83850"/>
                        <a14:backgroundMark x1="65800" y1="77050" x2="63850" y2="79900"/>
                        <a14:backgroundMark x1="63400" y1="79250" x2="63400" y2="78350"/>
                        <a14:backgroundMark x1="67350" y1="91600" x2="58750" y2="93350"/>
                        <a14:backgroundMark x1="63200" y1="94250" x2="53900" y2="94700"/>
                        <a14:backgroundMark x1="64050" y1="94050" x2="67150" y2="9425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732" y="194895"/>
            <a:ext cx="2377406" cy="230133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B63029-C748-4EDC-BB1A-80D3102EBC5F}"/>
              </a:ext>
            </a:extLst>
          </p:cNvPr>
          <p:cNvSpPr txBox="1"/>
          <p:nvPr/>
        </p:nvSpPr>
        <p:spPr>
          <a:xfrm>
            <a:off x="1254463" y="660697"/>
            <a:ext cx="1693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DEMO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9DE1DA-9D3E-4DFD-9500-0BFD3E1FF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000" y1="18950" x2="34217" y2="79027"/>
                        <a14:foregroundMark x1="37711" y1="79946" x2="38660" y2="79156"/>
                        <a14:foregroundMark x1="39796" y1="77294" x2="41700" y2="37450"/>
                        <a14:foregroundMark x1="41700" y1="37450" x2="34850" y2="35100"/>
                        <a14:foregroundMark x1="34850" y1="35100" x2="30400" y2="40850"/>
                        <a14:foregroundMark x1="30400" y1="40850" x2="34600" y2="41200"/>
                        <a14:foregroundMark x1="34850" y1="19500" x2="31200" y2="26350"/>
                        <a14:foregroundMark x1="31200" y1="26350" x2="31850" y2="27950"/>
                        <a14:foregroundMark x1="35900" y1="19850" x2="32900" y2="23800"/>
                        <a14:foregroundMark x1="34450" y1="20400" x2="31700" y2="22500"/>
                        <a14:foregroundMark x1="36550" y1="20150" x2="38350" y2="27950"/>
                        <a14:foregroundMark x1="38350" y1="27950" x2="35250" y2="42350"/>
                        <a14:foregroundMark x1="35250" y1="42350" x2="37850" y2="41850"/>
                        <a14:foregroundMark x1="38350" y1="43000" x2="37300" y2="45600"/>
                        <a14:backgroundMark x1="67100" y1="9150" x2="61750" y2="14600"/>
                        <a14:backgroundMark x1="61750" y1="14600" x2="62700" y2="85800"/>
                        <a14:backgroundMark x1="62700" y1="85800" x2="63450" y2="82900"/>
                        <a14:backgroundMark x1="61100" y1="13850" x2="56200" y2="20900"/>
                        <a14:backgroundMark x1="56200" y1="20900" x2="50950" y2="56100"/>
                        <a14:backgroundMark x1="50950" y1="56100" x2="53450" y2="65400"/>
                        <a14:backgroundMark x1="53450" y1="65400" x2="61500" y2="72500"/>
                        <a14:backgroundMark x1="61500" y1="72500" x2="65950" y2="73750"/>
                        <a14:backgroundMark x1="61350" y1="13050" x2="65950" y2="21650"/>
                        <a14:backgroundMark x1="65950" y1="21650" x2="67000" y2="32600"/>
                        <a14:backgroundMark x1="67000" y1="32600" x2="65850" y2="49900"/>
                        <a14:backgroundMark x1="65850" y1="49900" x2="66200" y2="51250"/>
                        <a14:backgroundMark x1="60200" y1="24950" x2="55750" y2="35900"/>
                        <a14:backgroundMark x1="55750" y1="35900" x2="55000" y2="52150"/>
                        <a14:backgroundMark x1="55000" y1="52150" x2="57050" y2="55150"/>
                        <a14:backgroundMark x1="56550" y1="40800" x2="58650" y2="56450"/>
                        <a14:backgroundMark x1="58650" y1="56450" x2="59000" y2="47150"/>
                        <a14:backgroundMark x1="59000" y1="47150" x2="58900" y2="46800"/>
                        <a14:backgroundMark x1="67250" y1="59850" x2="63450" y2="43900"/>
                        <a14:backgroundMark x1="63450" y1="43900" x2="63850" y2="36450"/>
                        <a14:backgroundMark x1="35250" y1="80900" x2="36550" y2="84700"/>
                        <a14:backgroundMark x1="40850" y1="88100" x2="37850" y2="87850"/>
                        <a14:backgroundMark x1="37850" y1="84700" x2="36250" y2="87600"/>
                        <a14:backgroundMark x1="36950" y1="87050" x2="39150" y2="87600"/>
                        <a14:backgroundMark x1="41000" y1="78450" x2="40050" y2="78150"/>
                        <a14:backgroundMark x1="43050" y1="77900" x2="40050" y2="78300"/>
                        <a14:backgroundMark x1="41650" y1="78300" x2="39650" y2="78150"/>
                        <a14:backgroundMark x1="42150" y1="77250" x2="40050" y2="80400"/>
                        <a14:backgroundMark x1="42050" y1="76750" x2="43200" y2="80900"/>
                        <a14:backgroundMark x1="41250" y1="76750" x2="40700" y2="79500"/>
                        <a14:backgroundMark x1="39950" y1="77400" x2="40200" y2="78550"/>
                        <a14:backgroundMark x1="35900" y1="78700" x2="37600" y2="82100"/>
                        <a14:backgroundMark x1="39550" y1="77400" x2="39800" y2="79850"/>
                        <a14:backgroundMark x1="34950" y1="79850" x2="35250" y2="81850"/>
                        <a14:backgroundMark x1="34200" y1="79600" x2="34700" y2="84050"/>
                        <a14:backgroundMark x1="35250" y1="80250" x2="33900" y2="79600"/>
                        <a14:backgroundMark x1="35900" y1="86550" x2="39550" y2="88750"/>
                        <a14:backgroundMark x1="35500" y1="88100" x2="35750" y2="89150"/>
                        <a14:backgroundMark x1="34850" y1="88250" x2="35900" y2="87200"/>
                        <a14:backgroundMark x1="36000" y1="87050" x2="35750" y2="87050"/>
                        <a14:backgroundMark x1="37600" y1="87700" x2="32200" y2="86650"/>
                        <a14:backgroundMark x1="37300" y1="86150" x2="34450" y2="8760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184" y="5468456"/>
            <a:ext cx="1553035" cy="1487929"/>
          </a:xfrm>
          <a:prstGeom prst="rect">
            <a:avLst/>
          </a:prstGeom>
          <a:effectLst/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6D3056F-2B48-4832-B4BE-868BAD4D3411}"/>
              </a:ext>
            </a:extLst>
          </p:cNvPr>
          <p:cNvSpPr/>
          <p:nvPr/>
        </p:nvSpPr>
        <p:spPr>
          <a:xfrm rot="5400000">
            <a:off x="761373" y="726268"/>
            <a:ext cx="461666" cy="330525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8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6176-5366-4AE6-BF5C-B6A8653BE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B4049-A62A-40AD-9810-E253CF425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0A887-4143-4E91-9DC7-90B99911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9D41E79-64B1-42AD-98D7-000BFFC3ADFB}"/>
              </a:ext>
            </a:extLst>
          </p:cNvPr>
          <p:cNvSpPr/>
          <p:nvPr/>
        </p:nvSpPr>
        <p:spPr>
          <a:xfrm>
            <a:off x="-1728184" y="-742763"/>
            <a:ext cx="1099818" cy="9376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DC3E11-CC4C-40F6-94A8-9245831C08A3}"/>
              </a:ext>
            </a:extLst>
          </p:cNvPr>
          <p:cNvSpPr/>
          <p:nvPr/>
        </p:nvSpPr>
        <p:spPr>
          <a:xfrm>
            <a:off x="-572592" y="6107387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8695C7-A3AB-4AB1-85D7-E55C2BF37954}"/>
              </a:ext>
            </a:extLst>
          </p:cNvPr>
          <p:cNvSpPr/>
          <p:nvPr/>
        </p:nvSpPr>
        <p:spPr>
          <a:xfrm>
            <a:off x="11554861" y="-626031"/>
            <a:ext cx="1338877" cy="134556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9FFF1-4EEC-4EFE-A8C9-F747D74B3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50" b="93350" l="10000" r="90000">
                        <a14:foregroundMark x1="58900" y1="6550" x2="58650" y2="7050"/>
                        <a14:foregroundMark x1="63750" y1="64700" x2="64400" y2="71500"/>
                        <a14:backgroundMark x1="74200" y1="76600" x2="61600" y2="81600"/>
                        <a14:backgroundMark x1="61600" y1="81600" x2="52600" y2="89850"/>
                        <a14:backgroundMark x1="57650" y1="79900" x2="60950" y2="91900"/>
                        <a14:backgroundMark x1="60950" y1="91900" x2="65150" y2="95350"/>
                        <a14:backgroundMark x1="64700" y1="81900" x2="63850" y2="91150"/>
                        <a14:backgroundMark x1="63200" y1="96000" x2="65550" y2="83250"/>
                        <a14:backgroundMark x1="65550" y1="83250" x2="65150" y2="79250"/>
                        <a14:backgroundMark x1="68250" y1="80100" x2="56350" y2="79900"/>
                        <a14:backgroundMark x1="56350" y1="79900" x2="64000" y2="90200"/>
                        <a14:backgroundMark x1="64000" y1="90200" x2="62300" y2="94900"/>
                        <a14:backgroundMark x1="62950" y1="80550" x2="78100" y2="90750"/>
                        <a14:backgroundMark x1="78100" y1="90750" x2="61450" y2="96600"/>
                        <a14:backgroundMark x1="61450" y1="96600" x2="59200" y2="94700"/>
                        <a14:backgroundMark x1="70700" y1="78600" x2="55450" y2="85000"/>
                        <a14:backgroundMark x1="66250" y1="75950" x2="63200" y2="84300"/>
                        <a14:backgroundMark x1="64700" y1="78800" x2="59400" y2="88050"/>
                        <a14:backgroundMark x1="63850" y1="78350" x2="64300" y2="85200"/>
                        <a14:backgroundMark x1="62950" y1="83450" x2="62050" y2="87850"/>
                        <a14:backgroundMark x1="64050" y1="78350" x2="65400" y2="83850"/>
                        <a14:backgroundMark x1="65800" y1="77050" x2="63850" y2="79900"/>
                        <a14:backgroundMark x1="63400" y1="79250" x2="63400" y2="78350"/>
                        <a14:backgroundMark x1="67350" y1="91600" x2="58750" y2="93350"/>
                        <a14:backgroundMark x1="63200" y1="94250" x2="53900" y2="94700"/>
                        <a14:backgroundMark x1="64050" y1="94050" x2="67150" y2="9425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931" y="2180466"/>
            <a:ext cx="2377406" cy="230133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B63029-C748-4EDC-BB1A-80D3102EBC5F}"/>
              </a:ext>
            </a:extLst>
          </p:cNvPr>
          <p:cNvSpPr txBox="1"/>
          <p:nvPr/>
        </p:nvSpPr>
        <p:spPr>
          <a:xfrm>
            <a:off x="3062029" y="2689444"/>
            <a:ext cx="6067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Thank You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9DE1DA-9D3E-4DFD-9500-0BFD3E1FF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000" y1="18950" x2="34217" y2="79027"/>
                        <a14:foregroundMark x1="37711" y1="79946" x2="38660" y2="79156"/>
                        <a14:foregroundMark x1="39796" y1="77294" x2="41700" y2="37450"/>
                        <a14:foregroundMark x1="41700" y1="37450" x2="34850" y2="35100"/>
                        <a14:foregroundMark x1="34850" y1="35100" x2="30400" y2="40850"/>
                        <a14:foregroundMark x1="30400" y1="40850" x2="34600" y2="41200"/>
                        <a14:foregroundMark x1="34850" y1="19500" x2="31200" y2="26350"/>
                        <a14:foregroundMark x1="31200" y1="26350" x2="31850" y2="27950"/>
                        <a14:foregroundMark x1="35900" y1="19850" x2="32900" y2="23800"/>
                        <a14:foregroundMark x1="34450" y1="20400" x2="31700" y2="22500"/>
                        <a14:foregroundMark x1="36550" y1="20150" x2="38350" y2="27950"/>
                        <a14:foregroundMark x1="38350" y1="27950" x2="35250" y2="42350"/>
                        <a14:foregroundMark x1="35250" y1="42350" x2="37850" y2="41850"/>
                        <a14:foregroundMark x1="38350" y1="43000" x2="37300" y2="45600"/>
                        <a14:backgroundMark x1="67100" y1="9150" x2="61750" y2="14600"/>
                        <a14:backgroundMark x1="61750" y1="14600" x2="62700" y2="85800"/>
                        <a14:backgroundMark x1="62700" y1="85800" x2="63450" y2="82900"/>
                        <a14:backgroundMark x1="61100" y1="13850" x2="56200" y2="20900"/>
                        <a14:backgroundMark x1="56200" y1="20900" x2="50950" y2="56100"/>
                        <a14:backgroundMark x1="50950" y1="56100" x2="53450" y2="65400"/>
                        <a14:backgroundMark x1="53450" y1="65400" x2="61500" y2="72500"/>
                        <a14:backgroundMark x1="61500" y1="72500" x2="65950" y2="73750"/>
                        <a14:backgroundMark x1="61350" y1="13050" x2="65950" y2="21650"/>
                        <a14:backgroundMark x1="65950" y1="21650" x2="67000" y2="32600"/>
                        <a14:backgroundMark x1="67000" y1="32600" x2="65850" y2="49900"/>
                        <a14:backgroundMark x1="65850" y1="49900" x2="66200" y2="51250"/>
                        <a14:backgroundMark x1="60200" y1="24950" x2="55750" y2="35900"/>
                        <a14:backgroundMark x1="55750" y1="35900" x2="55000" y2="52150"/>
                        <a14:backgroundMark x1="55000" y1="52150" x2="57050" y2="55150"/>
                        <a14:backgroundMark x1="56550" y1="40800" x2="58650" y2="56450"/>
                        <a14:backgroundMark x1="58650" y1="56450" x2="59000" y2="47150"/>
                        <a14:backgroundMark x1="59000" y1="47150" x2="58900" y2="46800"/>
                        <a14:backgroundMark x1="67250" y1="59850" x2="63450" y2="43900"/>
                        <a14:backgroundMark x1="63450" y1="43900" x2="63850" y2="36450"/>
                        <a14:backgroundMark x1="35250" y1="80900" x2="36550" y2="84700"/>
                        <a14:backgroundMark x1="40850" y1="88100" x2="37850" y2="87850"/>
                        <a14:backgroundMark x1="37850" y1="84700" x2="36250" y2="87600"/>
                        <a14:backgroundMark x1="36950" y1="87050" x2="39150" y2="87600"/>
                        <a14:backgroundMark x1="41000" y1="78450" x2="40050" y2="78150"/>
                        <a14:backgroundMark x1="43050" y1="77900" x2="40050" y2="78300"/>
                        <a14:backgroundMark x1="41650" y1="78300" x2="39650" y2="78150"/>
                        <a14:backgroundMark x1="42150" y1="77250" x2="40050" y2="80400"/>
                        <a14:backgroundMark x1="42050" y1="76750" x2="43200" y2="80900"/>
                        <a14:backgroundMark x1="41250" y1="76750" x2="40700" y2="79500"/>
                        <a14:backgroundMark x1="39950" y1="77400" x2="40200" y2="78550"/>
                        <a14:backgroundMark x1="35900" y1="78700" x2="37600" y2="82100"/>
                        <a14:backgroundMark x1="39550" y1="77400" x2="39800" y2="79850"/>
                        <a14:backgroundMark x1="34950" y1="79850" x2="35250" y2="81850"/>
                        <a14:backgroundMark x1="34200" y1="79600" x2="34700" y2="84050"/>
                        <a14:backgroundMark x1="35250" y1="80250" x2="33900" y2="79600"/>
                        <a14:backgroundMark x1="35900" y1="86550" x2="39550" y2="88750"/>
                        <a14:backgroundMark x1="35500" y1="88100" x2="35750" y2="89150"/>
                        <a14:backgroundMark x1="34850" y1="88250" x2="35900" y2="87200"/>
                        <a14:backgroundMark x1="36000" y1="87050" x2="35750" y2="87050"/>
                        <a14:backgroundMark x1="37600" y1="87700" x2="32200" y2="86650"/>
                        <a14:backgroundMark x1="37300" y1="86150" x2="34450" y2="87600"/>
                      </a14:backgroundRemoval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84" y="3190801"/>
            <a:ext cx="2377406" cy="22777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198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Berlin Sans FB Demi</vt:lpstr>
      <vt:lpstr>Calibri</vt:lpstr>
      <vt:lpstr>Calibri Light</vt:lpstr>
      <vt:lpstr>Office Theme</vt:lpstr>
      <vt:lpstr>     </vt:lpstr>
      <vt:lpstr>     </vt:lpstr>
      <vt:lpstr>     </vt:lpstr>
      <vt:lpstr>     </vt:lpstr>
      <vt:lpstr>     </vt:lpstr>
      <vt:lpstr>     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Dell</dc:creator>
  <cp:lastModifiedBy>Dell</cp:lastModifiedBy>
  <cp:revision>17</cp:revision>
  <dcterms:created xsi:type="dcterms:W3CDTF">2023-09-04T06:18:23Z</dcterms:created>
  <dcterms:modified xsi:type="dcterms:W3CDTF">2023-09-04T08:55:55Z</dcterms:modified>
</cp:coreProperties>
</file>