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B7AA-DFB6-4E8C-B71A-DCB1E4D1C9EE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24D2-3158-4C5B-A039-D40431EFF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3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B7AA-DFB6-4E8C-B71A-DCB1E4D1C9EE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24D2-3158-4C5B-A039-D40431EFF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9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B7AA-DFB6-4E8C-B71A-DCB1E4D1C9EE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24D2-3158-4C5B-A039-D40431EFF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8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B7AA-DFB6-4E8C-B71A-DCB1E4D1C9EE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24D2-3158-4C5B-A039-D40431EFF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4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B7AA-DFB6-4E8C-B71A-DCB1E4D1C9EE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24D2-3158-4C5B-A039-D40431EFF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B7AA-DFB6-4E8C-B71A-DCB1E4D1C9EE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24D2-3158-4C5B-A039-D40431EFF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8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B7AA-DFB6-4E8C-B71A-DCB1E4D1C9EE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24D2-3158-4C5B-A039-D40431EFF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2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B7AA-DFB6-4E8C-B71A-DCB1E4D1C9EE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24D2-3158-4C5B-A039-D40431EFF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1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B7AA-DFB6-4E8C-B71A-DCB1E4D1C9EE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24D2-3158-4C5B-A039-D40431EFF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8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B7AA-DFB6-4E8C-B71A-DCB1E4D1C9EE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24D2-3158-4C5B-A039-D40431EFF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B7AA-DFB6-4E8C-B71A-DCB1E4D1C9EE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24D2-3158-4C5B-A039-D40431EFF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4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AB7AA-DFB6-4E8C-B71A-DCB1E4D1C9EE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224D2-3158-4C5B-A039-D40431EFF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3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809" y="980661"/>
            <a:ext cx="8410714" cy="473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4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575" y="278295"/>
            <a:ext cx="8892554" cy="620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6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92" y="728869"/>
            <a:ext cx="9859617" cy="538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9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348" y="596348"/>
            <a:ext cx="8388626" cy="543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061" y="596347"/>
            <a:ext cx="8772939" cy="563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8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08" y="1126435"/>
            <a:ext cx="9621079" cy="438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48" y="715618"/>
            <a:ext cx="10442714" cy="560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2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41" y="450573"/>
            <a:ext cx="10251188" cy="577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5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278" y="424069"/>
            <a:ext cx="9197010" cy="595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921" y="834887"/>
            <a:ext cx="7341704" cy="514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7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06" y="861391"/>
            <a:ext cx="9325116" cy="523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287" y="848139"/>
            <a:ext cx="8653269" cy="48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03" y="821635"/>
            <a:ext cx="9256679" cy="519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4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4" y="1086678"/>
            <a:ext cx="11052313" cy="446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017" y="768626"/>
            <a:ext cx="9311373" cy="523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3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04" y="755374"/>
            <a:ext cx="9871397" cy="555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5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91" y="887895"/>
            <a:ext cx="8816814" cy="508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5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30" y="781879"/>
            <a:ext cx="9093276" cy="510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</cp:revision>
  <dcterms:created xsi:type="dcterms:W3CDTF">2023-09-09T15:46:55Z</dcterms:created>
  <dcterms:modified xsi:type="dcterms:W3CDTF">2023-09-09T17:19:52Z</dcterms:modified>
</cp:coreProperties>
</file>