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4DDB-BFAC-453F-BCDD-0FD422392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E7C79-FCA3-4648-A11B-909B2B142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A600E0-9BE1-44CB-8096-E232B2441353}"/>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798C7A55-3DD4-4E6F-8CC5-241E95FC2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F0E79-9EDE-4327-947A-B905BA77139C}"/>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66085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27E7-6DD2-49B6-A742-44122B3B2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52BD1-0AAE-40E4-9C08-AA4302DD2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9E9F9-3EE4-40FA-AFC1-5E7908BA796E}"/>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C0C65949-C637-4613-AF45-FFA8254D0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01562-41C6-45E2-A058-32BEB8F30619}"/>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36419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04D3-D1F9-42E2-B735-61D6EBA614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4F74B-F3DF-40A0-8F38-4CF8A84D2E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2F22F-3CCB-4757-8ABD-559AF76B1291}"/>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1964534A-DBB6-4B3D-A1F0-69093BAD3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63A4-9106-49DA-BF4A-348A683C7F76}"/>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132285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E9EE-0B01-4AAF-9FE3-D53586164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015A9-23B3-41E4-AD6B-99FBFF7827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DB469-BD20-4A42-9421-91C641D2FFE3}"/>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6A523F3B-5AFE-4361-A25C-4E4308FC9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175F4-42BA-4E10-B594-C9A8591C51E8}"/>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100040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7E7A-BDE0-4199-B7AF-80AA6830E1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135084-0B16-4AC8-83CE-0BB5B414F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FAC4AF-2AB1-4141-94DF-14787FB45D67}"/>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B68974BD-57AC-4DF2-BC8D-AC32560D0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04A56-A01C-4590-8BC6-D3D2F982204A}"/>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53742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95C8-10A2-4F06-8201-FB8C9735F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351E2-4E3D-45E6-8B21-3025BC7910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A5B32E-A182-4315-A8F5-37A7536643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1ED5B-BE6C-4E36-8663-273B64712F36}"/>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6" name="Footer Placeholder 5">
            <a:extLst>
              <a:ext uri="{FF2B5EF4-FFF2-40B4-BE49-F238E27FC236}">
                <a16:creationId xmlns:a16="http://schemas.microsoft.com/office/drawing/2014/main" id="{6B7B68BC-3A80-4A47-971E-E2F372780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9300C-27BE-45E0-8685-4C81361E95D2}"/>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278819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B62C-325E-441B-BB6D-8DA3005B14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EFC1B-0527-479C-9383-18046CD86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E95D50-51DD-4EA4-AA30-1F34FA7D17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BAC1F-D13B-452D-ACE7-1CC51174D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DFC51E-5E05-4807-AEB8-37D75784BF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2A4059-418F-4135-9CA4-5B8ED7C1E93C}"/>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8" name="Footer Placeholder 7">
            <a:extLst>
              <a:ext uri="{FF2B5EF4-FFF2-40B4-BE49-F238E27FC236}">
                <a16:creationId xmlns:a16="http://schemas.microsoft.com/office/drawing/2014/main" id="{65BE0169-F3E6-4C92-B636-DCAEF3834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496E3D-4762-4A71-8401-BDB01BCBF2C2}"/>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64488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88FE-EB11-44D1-AF8A-CE37D1F67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7E162B-A706-4B92-AB84-311138122987}"/>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4" name="Footer Placeholder 3">
            <a:extLst>
              <a:ext uri="{FF2B5EF4-FFF2-40B4-BE49-F238E27FC236}">
                <a16:creationId xmlns:a16="http://schemas.microsoft.com/office/drawing/2014/main" id="{73146225-D7B5-4CA3-8585-E8FD25C9F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8CE659-6D9F-40C8-9F21-F54806B442D6}"/>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311568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B5DBB-CD94-49FA-AB89-35A4951D0E53}"/>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3" name="Footer Placeholder 2">
            <a:extLst>
              <a:ext uri="{FF2B5EF4-FFF2-40B4-BE49-F238E27FC236}">
                <a16:creationId xmlns:a16="http://schemas.microsoft.com/office/drawing/2014/main" id="{8B7A50ED-1DFF-4DB9-A2C4-8EE891FE9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BC22B6-6F83-4A32-8719-2C313082BE79}"/>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131256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7A3C-46FF-48DE-8C78-D0D082EC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F3F11-0A93-4BA8-A5E1-AD69A6C1D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88ECB7-7A3B-4CBD-9C31-DE1BA8538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5F583E-9978-4FAE-BBC5-6A8462F5D8DD}"/>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6" name="Footer Placeholder 5">
            <a:extLst>
              <a:ext uri="{FF2B5EF4-FFF2-40B4-BE49-F238E27FC236}">
                <a16:creationId xmlns:a16="http://schemas.microsoft.com/office/drawing/2014/main" id="{75791CDD-FB0F-4638-AE99-320166B21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1CD7D-1A78-41CF-B205-8A9C8BBC5ADC}"/>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147483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FE4F-64D8-4991-9A48-5E184098C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DB3FE-A98D-4199-9C16-97363C4C9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BC7B3B-C1BA-4FB2-B6CE-E971C5962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FE5507-8D76-4892-A089-2943D8F76636}"/>
              </a:ext>
            </a:extLst>
          </p:cNvPr>
          <p:cNvSpPr>
            <a:spLocks noGrp="1"/>
          </p:cNvSpPr>
          <p:nvPr>
            <p:ph type="dt" sz="half" idx="10"/>
          </p:nvPr>
        </p:nvSpPr>
        <p:spPr/>
        <p:txBody>
          <a:bodyPr/>
          <a:lstStyle/>
          <a:p>
            <a:fld id="{72CE8BFE-15B6-4877-8478-0D26C418C8A4}" type="datetimeFigureOut">
              <a:rPr lang="en-US" smtClean="0"/>
              <a:t>3/12/2019</a:t>
            </a:fld>
            <a:endParaRPr lang="en-US"/>
          </a:p>
        </p:txBody>
      </p:sp>
      <p:sp>
        <p:nvSpPr>
          <p:cNvPr id="6" name="Footer Placeholder 5">
            <a:extLst>
              <a:ext uri="{FF2B5EF4-FFF2-40B4-BE49-F238E27FC236}">
                <a16:creationId xmlns:a16="http://schemas.microsoft.com/office/drawing/2014/main" id="{62EAEE05-188C-4193-8ABA-DDD63B7DE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EDB36-9C1E-480A-B5C7-DF2A966B6510}"/>
              </a:ext>
            </a:extLst>
          </p:cNvPr>
          <p:cNvSpPr>
            <a:spLocks noGrp="1"/>
          </p:cNvSpPr>
          <p:nvPr>
            <p:ph type="sldNum" sz="quarter" idx="12"/>
          </p:nvPr>
        </p:nvSpPr>
        <p:spPr/>
        <p:txBody>
          <a:bodyPr/>
          <a:lstStyle/>
          <a:p>
            <a:fld id="{3029B770-1EEB-4788-AA20-F127428CE284}" type="slidenum">
              <a:rPr lang="en-US" smtClean="0"/>
              <a:t>‹#›</a:t>
            </a:fld>
            <a:endParaRPr lang="en-US"/>
          </a:p>
        </p:txBody>
      </p:sp>
    </p:spTree>
    <p:extLst>
      <p:ext uri="{BB962C8B-B14F-4D97-AF65-F5344CB8AC3E}">
        <p14:creationId xmlns:p14="http://schemas.microsoft.com/office/powerpoint/2010/main" val="147232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BCF44-3D47-4192-876A-FAAFF2AE7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F5794D-6E6E-49D7-8D55-84B8432DF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48F90-C09C-49A1-BDFE-D91EAA781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E8BFE-15B6-4877-8478-0D26C418C8A4}" type="datetimeFigureOut">
              <a:rPr lang="en-US" smtClean="0"/>
              <a:t>3/12/2019</a:t>
            </a:fld>
            <a:endParaRPr lang="en-US"/>
          </a:p>
        </p:txBody>
      </p:sp>
      <p:sp>
        <p:nvSpPr>
          <p:cNvPr id="5" name="Footer Placeholder 4">
            <a:extLst>
              <a:ext uri="{FF2B5EF4-FFF2-40B4-BE49-F238E27FC236}">
                <a16:creationId xmlns:a16="http://schemas.microsoft.com/office/drawing/2014/main" id="{BC3FEF49-1500-4D3F-9C48-41151528D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D49A2-27E5-44FD-9754-E7E3C5910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9B770-1EEB-4788-AA20-F127428CE284}" type="slidenum">
              <a:rPr lang="en-US" smtClean="0"/>
              <a:t>‹#›</a:t>
            </a:fld>
            <a:endParaRPr lang="en-US"/>
          </a:p>
        </p:txBody>
      </p:sp>
    </p:spTree>
    <p:extLst>
      <p:ext uri="{BB962C8B-B14F-4D97-AF65-F5344CB8AC3E}">
        <p14:creationId xmlns:p14="http://schemas.microsoft.com/office/powerpoint/2010/main" val="279859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6DED-15A4-4469-87BE-30F34218085B}"/>
              </a:ext>
            </a:extLst>
          </p:cNvPr>
          <p:cNvSpPr>
            <a:spLocks noGrp="1"/>
          </p:cNvSpPr>
          <p:nvPr>
            <p:ph type="ctrTitle"/>
          </p:nvPr>
        </p:nvSpPr>
        <p:spPr>
          <a:xfrm>
            <a:off x="1550504" y="101946"/>
            <a:ext cx="9144000" cy="1043539"/>
          </a:xfrm>
        </p:spPr>
        <p:txBody>
          <a:bodyPr/>
          <a:lstStyle/>
          <a:p>
            <a:r>
              <a:rPr lang="en-US" dirty="0"/>
              <a:t>Matrimonial Portal</a:t>
            </a:r>
          </a:p>
        </p:txBody>
      </p:sp>
      <p:sp>
        <p:nvSpPr>
          <p:cNvPr id="3" name="Subtitle 2">
            <a:extLst>
              <a:ext uri="{FF2B5EF4-FFF2-40B4-BE49-F238E27FC236}">
                <a16:creationId xmlns:a16="http://schemas.microsoft.com/office/drawing/2014/main" id="{4C8A9492-9779-4DE3-906A-EF8F329E3129}"/>
              </a:ext>
            </a:extLst>
          </p:cNvPr>
          <p:cNvSpPr>
            <a:spLocks noGrp="1"/>
          </p:cNvSpPr>
          <p:nvPr>
            <p:ph type="subTitle" idx="1"/>
          </p:nvPr>
        </p:nvSpPr>
        <p:spPr>
          <a:xfrm>
            <a:off x="7593496" y="6122504"/>
            <a:ext cx="4598504" cy="735495"/>
          </a:xfrm>
        </p:spPr>
        <p:txBody>
          <a:bodyPr/>
          <a:lstStyle/>
          <a:p>
            <a:r>
              <a:rPr lang="en-US" dirty="0"/>
              <a:t>Prepared By: Anish Budhathoki</a:t>
            </a:r>
          </a:p>
        </p:txBody>
      </p:sp>
      <p:pic>
        <p:nvPicPr>
          <p:cNvPr id="7" name="Picture 6">
            <a:extLst>
              <a:ext uri="{FF2B5EF4-FFF2-40B4-BE49-F238E27FC236}">
                <a16:creationId xmlns:a16="http://schemas.microsoft.com/office/drawing/2014/main" id="{E1B09FF6-485B-47A9-98FF-DB79A9750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30" y="1159151"/>
            <a:ext cx="8070574" cy="4539698"/>
          </a:xfrm>
          <a:prstGeom prst="rect">
            <a:avLst/>
          </a:prstGeom>
        </p:spPr>
      </p:pic>
    </p:spTree>
    <p:extLst>
      <p:ext uri="{BB962C8B-B14F-4D97-AF65-F5344CB8AC3E}">
        <p14:creationId xmlns:p14="http://schemas.microsoft.com/office/powerpoint/2010/main" val="301467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DC9B-C3C8-4563-961A-3B8CA88F939D}"/>
              </a:ext>
            </a:extLst>
          </p:cNvPr>
          <p:cNvSpPr>
            <a:spLocks noGrp="1"/>
          </p:cNvSpPr>
          <p:nvPr>
            <p:ph type="title"/>
          </p:nvPr>
        </p:nvSpPr>
        <p:spPr/>
        <p:txBody>
          <a:bodyPr/>
          <a:lstStyle/>
          <a:p>
            <a:r>
              <a:rPr lang="en-US" dirty="0"/>
              <a:t>ER-Diagram</a:t>
            </a:r>
          </a:p>
        </p:txBody>
      </p:sp>
      <p:sp>
        <p:nvSpPr>
          <p:cNvPr id="3" name="Content Placeholder 2">
            <a:extLst>
              <a:ext uri="{FF2B5EF4-FFF2-40B4-BE49-F238E27FC236}">
                <a16:creationId xmlns:a16="http://schemas.microsoft.com/office/drawing/2014/main" id="{9F67582C-4678-4F5E-B4CD-1AE78DD81CF7}"/>
              </a:ext>
            </a:extLst>
          </p:cNvPr>
          <p:cNvSpPr>
            <a:spLocks noGrp="1"/>
          </p:cNvSpPr>
          <p:nvPr>
            <p:ph idx="1"/>
          </p:nvPr>
        </p:nvSpPr>
        <p:spPr/>
        <p:txBody>
          <a:bodyPr/>
          <a:lstStyle/>
          <a:p>
            <a:r>
              <a:rPr lang="en-US" dirty="0"/>
              <a:t>Entity Relationship Diagram, also known as ERD, ER Diagram or ER model, is a type of structural diagram for use in database design. An ERD contains different symbols and connectors that visualize two important information: </a:t>
            </a:r>
            <a:r>
              <a:rPr lang="en-US" b="1" dirty="0"/>
              <a:t>The major entities within the system scope</a:t>
            </a:r>
            <a:r>
              <a:rPr lang="en-US" dirty="0"/>
              <a:t>, and the </a:t>
            </a:r>
            <a:r>
              <a:rPr lang="en-US" b="1" dirty="0"/>
              <a:t>inter-relationships among these entities</a:t>
            </a:r>
            <a:endParaRPr lang="en-US" dirty="0"/>
          </a:p>
          <a:p>
            <a:endParaRPr lang="en-US" dirty="0"/>
          </a:p>
        </p:txBody>
      </p:sp>
    </p:spTree>
    <p:extLst>
      <p:ext uri="{BB962C8B-B14F-4D97-AF65-F5344CB8AC3E}">
        <p14:creationId xmlns:p14="http://schemas.microsoft.com/office/powerpoint/2010/main" val="379420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9AEF-F5B8-42D6-8140-655333B69EA8}"/>
              </a:ext>
            </a:extLst>
          </p:cNvPr>
          <p:cNvSpPr>
            <a:spLocks noGrp="1"/>
          </p:cNvSpPr>
          <p:nvPr>
            <p:ph type="title"/>
          </p:nvPr>
        </p:nvSpPr>
        <p:spPr/>
        <p:txBody>
          <a:bodyPr/>
          <a:lstStyle/>
          <a:p>
            <a:r>
              <a:rPr lang="en-US" dirty="0"/>
              <a:t>ER-Diagram</a:t>
            </a:r>
          </a:p>
        </p:txBody>
      </p:sp>
      <p:pic>
        <p:nvPicPr>
          <p:cNvPr id="4" name="Content Placeholder 3">
            <a:extLst>
              <a:ext uri="{FF2B5EF4-FFF2-40B4-BE49-F238E27FC236}">
                <a16:creationId xmlns:a16="http://schemas.microsoft.com/office/drawing/2014/main" id="{FB624EC8-72D6-4786-81D9-6C310F05729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2549" y="1690688"/>
            <a:ext cx="7058275" cy="4351338"/>
          </a:xfrm>
          <a:prstGeom prst="rect">
            <a:avLst/>
          </a:prstGeom>
          <a:noFill/>
          <a:ln>
            <a:noFill/>
          </a:ln>
        </p:spPr>
      </p:pic>
    </p:spTree>
    <p:extLst>
      <p:ext uri="{BB962C8B-B14F-4D97-AF65-F5344CB8AC3E}">
        <p14:creationId xmlns:p14="http://schemas.microsoft.com/office/powerpoint/2010/main" val="369557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996A-6177-4DED-A6B3-6FF56D89FF14}"/>
              </a:ext>
            </a:extLst>
          </p:cNvPr>
          <p:cNvSpPr>
            <a:spLocks noGrp="1"/>
          </p:cNvSpPr>
          <p:nvPr>
            <p:ph type="title"/>
          </p:nvPr>
        </p:nvSpPr>
        <p:spPr/>
        <p:txBody>
          <a:bodyPr/>
          <a:lstStyle/>
          <a:p>
            <a:r>
              <a:rPr lang="en-US" dirty="0"/>
              <a:t>Class-Diagram</a:t>
            </a:r>
          </a:p>
        </p:txBody>
      </p:sp>
      <p:sp>
        <p:nvSpPr>
          <p:cNvPr id="3" name="Content Placeholder 2">
            <a:extLst>
              <a:ext uri="{FF2B5EF4-FFF2-40B4-BE49-F238E27FC236}">
                <a16:creationId xmlns:a16="http://schemas.microsoft.com/office/drawing/2014/main" id="{F882C2C6-E57B-43D2-A29B-FF85D2D6DA9F}"/>
              </a:ext>
            </a:extLst>
          </p:cNvPr>
          <p:cNvSpPr>
            <a:spLocks noGrp="1"/>
          </p:cNvSpPr>
          <p:nvPr>
            <p:ph idx="1"/>
          </p:nvPr>
        </p:nvSpPr>
        <p:spPr>
          <a:xfrm>
            <a:off x="838200" y="1414807"/>
            <a:ext cx="10515600" cy="5078067"/>
          </a:xfrm>
        </p:spPr>
        <p:txBody>
          <a:bodyPr>
            <a:normAutofit/>
          </a:bodyPr>
          <a:lstStyle/>
          <a:p>
            <a:r>
              <a:rPr lang="en-US" dirty="0"/>
              <a:t>Class diagram is a static diagram. It represents the static view of an application. Class diagram is not only used for visualizing, describing, and documenting different aspects of a system but also for constructing executable code of the software application.</a:t>
            </a:r>
          </a:p>
          <a:p>
            <a:r>
              <a:rPr lang="en-US" dirty="0"/>
              <a:t>Class diagram describes the attributes and operations of a class and also the constraints imposed on the system. The class diagrams are widely used in the modeling of object oriented systems because they are the only UML diagrams, which can be mapped directly with object-oriented languages.</a:t>
            </a:r>
          </a:p>
          <a:p>
            <a:r>
              <a:rPr lang="en-US" dirty="0"/>
              <a:t>Class diagram shows a collection of classes, interfaces, associations, collaborations, and constraints. It is also known as a structural diagram.</a:t>
            </a:r>
          </a:p>
          <a:p>
            <a:endParaRPr lang="en-US" dirty="0"/>
          </a:p>
        </p:txBody>
      </p:sp>
    </p:spTree>
    <p:extLst>
      <p:ext uri="{BB962C8B-B14F-4D97-AF65-F5344CB8AC3E}">
        <p14:creationId xmlns:p14="http://schemas.microsoft.com/office/powerpoint/2010/main" val="56041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B29C-4D3E-48E8-A435-F90158BDDF9F}"/>
              </a:ext>
            </a:extLst>
          </p:cNvPr>
          <p:cNvSpPr>
            <a:spLocks noGrp="1"/>
          </p:cNvSpPr>
          <p:nvPr>
            <p:ph type="title"/>
          </p:nvPr>
        </p:nvSpPr>
        <p:spPr/>
        <p:txBody>
          <a:bodyPr/>
          <a:lstStyle/>
          <a:p>
            <a:r>
              <a:rPr lang="en-US" dirty="0"/>
              <a:t>Class-Diagram</a:t>
            </a:r>
          </a:p>
        </p:txBody>
      </p:sp>
      <p:pic>
        <p:nvPicPr>
          <p:cNvPr id="4" name="Content Placeholder 3">
            <a:extLst>
              <a:ext uri="{FF2B5EF4-FFF2-40B4-BE49-F238E27FC236}">
                <a16:creationId xmlns:a16="http://schemas.microsoft.com/office/drawing/2014/main" id="{963AC9E2-60AE-4DB0-86DD-0F1C102034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4496" y="1825625"/>
            <a:ext cx="5783008" cy="4351338"/>
          </a:xfrm>
          <a:prstGeom prst="rect">
            <a:avLst/>
          </a:prstGeom>
          <a:noFill/>
          <a:ln>
            <a:noFill/>
          </a:ln>
        </p:spPr>
      </p:pic>
    </p:spTree>
    <p:extLst>
      <p:ext uri="{BB962C8B-B14F-4D97-AF65-F5344CB8AC3E}">
        <p14:creationId xmlns:p14="http://schemas.microsoft.com/office/powerpoint/2010/main" val="42836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020F-E8AF-49C8-B2AC-D5A99E0C62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44354D-D7FD-4A52-9E13-8FF23696E8F0}"/>
              </a:ext>
            </a:extLst>
          </p:cNvPr>
          <p:cNvSpPr>
            <a:spLocks noGrp="1"/>
          </p:cNvSpPr>
          <p:nvPr>
            <p:ph idx="1"/>
          </p:nvPr>
        </p:nvSpPr>
        <p:spPr/>
        <p:txBody>
          <a:bodyPr/>
          <a:lstStyle/>
          <a:p>
            <a:r>
              <a:rPr lang="en-US" dirty="0"/>
              <a:t>Matrimonial Website is an online service which is use to place wedding service providers on one platform. It is a kind of Business-to-Consumer portal to provide clientage to the business for more business and more profit. It helps to find the right partner for the users and match making according to their choices. </a:t>
            </a:r>
          </a:p>
          <a:p>
            <a:endParaRPr lang="en-US" dirty="0"/>
          </a:p>
        </p:txBody>
      </p:sp>
    </p:spTree>
    <p:extLst>
      <p:ext uri="{BB962C8B-B14F-4D97-AF65-F5344CB8AC3E}">
        <p14:creationId xmlns:p14="http://schemas.microsoft.com/office/powerpoint/2010/main" val="137938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79DC-DE85-405F-A084-F499E9DF7D0E}"/>
              </a:ext>
            </a:extLst>
          </p:cNvPr>
          <p:cNvSpPr>
            <a:spLocks noGrp="1"/>
          </p:cNvSpPr>
          <p:nvPr>
            <p:ph type="title"/>
          </p:nvPr>
        </p:nvSpPr>
        <p:spPr/>
        <p:txBody>
          <a:bodyPr/>
          <a:lstStyle/>
          <a:p>
            <a:r>
              <a:rPr lang="en-US" dirty="0" err="1"/>
              <a:t>Obejectives</a:t>
            </a:r>
            <a:endParaRPr lang="en-US" dirty="0"/>
          </a:p>
        </p:txBody>
      </p:sp>
      <p:sp>
        <p:nvSpPr>
          <p:cNvPr id="3" name="Content Placeholder 2">
            <a:extLst>
              <a:ext uri="{FF2B5EF4-FFF2-40B4-BE49-F238E27FC236}">
                <a16:creationId xmlns:a16="http://schemas.microsoft.com/office/drawing/2014/main" id="{F362F313-760D-439E-8BF7-CBBB04FE3114}"/>
              </a:ext>
            </a:extLst>
          </p:cNvPr>
          <p:cNvSpPr>
            <a:spLocks noGrp="1"/>
          </p:cNvSpPr>
          <p:nvPr>
            <p:ph idx="1"/>
          </p:nvPr>
        </p:nvSpPr>
        <p:spPr/>
        <p:txBody>
          <a:bodyPr/>
          <a:lstStyle/>
          <a:p>
            <a:pPr lvl="0"/>
            <a:r>
              <a:rPr lang="en-US" dirty="0"/>
              <a:t>To store the data of user securely.</a:t>
            </a:r>
          </a:p>
          <a:p>
            <a:pPr lvl="0"/>
            <a:r>
              <a:rPr lang="en-US" dirty="0"/>
              <a:t>To analyzing the activities of the consumer.</a:t>
            </a:r>
          </a:p>
          <a:p>
            <a:pPr lvl="0"/>
            <a:r>
              <a:rPr lang="en-US" dirty="0"/>
              <a:t>To maintaining and upgrading the quality of site.</a:t>
            </a:r>
          </a:p>
          <a:p>
            <a:pPr lvl="0"/>
            <a:r>
              <a:rPr lang="en-US" dirty="0"/>
              <a:t>To find the weakness and capabilities of the site.</a:t>
            </a:r>
          </a:p>
          <a:p>
            <a:endParaRPr lang="en-US" dirty="0"/>
          </a:p>
        </p:txBody>
      </p:sp>
    </p:spTree>
    <p:extLst>
      <p:ext uri="{BB962C8B-B14F-4D97-AF65-F5344CB8AC3E}">
        <p14:creationId xmlns:p14="http://schemas.microsoft.com/office/powerpoint/2010/main" val="112696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2A58-38C1-40D7-9FFA-912333A76771}"/>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77C8DCE2-EEC3-41B2-BA5C-3D86F5A60ECE}"/>
              </a:ext>
            </a:extLst>
          </p:cNvPr>
          <p:cNvSpPr>
            <a:spLocks noGrp="1"/>
          </p:cNvSpPr>
          <p:nvPr>
            <p:ph idx="1"/>
          </p:nvPr>
        </p:nvSpPr>
        <p:spPr/>
        <p:txBody>
          <a:bodyPr/>
          <a:lstStyle/>
          <a:p>
            <a:pPr lvl="0"/>
            <a:r>
              <a:rPr lang="en-US" dirty="0"/>
              <a:t>To provide a user-friendly environment.</a:t>
            </a:r>
          </a:p>
          <a:p>
            <a:pPr lvl="0"/>
            <a:r>
              <a:rPr lang="en-US" dirty="0"/>
              <a:t>To provide best way for matchmaking.</a:t>
            </a:r>
          </a:p>
          <a:p>
            <a:pPr lvl="0"/>
            <a:r>
              <a:rPr lang="en-US" dirty="0"/>
              <a:t>To show detailed information of the person regarding his/her information.</a:t>
            </a:r>
          </a:p>
          <a:p>
            <a:pPr lvl="0"/>
            <a:r>
              <a:rPr lang="en-US" dirty="0"/>
              <a:t>To fulfill need of the individuals which cannot find their life partners.</a:t>
            </a:r>
          </a:p>
          <a:p>
            <a:pPr lvl="0"/>
            <a:r>
              <a:rPr lang="en-US" dirty="0"/>
              <a:t>To make simple and responsive design.</a:t>
            </a:r>
          </a:p>
          <a:p>
            <a:endParaRPr lang="en-US" dirty="0"/>
          </a:p>
        </p:txBody>
      </p:sp>
    </p:spTree>
    <p:extLst>
      <p:ext uri="{BB962C8B-B14F-4D97-AF65-F5344CB8AC3E}">
        <p14:creationId xmlns:p14="http://schemas.microsoft.com/office/powerpoint/2010/main" val="215573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CBCD-E33F-4D04-B025-218BA6293A3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18A52051-D1D1-4AF3-8F62-84EE2E662D2C}"/>
              </a:ext>
            </a:extLst>
          </p:cNvPr>
          <p:cNvSpPr>
            <a:spLocks noGrp="1"/>
          </p:cNvSpPr>
          <p:nvPr>
            <p:ph idx="1"/>
          </p:nvPr>
        </p:nvSpPr>
        <p:spPr/>
        <p:txBody>
          <a:bodyPr/>
          <a:lstStyle/>
          <a:p>
            <a:r>
              <a:rPr lang="en-US" b="1" dirty="0"/>
              <a:t>Login and Registration of the user:</a:t>
            </a:r>
            <a:endParaRPr lang="en-US" dirty="0"/>
          </a:p>
          <a:p>
            <a:r>
              <a:rPr lang="en-US" b="1" dirty="0"/>
              <a:t>CRUD Operations for adding, updating, deleting and retrieving the operation:</a:t>
            </a:r>
            <a:endParaRPr lang="en-US" dirty="0"/>
          </a:p>
          <a:p>
            <a:r>
              <a:rPr lang="en-US" b="1" dirty="0"/>
              <a:t>Messaging to the matched preferences:</a:t>
            </a:r>
            <a:endParaRPr lang="en-US" dirty="0"/>
          </a:p>
          <a:p>
            <a:r>
              <a:rPr lang="en-US" b="1" dirty="0"/>
              <a:t>Viewing others profile:</a:t>
            </a:r>
            <a:endParaRPr lang="en-US" dirty="0"/>
          </a:p>
          <a:p>
            <a:r>
              <a:rPr lang="en-US" b="1" dirty="0"/>
              <a:t>Admin Control:</a:t>
            </a:r>
            <a:endParaRPr lang="en-US" dirty="0"/>
          </a:p>
          <a:p>
            <a:r>
              <a:rPr lang="en-US" b="1" dirty="0"/>
              <a:t>Searching user profile:</a:t>
            </a:r>
            <a:endParaRPr lang="en-US" dirty="0"/>
          </a:p>
          <a:p>
            <a:r>
              <a:rPr lang="en-US" b="1" dirty="0"/>
              <a:t>Rating other users:</a:t>
            </a:r>
          </a:p>
          <a:p>
            <a:endParaRPr lang="en-US" dirty="0"/>
          </a:p>
        </p:txBody>
      </p:sp>
    </p:spTree>
    <p:extLst>
      <p:ext uri="{BB962C8B-B14F-4D97-AF65-F5344CB8AC3E}">
        <p14:creationId xmlns:p14="http://schemas.microsoft.com/office/powerpoint/2010/main" val="403434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0C5A-8BC6-4AA4-9840-531D77259227}"/>
              </a:ext>
            </a:extLst>
          </p:cNvPr>
          <p:cNvSpPr>
            <a:spLocks noGrp="1"/>
          </p:cNvSpPr>
          <p:nvPr>
            <p:ph type="title"/>
          </p:nvPr>
        </p:nvSpPr>
        <p:spPr/>
        <p:txBody>
          <a:bodyPr/>
          <a:lstStyle/>
          <a:p>
            <a:r>
              <a:rPr lang="en-US" dirty="0"/>
              <a:t>Development Methodology</a:t>
            </a:r>
          </a:p>
        </p:txBody>
      </p:sp>
      <p:sp>
        <p:nvSpPr>
          <p:cNvPr id="3" name="Content Placeholder 2">
            <a:extLst>
              <a:ext uri="{FF2B5EF4-FFF2-40B4-BE49-F238E27FC236}">
                <a16:creationId xmlns:a16="http://schemas.microsoft.com/office/drawing/2014/main" id="{464E57CA-8DE4-476E-ABE5-20E686C0B320}"/>
              </a:ext>
            </a:extLst>
          </p:cNvPr>
          <p:cNvSpPr>
            <a:spLocks noGrp="1"/>
          </p:cNvSpPr>
          <p:nvPr>
            <p:ph idx="1"/>
          </p:nvPr>
        </p:nvSpPr>
        <p:spPr>
          <a:xfrm>
            <a:off x="838200" y="1690688"/>
            <a:ext cx="10515600" cy="4351338"/>
          </a:xfrm>
        </p:spPr>
        <p:txBody>
          <a:bodyPr/>
          <a:lstStyle/>
          <a:p>
            <a:r>
              <a:rPr lang="en-US" dirty="0"/>
              <a:t>Methodology that is chosen for this project is Waterfall model. It is a classic approach to the systems development method that is linear and sequential. The right selection of methodology leads to the successful project.</a:t>
            </a:r>
          </a:p>
          <a:p>
            <a:r>
              <a:rPr lang="en-US" dirty="0"/>
              <a:t>Waterfall model is used because it is a sequential design process in which progress is seen as flowing steadily downwards (like a waterfall) through phases. In a Waterfall model, each phase must complete to begin the other one and there is no overlapping</a:t>
            </a:r>
          </a:p>
        </p:txBody>
      </p:sp>
    </p:spTree>
    <p:extLst>
      <p:ext uri="{BB962C8B-B14F-4D97-AF65-F5344CB8AC3E}">
        <p14:creationId xmlns:p14="http://schemas.microsoft.com/office/powerpoint/2010/main" val="107941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45E4-CD24-4F82-B391-179E97F194A3}"/>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66A1F9AC-B770-42C1-A188-EB73757FC283}"/>
              </a:ext>
            </a:extLst>
          </p:cNvPr>
          <p:cNvSpPr>
            <a:spLocks noGrp="1"/>
          </p:cNvSpPr>
          <p:nvPr>
            <p:ph idx="1"/>
          </p:nvPr>
        </p:nvSpPr>
        <p:spPr/>
        <p:txBody>
          <a:bodyPr/>
          <a:lstStyle/>
          <a:p>
            <a:r>
              <a:rPr lang="en-US" dirty="0"/>
              <a:t>Design pattern describes a general solution to a design problem that recurs repeatedly in many projects. It uses a formal approach to describing a design problem its proposed solution, and any factors that might affect the problem or the solution.</a:t>
            </a:r>
          </a:p>
          <a:p>
            <a:r>
              <a:rPr lang="en-US" dirty="0"/>
              <a:t>Design pattern used in this project is MVC design pattern. Model-View-Controller(MVC) helps to separate an application into three main logical components the model, the view and the controller. </a:t>
            </a:r>
          </a:p>
        </p:txBody>
      </p:sp>
    </p:spTree>
    <p:extLst>
      <p:ext uri="{BB962C8B-B14F-4D97-AF65-F5344CB8AC3E}">
        <p14:creationId xmlns:p14="http://schemas.microsoft.com/office/powerpoint/2010/main" val="342645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50B3-15D3-4476-A14A-5EE2DD3AD33E}"/>
              </a:ext>
            </a:extLst>
          </p:cNvPr>
          <p:cNvSpPr>
            <a:spLocks noGrp="1"/>
          </p:cNvSpPr>
          <p:nvPr>
            <p:ph type="title"/>
          </p:nvPr>
        </p:nvSpPr>
        <p:spPr>
          <a:xfrm>
            <a:off x="838200" y="145775"/>
            <a:ext cx="10515600" cy="795130"/>
          </a:xfrm>
        </p:spPr>
        <p:txBody>
          <a:bodyPr/>
          <a:lstStyle/>
          <a:p>
            <a:r>
              <a:rPr lang="en-US" dirty="0"/>
              <a:t>Use-Case Diagram</a:t>
            </a:r>
          </a:p>
        </p:txBody>
      </p:sp>
      <p:sp>
        <p:nvSpPr>
          <p:cNvPr id="3" name="Content Placeholder 2">
            <a:extLst>
              <a:ext uri="{FF2B5EF4-FFF2-40B4-BE49-F238E27FC236}">
                <a16:creationId xmlns:a16="http://schemas.microsoft.com/office/drawing/2014/main" id="{B84976EB-2AEE-4A62-9BE6-050B2F2D7DFB}"/>
              </a:ext>
            </a:extLst>
          </p:cNvPr>
          <p:cNvSpPr>
            <a:spLocks noGrp="1"/>
          </p:cNvSpPr>
          <p:nvPr>
            <p:ph idx="1"/>
          </p:nvPr>
        </p:nvSpPr>
        <p:spPr>
          <a:xfrm>
            <a:off x="838200" y="1253331"/>
            <a:ext cx="10515600" cy="4351338"/>
          </a:xfrm>
        </p:spPr>
        <p:txBody>
          <a:bodyPr/>
          <a:lstStyle/>
          <a:p>
            <a:r>
              <a:rPr lang="en-US" dirty="0"/>
              <a:t>A use case is a methodology used in system analysis to identify, clarify, and organize system requirements. The use case is made up of a set of possible sequences of interactions between systems and users in a particular environment and related to a particular goal. It consists of a group of elements (for example, classes and interfaces) that can be used together in a way that will have an effect larger than the sum of the separate elements combined. The use case should contain all system activities that have significance to the users. A use case can be thought of as a collection of possible scenarios related to a particular goal, indeed, the use case and goal are sometimes considered to be synonymous.</a:t>
            </a:r>
          </a:p>
          <a:p>
            <a:endParaRPr lang="en-US" dirty="0"/>
          </a:p>
        </p:txBody>
      </p:sp>
    </p:spTree>
    <p:extLst>
      <p:ext uri="{BB962C8B-B14F-4D97-AF65-F5344CB8AC3E}">
        <p14:creationId xmlns:p14="http://schemas.microsoft.com/office/powerpoint/2010/main" val="380028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EC1E-CC48-4127-B94E-EBDB1CA67CDC}"/>
              </a:ext>
            </a:extLst>
          </p:cNvPr>
          <p:cNvSpPr>
            <a:spLocks noGrp="1"/>
          </p:cNvSpPr>
          <p:nvPr>
            <p:ph type="title"/>
          </p:nvPr>
        </p:nvSpPr>
        <p:spPr/>
        <p:txBody>
          <a:bodyPr/>
          <a:lstStyle/>
          <a:p>
            <a:r>
              <a:rPr lang="en-US" dirty="0"/>
              <a:t>Use-Case</a:t>
            </a:r>
          </a:p>
        </p:txBody>
      </p:sp>
      <p:pic>
        <p:nvPicPr>
          <p:cNvPr id="4" name="Content Placeholder 3">
            <a:extLst>
              <a:ext uri="{FF2B5EF4-FFF2-40B4-BE49-F238E27FC236}">
                <a16:creationId xmlns:a16="http://schemas.microsoft.com/office/drawing/2014/main" id="{1261CC5D-5BD6-4304-8CF6-282ED23BA02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1403" y="1825625"/>
            <a:ext cx="4669193" cy="4351338"/>
          </a:xfrm>
          <a:prstGeom prst="rect">
            <a:avLst/>
          </a:prstGeom>
          <a:noFill/>
          <a:ln>
            <a:noFill/>
          </a:ln>
        </p:spPr>
      </p:pic>
    </p:spTree>
    <p:extLst>
      <p:ext uri="{BB962C8B-B14F-4D97-AF65-F5344CB8AC3E}">
        <p14:creationId xmlns:p14="http://schemas.microsoft.com/office/powerpoint/2010/main" val="354096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657</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Matrimonial Portal</vt:lpstr>
      <vt:lpstr>Introduction</vt:lpstr>
      <vt:lpstr>Obejectives</vt:lpstr>
      <vt:lpstr>Aims</vt:lpstr>
      <vt:lpstr>Features</vt:lpstr>
      <vt:lpstr>Development Methodology</vt:lpstr>
      <vt:lpstr>Design Pattern</vt:lpstr>
      <vt:lpstr>Use-Case Diagram</vt:lpstr>
      <vt:lpstr>Use-Case</vt:lpstr>
      <vt:lpstr>ER-Diagram</vt:lpstr>
      <vt:lpstr>ER-Diagram</vt:lpstr>
      <vt:lpstr>Class-Diagram</vt:lpstr>
      <vt:lpstr>Class-Diagram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Matrimonial Portal</dc:title>
  <dc:creator>Anish Budhathoki</dc:creator>
  <cp:lastModifiedBy>Anish Budhathoki</cp:lastModifiedBy>
  <cp:revision>7</cp:revision>
  <dcterms:created xsi:type="dcterms:W3CDTF">2019-03-11T23:59:43Z</dcterms:created>
  <dcterms:modified xsi:type="dcterms:W3CDTF">2019-03-12T02:03:13Z</dcterms:modified>
</cp:coreProperties>
</file>