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 b="1">
                <a:solidFill>
                  <a:srgbClr val="ADD8E6"/>
                </a:solidFill>
              </a:defRPr>
            </a:pPr>
            <a:r>
              <a:t>Interactive Quiz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Presented by: Anish Chaudhari</a:t>
            </a:r>
            <a:br/>
            <a:r>
              <a:t>Internship Organization: CodSoft</a:t>
            </a:r>
            <a:br/>
            <a:r>
              <a:t>Duration: 5 Jan to 5 Feb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Overview of the Interactive Quiz Project.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Purpose and objectives.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Frontend: HTML, CSS, JavaScript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Backend: Python, Flask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Database: SQLite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User authentication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Timed quizzes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Scoring system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Leaderboard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Ensuring real-time responsiveness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Handling large user data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Security measures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Summary of achievements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Future improvements and scalability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