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Interactive Quiz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Internship Project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Presented by: [Your Name]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Internship Organization: [Company Name]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Duration: [Start Date - End Date]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Solutions &amp; Learning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How challenges were tackled: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Used efficient coding practices to optimize performance.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Implemented secure authentication and data encryption.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Gathered user feedback to improve UI/UX.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Key Learnings: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Enhanced coding skills in JavaScript, Backend Development, and Database Management.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Improved problem-solving skills and debugging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To improve the project further, the following enhancements can be made: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**More Quiz Categories:** Expand the range of topics.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**AI-based Question Generation:** Use AI to create dynamic quizzes.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**Gamification Features:** Badges, rewards, and achievements.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**Integration with Learning Platforms:** Connect with LMS for better learning experiences.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Conclusion &amp; Acknowledgment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Project Summary: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The interactive quiz system was successfully developed.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Implemented key features for engagement and accessibility.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Overcame technical challenges and gained valuable experience.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Acknowledgment: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Special thanks to mentors, team members, and the organization for their guidance and support.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**Thank You!**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Q&amp;A Session (if applicable)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The goal of this internship was to develop an interactive quiz system.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Objectives: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Build a user-friendly quiz platform.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Implement a scoring system.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Ensure seamless performance across devices.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Enhance user engagement with an interactive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About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This project is a web-based quiz platform where users can take quizzes on various topics.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Key Aspects: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User-friendly interface.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Timer-based quiz system.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Real-time score calculation.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Secure user authentication (if applicable).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Frontend: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HTML, CSS, JavaScript, Bootstrap (for responsive UI)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Backend: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Node.js / Flask / Django / PHP (for server-side processing)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Database: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MySQL / Firebase / MongoDB (for storing quiz data and user scores)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Features of the Quiz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1. Multiple-choice questions (MCQs).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2. Timer functionality to limit response time.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3. Score calculation displayed instantly.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4. User authentication (optional for saving progress).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5. Leaderboard system for competitive engagement.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6. Mobile-friendly design for accessibility.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Project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1. **User Registration/Login** - Users create an account (if applicable).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2. **Quiz Selection** - Users choose from available quizzes.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3. **Question Display &amp; Answering** - Questions appear one by one.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4. **Timer Functionality** - Ensures fair play by limiting response time.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5. **Score Calculation &amp; Storage** - System evaluates answers in real-time.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6. **Result Display &amp; Feedback** - Users receive scores and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UI/UX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User Interface (UI) focuses on simplicity and accessibility.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Clean and intuitive layout.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Mobile responsiveness.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Easy navigation.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Dark and light mode support (if implemented).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Code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Key Code Sections: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**Quiz Logic:** Handling question flow and user responses.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**Timer Functionality:** Implementing countdown for each question.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**Score Calculation:** Determining correct answers and displaying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During development, the following challenges were encountered: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**Performance Optimization:** Ensuring smooth execution on all devices.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**Database Connectivity:** Managing real-time data storage.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**UI/UX Improvements:** Designing an engaging interface.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- **Security Issues:** Preventing cheating or data manipulation.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