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Quiz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Presented by: Anish Chaudhari</a:t>
            </a:r>
          </a:p>
          <a:p>
            <a:r>
              <a:t>Internship Organization: CodSoft</a:t>
            </a:r>
          </a:p>
          <a:p>
            <a:r>
              <a:t>Duration: 5 Jan to 5 Feb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This project successfully delivered an interactive quiz system with real-time feedback and user-friendly features.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This project is an interactive quiz application designed to enhance learning through engaging quizzes.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Develop a user-friendly quiz interface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Implement real-time scoring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Ensure accessibility across devices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Technology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Frontend: HTML, CSS, JavaScript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Backend: Python, Flask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Database: SQLite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User authentication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Timed quizzes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Randomized questions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Score tracking and leaderboard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Implementation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Requirement gathering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UI/UX design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Backend development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Testing and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Challenges Faced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Ensuring real-time responsiveness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Handling large user data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Implementing secure authentication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Results &amp; Achievements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Successfully implemented a responsive quiz platform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Improved user engagement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Secure login and leaderboard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Future Enhancements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Adding more question categories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AI-based difficulty adjustment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Mobile app version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