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11" r:id="rId7"/>
    <p:sldId id="312" r:id="rId8"/>
    <p:sldId id="313" r:id="rId9"/>
    <p:sldId id="314" r:id="rId10"/>
    <p:sldId id="315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1975104"/>
            <a:ext cx="4775075" cy="241592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Employee Management system using </a:t>
            </a:r>
            <a:r>
              <a:rPr lang="en-US" sz="4400" dirty="0" err="1">
                <a:solidFill>
                  <a:schemeClr val="tx1"/>
                </a:solidFill>
              </a:rPr>
              <a:t>c++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4" y="4293270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-By Anish Chauhan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5B52-45BE-CD9D-44F2-92AFE871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2D93A-DC90-A091-5893-BFAABE16E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a powerful, high-performance programming language that extends the capabilities of C with object-oriented and generic programming features. Developed by Bjarne </a:t>
            </a:r>
            <a:r>
              <a:rPr lang="en-US" dirty="0" err="1"/>
              <a:t>Stroustrup</a:t>
            </a:r>
            <a:r>
              <a:rPr lang="en-US" dirty="0"/>
              <a:t> in 1983, C++ combines low-level memory manipulation with high-level abstraction, making it versatile for a wide range of applications.</a:t>
            </a:r>
          </a:p>
          <a:p>
            <a:r>
              <a:rPr lang="en-US" dirty="0"/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Object-Oriented Programming (OOP): Supports classes, inheritance, polymorphism, and encapsulation.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Performance: Offers fine control over hardware and system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Portability: Code can run on various platforms with minimal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Standard Library: Includes data structures, algorithms, and utilities that simplify programming.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Extensibility: Allows custom definitions for complex data types and templates for generic programming.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48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95F2-441A-33CD-64C0-75AB2C5B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3994"/>
            <a:ext cx="10058400" cy="1371600"/>
          </a:xfrm>
        </p:spPr>
        <p:txBody>
          <a:bodyPr/>
          <a:lstStyle/>
          <a:p>
            <a:r>
              <a:rPr lang="en-IN" dirty="0"/>
              <a:t>Key OOP concepts used in the project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FA340FE-89B0-CAAD-E39F-92E3C63C42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0550" y="2062469"/>
            <a:ext cx="11010900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Inheritance:</a:t>
            </a:r>
            <a:r>
              <a:rPr lang="en-US" altLang="en-US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RegularEmployee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and Manager inherit from the base Employee class using </a:t>
            </a:r>
            <a:r>
              <a:rPr lang="en-US" altLang="en-US" dirty="0">
                <a:ea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inheritance.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Polymorphism: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Method Overriding:</a:t>
            </a:r>
          </a:p>
          <a:p>
            <a:pPr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Both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RegularEmployee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and Manager override the display method from the Employee class to provide specialized output.</a:t>
            </a:r>
          </a:p>
          <a:p>
            <a:pPr marL="27432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Method Overloading:</a:t>
            </a:r>
          </a:p>
          <a:p>
            <a:pPr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Multiple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updateEmployee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methods in the Employee class demonstrate function overloading based on parameter types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Encapsulation: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Employee class encapsulates attributes (name, age, salary) and provides methods (display,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updateEmployee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) to access or modify them. Private attributes like dept in the Manager class ensure data is not accessed directly.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Abstraction: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High-level abstraction is achieved through the Employee class, which serves as a common blueprint for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RegularEmployee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and Manager.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1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9A34-D45F-60FA-69A5-0EB40098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7794"/>
            <a:ext cx="10058400" cy="452781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Outputs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865C0A-B9CA-8A14-11C6-71E71C05F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928" y="1285081"/>
            <a:ext cx="10592144" cy="4782344"/>
          </a:xfrm>
        </p:spPr>
      </p:pic>
    </p:spTree>
    <p:extLst>
      <p:ext uri="{BB962C8B-B14F-4D97-AF65-F5344CB8AC3E}">
        <p14:creationId xmlns:p14="http://schemas.microsoft.com/office/powerpoint/2010/main" val="337902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B84F9-CC05-624B-04DB-8323C6305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0134600" y="596874"/>
            <a:ext cx="990599" cy="708050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FF48E1-F036-A573-A151-6B846F3F9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793" y="1013745"/>
            <a:ext cx="10902413" cy="483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4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3808-EC8C-3DF9-59B8-FAC19A36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37D2E6-FD39-3638-85DA-A3EAF68FA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120" y="1633194"/>
            <a:ext cx="11233759" cy="291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8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CD7C-7D7F-59FF-02B3-BA8023A9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0D2740C-3FF0-6654-A223-7AB6937E6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62" y="1565909"/>
            <a:ext cx="11191875" cy="372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5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C43E6ED-58B0-59A9-E3E3-4545ACB31009}"/>
              </a:ext>
            </a:extLst>
          </p:cNvPr>
          <p:cNvSpPr txBox="1"/>
          <p:nvPr/>
        </p:nvSpPr>
        <p:spPr>
          <a:xfrm>
            <a:off x="1176337" y="1847850"/>
            <a:ext cx="9839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967925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{C24E9A5B-EC16-463B-80E0-8198760715CC}tf78829772_win32</Template>
  <TotalTime>54</TotalTime>
  <Words>267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Garamond</vt:lpstr>
      <vt:lpstr>Sagona Book</vt:lpstr>
      <vt:lpstr>Sagona ExtraLight</vt:lpstr>
      <vt:lpstr>SavonVTI</vt:lpstr>
      <vt:lpstr>Employee Management system using c++</vt:lpstr>
      <vt:lpstr>INTRODUCTION TO C++</vt:lpstr>
      <vt:lpstr>Key OOP concepts used in the project</vt:lpstr>
      <vt:lpstr>Outputs</vt:lpstr>
      <vt:lpstr> </vt:lpstr>
      <vt:lpstr> 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43116_ANISH_23_24</dc:creator>
  <cp:lastModifiedBy>43116_ANISH_23_24</cp:lastModifiedBy>
  <cp:revision>1</cp:revision>
  <dcterms:created xsi:type="dcterms:W3CDTF">2024-11-29T03:51:54Z</dcterms:created>
  <dcterms:modified xsi:type="dcterms:W3CDTF">2024-11-29T04:46:47Z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