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0" r:id="rId6"/>
    <p:sldId id="259" r:id="rId7"/>
    <p:sldId id="262" r:id="rId8"/>
    <p:sldId id="263" r:id="rId9"/>
    <p:sldId id="266" r:id="rId10"/>
    <p:sldId id="265" r:id="rId1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7709C3-48D2-2540-D997-B37FF8C8AB15}" v="240" dt="2021-11-23T18:32:05.795"/>
    <p1510:client id="{3DE61C08-79DF-4F43-B065-E69AA4AADA57}" v="138" dt="2021-10-25T17:33:30.734"/>
    <p1510:client id="{4B8F05FA-4FDA-C756-573C-15ADE6321300}" v="25" dt="2021-10-25T16:57:45.844"/>
    <p1510:client id="{543454DD-8FEF-4C38-90F0-E05368DA7803}" v="150" dt="2021-10-25T17:09:54.262"/>
    <p1510:client id="{A80ADE1E-1547-1C0B-020D-C02617D23A51}" v="303" dt="2021-10-25T17:41:37.399"/>
    <p1510:client id="{BA5822E5-A18F-FAD7-6147-FD623EDE463A}" v="27" dt="2021-11-23T11:40:10.045"/>
    <p1510:client id="{D35814BA-A061-44B4-8C7B-F5C70BE8C6FC}" v="2" dt="2021-10-25T16:38:28.227"/>
    <p1510:client id="{E6C9D298-B1D5-4D84-A20B-1BD6E08F41F9}" v="42" dt="2021-10-25T16:55:06.856"/>
    <p1510:client id="{F7CC7AAA-D322-451D-B2DC-AF237CB67E12}" v="16" dt="2021-10-25T17:09:21.267"/>
    <p1510:client id="{FF6FF5EA-C087-4C43-AE76-6B4FBBD084D7}" v="65" dt="2021-10-25T16:16:33.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y Raj K" userId="S::ajayrajk@iitb.ac.in::1130da24-9768-4d37-a5a6-ac35cec37e11" providerId="AD" clId="Web-{2C7709C3-48D2-2540-D997-B37FF8C8AB15}"/>
    <pc:docChg chg="addSld delSld modSld">
      <pc:chgData name="Ajay Raj K" userId="S::ajayrajk@iitb.ac.in::1130da24-9768-4d37-a5a6-ac35cec37e11" providerId="AD" clId="Web-{2C7709C3-48D2-2540-D997-B37FF8C8AB15}" dt="2021-11-23T18:32:05.795" v="232" actId="1076"/>
      <pc:docMkLst>
        <pc:docMk/>
      </pc:docMkLst>
      <pc:sldChg chg="modSp">
        <pc:chgData name="Ajay Raj K" userId="S::ajayrajk@iitb.ac.in::1130da24-9768-4d37-a5a6-ac35cec37e11" providerId="AD" clId="Web-{2C7709C3-48D2-2540-D997-B37FF8C8AB15}" dt="2021-11-23T18:32:05.795" v="232" actId="1076"/>
        <pc:sldMkLst>
          <pc:docMk/>
          <pc:sldMk cId="109857222" sldId="256"/>
        </pc:sldMkLst>
        <pc:picChg chg="mod">
          <ac:chgData name="Ajay Raj K" userId="S::ajayrajk@iitb.ac.in::1130da24-9768-4d37-a5a6-ac35cec37e11" providerId="AD" clId="Web-{2C7709C3-48D2-2540-D997-B37FF8C8AB15}" dt="2021-11-23T18:32:05.795" v="232" actId="1076"/>
          <ac:picMkLst>
            <pc:docMk/>
            <pc:sldMk cId="109857222" sldId="256"/>
            <ac:picMk id="7" creationId="{0FCFE959-DD76-4366-AE1F-781FDA048627}"/>
          </ac:picMkLst>
        </pc:picChg>
      </pc:sldChg>
      <pc:sldChg chg="addSp delSp modSp new mod setBg">
        <pc:chgData name="Ajay Raj K" userId="S::ajayrajk@iitb.ac.in::1130da24-9768-4d37-a5a6-ac35cec37e11" providerId="AD" clId="Web-{2C7709C3-48D2-2540-D997-B37FF8C8AB15}" dt="2021-11-23T17:48:06.852" v="49" actId="1076"/>
        <pc:sldMkLst>
          <pc:docMk/>
          <pc:sldMk cId="1129134149" sldId="263"/>
        </pc:sldMkLst>
        <pc:spChg chg="mod">
          <ac:chgData name="Ajay Raj K" userId="S::ajayrajk@iitb.ac.in::1130da24-9768-4d37-a5a6-ac35cec37e11" providerId="AD" clId="Web-{2C7709C3-48D2-2540-D997-B37FF8C8AB15}" dt="2021-11-23T17:48:06.852" v="49" actId="1076"/>
          <ac:spMkLst>
            <pc:docMk/>
            <pc:sldMk cId="1129134149" sldId="263"/>
            <ac:spMk id="2" creationId="{0B1F0C9B-6E1F-4BA2-8C9A-6C435F95030E}"/>
          </ac:spMkLst>
        </pc:spChg>
        <pc:spChg chg="del">
          <ac:chgData name="Ajay Raj K" userId="S::ajayrajk@iitb.ac.in::1130da24-9768-4d37-a5a6-ac35cec37e11" providerId="AD" clId="Web-{2C7709C3-48D2-2540-D997-B37FF8C8AB15}" dt="2021-11-23T17:44:46.002" v="1"/>
          <ac:spMkLst>
            <pc:docMk/>
            <pc:sldMk cId="1129134149" sldId="263"/>
            <ac:spMk id="3" creationId="{950A3ED7-8DAE-4D69-B3EA-C87CE8C6E5FD}"/>
          </ac:spMkLst>
        </pc:spChg>
        <pc:spChg chg="add del mod">
          <ac:chgData name="Ajay Raj K" userId="S::ajayrajk@iitb.ac.in::1130da24-9768-4d37-a5a6-ac35cec37e11" providerId="AD" clId="Web-{2C7709C3-48D2-2540-D997-B37FF8C8AB15}" dt="2021-11-23T17:44:59.706" v="3"/>
          <ac:spMkLst>
            <pc:docMk/>
            <pc:sldMk cId="1129134149" sldId="263"/>
            <ac:spMk id="6" creationId="{1993435E-0747-4F0D-8E5C-443FE894ED40}"/>
          </ac:spMkLst>
        </pc:spChg>
        <pc:spChg chg="add del">
          <ac:chgData name="Ajay Raj K" userId="S::ajayrajk@iitb.ac.in::1130da24-9768-4d37-a5a6-ac35cec37e11" providerId="AD" clId="Web-{2C7709C3-48D2-2540-D997-B37FF8C8AB15}" dt="2021-11-23T17:46:25.725" v="12"/>
          <ac:spMkLst>
            <pc:docMk/>
            <pc:sldMk cId="1129134149" sldId="263"/>
            <ac:spMk id="10" creationId="{022BDE4A-8A20-4A69-9C5A-581C82036A4D}"/>
          </ac:spMkLst>
        </pc:spChg>
        <pc:spChg chg="add del">
          <ac:chgData name="Ajay Raj K" userId="S::ajayrajk@iitb.ac.in::1130da24-9768-4d37-a5a6-ac35cec37e11" providerId="AD" clId="Web-{2C7709C3-48D2-2540-D997-B37FF8C8AB15}" dt="2021-11-23T17:46:29.740" v="14"/>
          <ac:spMkLst>
            <pc:docMk/>
            <pc:sldMk cId="1129134149" sldId="263"/>
            <ac:spMk id="11" creationId="{823AC064-BC96-4F32-8AE1-B2FD38754823}"/>
          </ac:spMkLst>
        </pc:spChg>
        <pc:spChg chg="add del">
          <ac:chgData name="Ajay Raj K" userId="S::ajayrajk@iitb.ac.in::1130da24-9768-4d37-a5a6-ac35cec37e11" providerId="AD" clId="Web-{2C7709C3-48D2-2540-D997-B37FF8C8AB15}" dt="2021-11-23T17:46:18.271" v="10"/>
          <ac:spMkLst>
            <pc:docMk/>
            <pc:sldMk cId="1129134149" sldId="263"/>
            <ac:spMk id="13" creationId="{823AC064-BC96-4F32-8AE1-B2FD38754823}"/>
          </ac:spMkLst>
        </pc:spChg>
        <pc:spChg chg="add del">
          <ac:chgData name="Ajay Raj K" userId="S::ajayrajk@iitb.ac.in::1130da24-9768-4d37-a5a6-ac35cec37e11" providerId="AD" clId="Web-{2C7709C3-48D2-2540-D997-B37FF8C8AB15}" dt="2021-11-23T17:46:58.350" v="20"/>
          <ac:spMkLst>
            <pc:docMk/>
            <pc:sldMk cId="1129134149" sldId="263"/>
            <ac:spMk id="16" creationId="{022BDE4A-8A20-4A69-9C5A-581C82036A4D}"/>
          </ac:spMkLst>
        </pc:spChg>
        <pc:spChg chg="add del">
          <ac:chgData name="Ajay Raj K" userId="S::ajayrajk@iitb.ac.in::1130da24-9768-4d37-a5a6-ac35cec37e11" providerId="AD" clId="Web-{2C7709C3-48D2-2540-D997-B37FF8C8AB15}" dt="2021-11-23T17:46:57.632" v="19"/>
          <ac:spMkLst>
            <pc:docMk/>
            <pc:sldMk cId="1129134149" sldId="263"/>
            <ac:spMk id="21" creationId="{823AC064-BC96-4F32-8AE1-B2FD38754823}"/>
          </ac:spMkLst>
        </pc:spChg>
        <pc:picChg chg="add del mod ord">
          <ac:chgData name="Ajay Raj K" userId="S::ajayrajk@iitb.ac.in::1130da24-9768-4d37-a5a6-ac35cec37e11" providerId="AD" clId="Web-{2C7709C3-48D2-2540-D997-B37FF8C8AB15}" dt="2021-11-23T17:44:49.096" v="2"/>
          <ac:picMkLst>
            <pc:docMk/>
            <pc:sldMk cId="1129134149" sldId="263"/>
            <ac:picMk id="4" creationId="{01ABAA63-5961-456B-8DE9-F49667E1040B}"/>
          </ac:picMkLst>
        </pc:picChg>
        <pc:picChg chg="add mod ord">
          <ac:chgData name="Ajay Raj K" userId="S::ajayrajk@iitb.ac.in::1130da24-9768-4d37-a5a6-ac35cec37e11" providerId="AD" clId="Web-{2C7709C3-48D2-2540-D997-B37FF8C8AB15}" dt="2021-11-23T17:47:22.617" v="27" actId="1076"/>
          <ac:picMkLst>
            <pc:docMk/>
            <pc:sldMk cId="1129134149" sldId="263"/>
            <ac:picMk id="7" creationId="{092C19CF-F590-44C9-9AD7-9474488D4F65}"/>
          </ac:picMkLst>
        </pc:picChg>
        <pc:picChg chg="add mod">
          <ac:chgData name="Ajay Raj K" userId="S::ajayrajk@iitb.ac.in::1130da24-9768-4d37-a5a6-ac35cec37e11" providerId="AD" clId="Web-{2C7709C3-48D2-2540-D997-B37FF8C8AB15}" dt="2021-11-23T17:47:59.352" v="47" actId="1076"/>
          <ac:picMkLst>
            <pc:docMk/>
            <pc:sldMk cId="1129134149" sldId="263"/>
            <ac:picMk id="8" creationId="{CC251FA7-81A0-4B1C-9DE4-B702A62DA647}"/>
          </ac:picMkLst>
        </pc:picChg>
        <pc:cxnChg chg="add del">
          <ac:chgData name="Ajay Raj K" userId="S::ajayrajk@iitb.ac.in::1130da24-9768-4d37-a5a6-ac35cec37e11" providerId="AD" clId="Web-{2C7709C3-48D2-2540-D997-B37FF8C8AB15}" dt="2021-11-23T17:46:29.740" v="14"/>
          <ac:cxnSpMkLst>
            <pc:docMk/>
            <pc:sldMk cId="1129134149" sldId="263"/>
            <ac:cxnSpMk id="12" creationId="{7E7C77BC-7138-40B1-A15B-20F57A494629}"/>
          </ac:cxnSpMkLst>
        </pc:cxnChg>
        <pc:cxnChg chg="add del">
          <ac:chgData name="Ajay Raj K" userId="S::ajayrajk@iitb.ac.in::1130da24-9768-4d37-a5a6-ac35cec37e11" providerId="AD" clId="Web-{2C7709C3-48D2-2540-D997-B37FF8C8AB15}" dt="2021-11-23T17:46:29.740" v="14"/>
          <ac:cxnSpMkLst>
            <pc:docMk/>
            <pc:sldMk cId="1129134149" sldId="263"/>
            <ac:cxnSpMk id="14" creationId="{DB146403-F3D6-484B-B2ED-97F9565D0370}"/>
          </ac:cxnSpMkLst>
        </pc:cxnChg>
        <pc:cxnChg chg="add del">
          <ac:chgData name="Ajay Raj K" userId="S::ajayrajk@iitb.ac.in::1130da24-9768-4d37-a5a6-ac35cec37e11" providerId="AD" clId="Web-{2C7709C3-48D2-2540-D997-B37FF8C8AB15}" dt="2021-11-23T17:46:18.271" v="10"/>
          <ac:cxnSpMkLst>
            <pc:docMk/>
            <pc:sldMk cId="1129134149" sldId="263"/>
            <ac:cxnSpMk id="15" creationId="{7E7C77BC-7138-40B1-A15B-20F57A494629}"/>
          </ac:cxnSpMkLst>
        </pc:cxnChg>
        <pc:cxnChg chg="add del">
          <ac:chgData name="Ajay Raj K" userId="S::ajayrajk@iitb.ac.in::1130da24-9768-4d37-a5a6-ac35cec37e11" providerId="AD" clId="Web-{2C7709C3-48D2-2540-D997-B37FF8C8AB15}" dt="2021-11-23T17:46:18.271" v="10"/>
          <ac:cxnSpMkLst>
            <pc:docMk/>
            <pc:sldMk cId="1129134149" sldId="263"/>
            <ac:cxnSpMk id="17" creationId="{DB146403-F3D6-484B-B2ED-97F9565D0370}"/>
          </ac:cxnSpMkLst>
        </pc:cxnChg>
        <pc:cxnChg chg="add del">
          <ac:chgData name="Ajay Raj K" userId="S::ajayrajk@iitb.ac.in::1130da24-9768-4d37-a5a6-ac35cec37e11" providerId="AD" clId="Web-{2C7709C3-48D2-2540-D997-B37FF8C8AB15}" dt="2021-11-23T17:46:57.632" v="19"/>
          <ac:cxnSpMkLst>
            <pc:docMk/>
            <pc:sldMk cId="1129134149" sldId="263"/>
            <ac:cxnSpMk id="23" creationId="{7E7C77BC-7138-40B1-A15B-20F57A494629}"/>
          </ac:cxnSpMkLst>
        </pc:cxnChg>
        <pc:cxnChg chg="add del">
          <ac:chgData name="Ajay Raj K" userId="S::ajayrajk@iitb.ac.in::1130da24-9768-4d37-a5a6-ac35cec37e11" providerId="AD" clId="Web-{2C7709C3-48D2-2540-D997-B37FF8C8AB15}" dt="2021-11-23T17:46:57.632" v="19"/>
          <ac:cxnSpMkLst>
            <pc:docMk/>
            <pc:sldMk cId="1129134149" sldId="263"/>
            <ac:cxnSpMk id="25" creationId="{DB146403-F3D6-484B-B2ED-97F9565D0370}"/>
          </ac:cxnSpMkLst>
        </pc:cxnChg>
      </pc:sldChg>
      <pc:sldChg chg="addSp delSp modSp new del">
        <pc:chgData name="Ajay Raj K" userId="S::ajayrajk@iitb.ac.in::1130da24-9768-4d37-a5a6-ac35cec37e11" providerId="AD" clId="Web-{2C7709C3-48D2-2540-D997-B37FF8C8AB15}" dt="2021-11-23T18:08:51.055" v="188"/>
        <pc:sldMkLst>
          <pc:docMk/>
          <pc:sldMk cId="3592294095" sldId="264"/>
        </pc:sldMkLst>
        <pc:spChg chg="mod">
          <ac:chgData name="Ajay Raj K" userId="S::ajayrajk@iitb.ac.in::1130da24-9768-4d37-a5a6-ac35cec37e11" providerId="AD" clId="Web-{2C7709C3-48D2-2540-D997-B37FF8C8AB15}" dt="2021-11-23T17:58:29.212" v="64" actId="20577"/>
          <ac:spMkLst>
            <pc:docMk/>
            <pc:sldMk cId="3592294095" sldId="264"/>
            <ac:spMk id="2" creationId="{916D0468-E018-4053-A356-47A0D6839D32}"/>
          </ac:spMkLst>
        </pc:spChg>
        <pc:spChg chg="del">
          <ac:chgData name="Ajay Raj K" userId="S::ajayrajk@iitb.ac.in::1130da24-9768-4d37-a5a6-ac35cec37e11" providerId="AD" clId="Web-{2C7709C3-48D2-2540-D997-B37FF8C8AB15}" dt="2021-11-23T17:49:24.010" v="51"/>
          <ac:spMkLst>
            <pc:docMk/>
            <pc:sldMk cId="3592294095" sldId="264"/>
            <ac:spMk id="3" creationId="{0504863E-D0AE-42C4-A6AA-4B9D0C87B8A3}"/>
          </ac:spMkLst>
        </pc:spChg>
        <pc:picChg chg="add mod ord">
          <ac:chgData name="Ajay Raj K" userId="S::ajayrajk@iitb.ac.in::1130da24-9768-4d37-a5a6-ac35cec37e11" providerId="AD" clId="Web-{2C7709C3-48D2-2540-D997-B37FF8C8AB15}" dt="2021-11-23T17:49:36.542" v="53" actId="1076"/>
          <ac:picMkLst>
            <pc:docMk/>
            <pc:sldMk cId="3592294095" sldId="264"/>
            <ac:picMk id="4" creationId="{4397CE14-197E-4888-B80C-46BA8390D7C7}"/>
          </ac:picMkLst>
        </pc:picChg>
      </pc:sldChg>
      <pc:sldChg chg="addSp delSp modSp new mod setBg setClrOvrMap">
        <pc:chgData name="Ajay Raj K" userId="S::ajayrajk@iitb.ac.in::1130da24-9768-4d37-a5a6-ac35cec37e11" providerId="AD" clId="Web-{2C7709C3-48D2-2540-D997-B37FF8C8AB15}" dt="2021-11-23T18:14:39.892" v="231" actId="20577"/>
        <pc:sldMkLst>
          <pc:docMk/>
          <pc:sldMk cId="2391503741" sldId="265"/>
        </pc:sldMkLst>
        <pc:spChg chg="mod">
          <ac:chgData name="Ajay Raj K" userId="S::ajayrajk@iitb.ac.in::1130da24-9768-4d37-a5a6-ac35cec37e11" providerId="AD" clId="Web-{2C7709C3-48D2-2540-D997-B37FF8C8AB15}" dt="2021-11-23T18:09:07.618" v="189"/>
          <ac:spMkLst>
            <pc:docMk/>
            <pc:sldMk cId="2391503741" sldId="265"/>
            <ac:spMk id="2" creationId="{E05B36DE-ADB5-4C57-81AF-08DC9E2840FF}"/>
          </ac:spMkLst>
        </pc:spChg>
        <pc:spChg chg="add del mod">
          <ac:chgData name="Ajay Raj K" userId="S::ajayrajk@iitb.ac.in::1130da24-9768-4d37-a5a6-ac35cec37e11" providerId="AD" clId="Web-{2C7709C3-48D2-2540-D997-B37FF8C8AB15}" dt="2021-11-23T18:14:39.892" v="231" actId="20577"/>
          <ac:spMkLst>
            <pc:docMk/>
            <pc:sldMk cId="2391503741" sldId="265"/>
            <ac:spMk id="3" creationId="{0F2A4BDA-56E9-444F-8C15-F4EFEE1DF51E}"/>
          </ac:spMkLst>
        </pc:spChg>
        <pc:spChg chg="add del">
          <ac:chgData name="Ajay Raj K" userId="S::ajayrajk@iitb.ac.in::1130da24-9768-4d37-a5a6-ac35cec37e11" providerId="AD" clId="Web-{2C7709C3-48D2-2540-D997-B37FF8C8AB15}" dt="2021-11-23T17:59:34.432" v="82"/>
          <ac:spMkLst>
            <pc:docMk/>
            <pc:sldMk cId="2391503741" sldId="265"/>
            <ac:spMk id="6" creationId="{28FDA9ED-E70B-402D-B16D-BA26DDDFD697}"/>
          </ac:spMkLst>
        </pc:spChg>
        <pc:spChg chg="add del">
          <ac:chgData name="Ajay Raj K" userId="S::ajayrajk@iitb.ac.in::1130da24-9768-4d37-a5a6-ac35cec37e11" providerId="AD" clId="Web-{2C7709C3-48D2-2540-D997-B37FF8C8AB15}" dt="2021-11-23T17:59:08.197" v="78"/>
          <ac:spMkLst>
            <pc:docMk/>
            <pc:sldMk cId="2391503741" sldId="265"/>
            <ac:spMk id="9" creationId="{71B2258F-86CA-4D4D-8270-BC05FCDEBFB3}"/>
          </ac:spMkLst>
        </pc:spChg>
        <pc:spChg chg="add">
          <ac:chgData name="Ajay Raj K" userId="S::ajayrajk@iitb.ac.in::1130da24-9768-4d37-a5a6-ac35cec37e11" providerId="AD" clId="Web-{2C7709C3-48D2-2540-D997-B37FF8C8AB15}" dt="2021-11-23T18:09:07.618" v="189"/>
          <ac:spMkLst>
            <pc:docMk/>
            <pc:sldMk cId="2391503741" sldId="265"/>
            <ac:spMk id="13" creationId="{131BAD53-4E89-4F62-BBB7-26359763ED39}"/>
          </ac:spMkLst>
        </pc:spChg>
        <pc:spChg chg="add">
          <ac:chgData name="Ajay Raj K" userId="S::ajayrajk@iitb.ac.in::1130da24-9768-4d37-a5a6-ac35cec37e11" providerId="AD" clId="Web-{2C7709C3-48D2-2540-D997-B37FF8C8AB15}" dt="2021-11-23T18:09:07.618" v="189"/>
          <ac:spMkLst>
            <pc:docMk/>
            <pc:sldMk cId="2391503741" sldId="265"/>
            <ac:spMk id="15" creationId="{62756DA2-40EB-4C6F-B962-5822FFB54FB6}"/>
          </ac:spMkLst>
        </pc:spChg>
        <pc:picChg chg="add del mod ord">
          <ac:chgData name="Ajay Raj K" userId="S::ajayrajk@iitb.ac.in::1130da24-9768-4d37-a5a6-ac35cec37e11" providerId="AD" clId="Web-{2C7709C3-48D2-2540-D997-B37FF8C8AB15}" dt="2021-11-23T17:59:39.245" v="84"/>
          <ac:picMkLst>
            <pc:docMk/>
            <pc:sldMk cId="2391503741" sldId="265"/>
            <ac:picMk id="4" creationId="{D692D2CC-D71E-451C-94F4-FC605AE4284D}"/>
          </ac:picMkLst>
        </pc:picChg>
        <pc:picChg chg="add del">
          <ac:chgData name="Ajay Raj K" userId="S::ajayrajk@iitb.ac.in::1130da24-9768-4d37-a5a6-ac35cec37e11" providerId="AD" clId="Web-{2C7709C3-48D2-2540-D997-B37FF8C8AB15}" dt="2021-11-23T17:59:08.197" v="78"/>
          <ac:picMkLst>
            <pc:docMk/>
            <pc:sldMk cId="2391503741" sldId="265"/>
            <ac:picMk id="5" creationId="{5E41691F-C492-4F4A-A338-D9EC467C1965}"/>
          </ac:picMkLst>
        </pc:picChg>
        <pc:picChg chg="add del mod ord">
          <ac:chgData name="Ajay Raj K" userId="S::ajayrajk@iitb.ac.in::1130da24-9768-4d37-a5a6-ac35cec37e11" providerId="AD" clId="Web-{2C7709C3-48D2-2540-D997-B37FF8C8AB15}" dt="2021-11-23T17:59:57.964" v="87"/>
          <ac:picMkLst>
            <pc:docMk/>
            <pc:sldMk cId="2391503741" sldId="265"/>
            <ac:picMk id="7" creationId="{68C0B4FB-2132-4BFF-BE0B-64633CCE2359}"/>
          </ac:picMkLst>
        </pc:picChg>
        <pc:picChg chg="add mod">
          <ac:chgData name="Ajay Raj K" userId="S::ajayrajk@iitb.ac.in::1130da24-9768-4d37-a5a6-ac35cec37e11" providerId="AD" clId="Web-{2C7709C3-48D2-2540-D997-B37FF8C8AB15}" dt="2021-11-23T18:09:07.618" v="189"/>
          <ac:picMkLst>
            <pc:docMk/>
            <pc:sldMk cId="2391503741" sldId="265"/>
            <ac:picMk id="8" creationId="{5B74D930-C347-468E-B2C6-3948E65918C5}"/>
          </ac:picMkLst>
        </pc:picChg>
      </pc:sldChg>
      <pc:sldChg chg="addSp delSp modSp new">
        <pc:chgData name="Ajay Raj K" userId="S::ajayrajk@iitb.ac.in::1130da24-9768-4d37-a5a6-ac35cec37e11" providerId="AD" clId="Web-{2C7709C3-48D2-2540-D997-B37FF8C8AB15}" dt="2021-11-23T18:13:04.515" v="228" actId="20577"/>
        <pc:sldMkLst>
          <pc:docMk/>
          <pc:sldMk cId="2762735206" sldId="266"/>
        </pc:sldMkLst>
        <pc:spChg chg="mod">
          <ac:chgData name="Ajay Raj K" userId="S::ajayrajk@iitb.ac.in::1130da24-9768-4d37-a5a6-ac35cec37e11" providerId="AD" clId="Web-{2C7709C3-48D2-2540-D997-B37FF8C8AB15}" dt="2021-11-23T18:13:04.515" v="228" actId="20577"/>
          <ac:spMkLst>
            <pc:docMk/>
            <pc:sldMk cId="2762735206" sldId="266"/>
            <ac:spMk id="2" creationId="{97FAA711-D6D2-49A5-8444-A1139A66B0B1}"/>
          </ac:spMkLst>
        </pc:spChg>
        <pc:spChg chg="del">
          <ac:chgData name="Ajay Raj K" userId="S::ajayrajk@iitb.ac.in::1130da24-9768-4d37-a5a6-ac35cec37e11" providerId="AD" clId="Web-{2C7709C3-48D2-2540-D997-B37FF8C8AB15}" dt="2021-11-23T18:10:04.760" v="191"/>
          <ac:spMkLst>
            <pc:docMk/>
            <pc:sldMk cId="2762735206" sldId="266"/>
            <ac:spMk id="3" creationId="{D03D3256-F551-47B4-9D1B-A7E61E481E80}"/>
          </ac:spMkLst>
        </pc:spChg>
        <pc:picChg chg="add mod ord">
          <ac:chgData name="Ajay Raj K" userId="S::ajayrajk@iitb.ac.in::1130da24-9768-4d37-a5a6-ac35cec37e11" providerId="AD" clId="Web-{2C7709C3-48D2-2540-D997-B37FF8C8AB15}" dt="2021-11-23T18:12:31.577" v="224" actId="1076"/>
          <ac:picMkLst>
            <pc:docMk/>
            <pc:sldMk cId="2762735206" sldId="266"/>
            <ac:picMk id="4" creationId="{2C69C8B3-CAB5-4521-A033-D73E3FC37830}"/>
          </ac:picMkLst>
        </pc:picChg>
        <pc:picChg chg="add mod">
          <ac:chgData name="Ajay Raj K" userId="S::ajayrajk@iitb.ac.in::1130da24-9768-4d37-a5a6-ac35cec37e11" providerId="AD" clId="Web-{2C7709C3-48D2-2540-D997-B37FF8C8AB15}" dt="2021-11-23T18:12:36.936" v="226" actId="1076"/>
          <ac:picMkLst>
            <pc:docMk/>
            <pc:sldMk cId="2762735206" sldId="266"/>
            <ac:picMk id="5" creationId="{9202F187-7F99-4DCE-8333-CF0EC91987EC}"/>
          </ac:picMkLst>
        </pc:picChg>
        <pc:picChg chg="add mod">
          <ac:chgData name="Ajay Raj K" userId="S::ajayrajk@iitb.ac.in::1130da24-9768-4d37-a5a6-ac35cec37e11" providerId="AD" clId="Web-{2C7709C3-48D2-2540-D997-B37FF8C8AB15}" dt="2021-11-23T18:12:34.311" v="225" actId="1076"/>
          <ac:picMkLst>
            <pc:docMk/>
            <pc:sldMk cId="2762735206" sldId="266"/>
            <ac:picMk id="6" creationId="{914C5ACC-0AE8-4FB3-A460-A217D8780481}"/>
          </ac:picMkLst>
        </pc:picChg>
        <pc:picChg chg="add mod">
          <ac:chgData name="Ajay Raj K" userId="S::ajayrajk@iitb.ac.in::1130da24-9768-4d37-a5a6-ac35cec37e11" providerId="AD" clId="Web-{2C7709C3-48D2-2540-D997-B37FF8C8AB15}" dt="2021-11-23T18:12:28.702" v="223" actId="1076"/>
          <ac:picMkLst>
            <pc:docMk/>
            <pc:sldMk cId="2762735206" sldId="266"/>
            <ac:picMk id="7" creationId="{E95BB380-E4A9-49C1-8938-6188AC6203C4}"/>
          </ac:picMkLst>
        </pc:picChg>
        <pc:picChg chg="add mod">
          <ac:chgData name="Ajay Raj K" userId="S::ajayrajk@iitb.ac.in::1130da24-9768-4d37-a5a6-ac35cec37e11" providerId="AD" clId="Web-{2C7709C3-48D2-2540-D997-B37FF8C8AB15}" dt="2021-11-23T18:12:20.405" v="221" actId="1076"/>
          <ac:picMkLst>
            <pc:docMk/>
            <pc:sldMk cId="2762735206" sldId="266"/>
            <ac:picMk id="8" creationId="{F447795A-5FA0-4E02-86F7-CB1300CE44F2}"/>
          </ac:picMkLst>
        </pc:picChg>
        <pc:picChg chg="add mod">
          <ac:chgData name="Ajay Raj K" userId="S::ajayrajk@iitb.ac.in::1130da24-9768-4d37-a5a6-ac35cec37e11" providerId="AD" clId="Web-{2C7709C3-48D2-2540-D997-B37FF8C8AB15}" dt="2021-11-23T18:12:24.873" v="222" actId="1076"/>
          <ac:picMkLst>
            <pc:docMk/>
            <pc:sldMk cId="2762735206" sldId="266"/>
            <ac:picMk id="9" creationId="{E4AEFF37-E9F4-4999-88EE-F871339D3437}"/>
          </ac:picMkLst>
        </pc:picChg>
      </pc:sldChg>
    </pc:docChg>
  </pc:docChgLst>
  <pc:docChgLst>
    <pc:chgData name="Ajay Raj K" userId="S::ajayrajk@iitb.ac.in::1130da24-9768-4d37-a5a6-ac35cec37e11" providerId="AD" clId="Web-{BA5822E5-A18F-FAD7-6147-FD623EDE463A}"/>
    <pc:docChg chg="addSld modSld">
      <pc:chgData name="Ajay Raj K" userId="S::ajayrajk@iitb.ac.in::1130da24-9768-4d37-a5a6-ac35cec37e11" providerId="AD" clId="Web-{BA5822E5-A18F-FAD7-6147-FD623EDE463A}" dt="2021-11-23T11:40:10.045" v="27" actId="1076"/>
      <pc:docMkLst>
        <pc:docMk/>
      </pc:docMkLst>
      <pc:sldChg chg="addSp delSp modSp new mod setBg">
        <pc:chgData name="Ajay Raj K" userId="S::ajayrajk@iitb.ac.in::1130da24-9768-4d37-a5a6-ac35cec37e11" providerId="AD" clId="Web-{BA5822E5-A18F-FAD7-6147-FD623EDE463A}" dt="2021-11-23T11:40:10.045" v="27" actId="1076"/>
        <pc:sldMkLst>
          <pc:docMk/>
          <pc:sldMk cId="1982042875" sldId="262"/>
        </pc:sldMkLst>
        <pc:spChg chg="add del mod">
          <ac:chgData name="Ajay Raj K" userId="S::ajayrajk@iitb.ac.in::1130da24-9768-4d37-a5a6-ac35cec37e11" providerId="AD" clId="Web-{BA5822E5-A18F-FAD7-6147-FD623EDE463A}" dt="2021-11-23T11:39:57.138" v="24"/>
          <ac:spMkLst>
            <pc:docMk/>
            <pc:sldMk cId="1982042875" sldId="262"/>
            <ac:spMk id="2" creationId="{04C1F70D-8817-455F-8EE2-7EAE16C3ECA8}"/>
          </ac:spMkLst>
        </pc:spChg>
        <pc:spChg chg="del">
          <ac:chgData name="Ajay Raj K" userId="S::ajayrajk@iitb.ac.in::1130da24-9768-4d37-a5a6-ac35cec37e11" providerId="AD" clId="Web-{BA5822E5-A18F-FAD7-6147-FD623EDE463A}" dt="2021-11-23T11:38:11.043" v="1"/>
          <ac:spMkLst>
            <pc:docMk/>
            <pc:sldMk cId="1982042875" sldId="262"/>
            <ac:spMk id="3" creationId="{511F9766-69C0-411F-819D-8080B434EB06}"/>
          </ac:spMkLst>
        </pc:spChg>
        <pc:spChg chg="add">
          <ac:chgData name="Ajay Raj K" userId="S::ajayrajk@iitb.ac.in::1130da24-9768-4d37-a5a6-ac35cec37e11" providerId="AD" clId="Web-{BA5822E5-A18F-FAD7-6147-FD623EDE463A}" dt="2021-11-23T11:39:57.138" v="24"/>
          <ac:spMkLst>
            <pc:docMk/>
            <pc:sldMk cId="1982042875" sldId="262"/>
            <ac:spMk id="6" creationId="{6753252F-4873-4F63-801D-CC719279A7D5}"/>
          </ac:spMkLst>
        </pc:spChg>
        <pc:spChg chg="add del">
          <ac:chgData name="Ajay Raj K" userId="S::ajayrajk@iitb.ac.in::1130da24-9768-4d37-a5a6-ac35cec37e11" providerId="AD" clId="Web-{BA5822E5-A18F-FAD7-6147-FD623EDE463A}" dt="2021-11-23T11:39:57.123" v="23"/>
          <ac:spMkLst>
            <pc:docMk/>
            <pc:sldMk cId="1982042875" sldId="262"/>
            <ac:spMk id="9" creationId="{D12DDE76-C203-4047-9998-63900085B5E8}"/>
          </ac:spMkLst>
        </pc:spChg>
        <pc:spChg chg="add">
          <ac:chgData name="Ajay Raj K" userId="S::ajayrajk@iitb.ac.in::1130da24-9768-4d37-a5a6-ac35cec37e11" providerId="AD" clId="Web-{BA5822E5-A18F-FAD7-6147-FD623EDE463A}" dt="2021-11-23T11:39:57.138" v="24"/>
          <ac:spMkLst>
            <pc:docMk/>
            <pc:sldMk cId="1982042875" sldId="262"/>
            <ac:spMk id="11" creationId="{047C8CCB-F95D-4249-92DD-651249D3535A}"/>
          </ac:spMkLst>
        </pc:spChg>
        <pc:picChg chg="add mod ord">
          <ac:chgData name="Ajay Raj K" userId="S::ajayrajk@iitb.ac.in::1130da24-9768-4d37-a5a6-ac35cec37e11" providerId="AD" clId="Web-{BA5822E5-A18F-FAD7-6147-FD623EDE463A}" dt="2021-11-23T11:40:10.045" v="27" actId="1076"/>
          <ac:picMkLst>
            <pc:docMk/>
            <pc:sldMk cId="1982042875" sldId="262"/>
            <ac:picMk id="4" creationId="{47592B6B-384E-4A24-A67E-9CBA8851AA0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6A9BA5-8C6B-4892-B3FF-0D42C7A327CC}"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GB"/>
        </a:p>
      </dgm:t>
    </dgm:pt>
    <dgm:pt modelId="{1F49FA90-24F7-4CB5-A41B-DF9143E216DF}">
      <dgm:prSet phldrT="[Text]" phldr="0"/>
      <dgm:spPr/>
      <dgm:t>
        <a:bodyPr/>
        <a:lstStyle/>
        <a:p>
          <a:pPr rtl="0"/>
          <a:r>
            <a:rPr lang="en-GB">
              <a:latin typeface="Calibri Light" panose="020F0302020204030204"/>
            </a:rPr>
            <a:t>Week 1: EDA</a:t>
          </a:r>
        </a:p>
      </dgm:t>
    </dgm:pt>
    <dgm:pt modelId="{F816ED0E-2B85-46E3-A9B8-EE3F12896860}" type="parTrans" cxnId="{07AEBFBB-9810-400A-81C0-7AD64570312E}">
      <dgm:prSet/>
      <dgm:spPr/>
      <dgm:t>
        <a:bodyPr/>
        <a:lstStyle/>
        <a:p>
          <a:endParaRPr lang="en-GB"/>
        </a:p>
      </dgm:t>
    </dgm:pt>
    <dgm:pt modelId="{5F8A02F4-B178-4CB9-8C27-2C8AC63B32CE}" type="sibTrans" cxnId="{07AEBFBB-9810-400A-81C0-7AD64570312E}">
      <dgm:prSet/>
      <dgm:spPr/>
      <dgm:t>
        <a:bodyPr/>
        <a:lstStyle/>
        <a:p>
          <a:endParaRPr lang="en-GB"/>
        </a:p>
      </dgm:t>
    </dgm:pt>
    <dgm:pt modelId="{9872E66D-A523-42B9-96E9-0BF7F22BA579}">
      <dgm:prSet phldrT="[Text]" phldr="0"/>
      <dgm:spPr/>
      <dgm:t>
        <a:bodyPr/>
        <a:lstStyle/>
        <a:p>
          <a:pPr rtl="0"/>
          <a:r>
            <a:rPr lang="en-GB">
              <a:latin typeface="Calibri Light" panose="020F0302020204030204"/>
            </a:rPr>
            <a:t>Week 2: Understanding various classification algorithms</a:t>
          </a:r>
        </a:p>
      </dgm:t>
    </dgm:pt>
    <dgm:pt modelId="{8221834F-A0EC-4C51-9525-601FC2E4F2B0}" type="parTrans" cxnId="{2D24ABCB-9521-45DF-B429-CB91B92DD50B}">
      <dgm:prSet/>
      <dgm:spPr/>
      <dgm:t>
        <a:bodyPr/>
        <a:lstStyle/>
        <a:p>
          <a:endParaRPr lang="en-GB"/>
        </a:p>
      </dgm:t>
    </dgm:pt>
    <dgm:pt modelId="{3A13E7DD-B76E-414E-B333-3F64D2497162}" type="sibTrans" cxnId="{2D24ABCB-9521-45DF-B429-CB91B92DD50B}">
      <dgm:prSet/>
      <dgm:spPr/>
      <dgm:t>
        <a:bodyPr/>
        <a:lstStyle/>
        <a:p>
          <a:endParaRPr lang="en-GB"/>
        </a:p>
      </dgm:t>
    </dgm:pt>
    <dgm:pt modelId="{C4D62012-11AB-4FE9-BD0E-DEF3EEAB0864}">
      <dgm:prSet phldrT="[Text]" phldr="0"/>
      <dgm:spPr/>
      <dgm:t>
        <a:bodyPr/>
        <a:lstStyle/>
        <a:p>
          <a:pPr rtl="0"/>
          <a:r>
            <a:rPr lang="en-GB">
              <a:latin typeface="Calibri Light" panose="020F0302020204030204"/>
            </a:rPr>
            <a:t>Week 3: Implementing classification models</a:t>
          </a:r>
          <a:endParaRPr lang="en-GB"/>
        </a:p>
      </dgm:t>
    </dgm:pt>
    <dgm:pt modelId="{90C328C3-1376-4EF7-A751-9FDDA812346C}" type="parTrans" cxnId="{8AF88CCA-5C8D-4303-9C33-AC2F9CF25406}">
      <dgm:prSet/>
      <dgm:spPr/>
      <dgm:t>
        <a:bodyPr/>
        <a:lstStyle/>
        <a:p>
          <a:endParaRPr lang="en-GB"/>
        </a:p>
      </dgm:t>
    </dgm:pt>
    <dgm:pt modelId="{392FBD80-4A8B-40B0-A706-C4083AAE9CEA}" type="sibTrans" cxnId="{8AF88CCA-5C8D-4303-9C33-AC2F9CF25406}">
      <dgm:prSet/>
      <dgm:spPr/>
      <dgm:t>
        <a:bodyPr/>
        <a:lstStyle/>
        <a:p>
          <a:endParaRPr lang="en-GB"/>
        </a:p>
      </dgm:t>
    </dgm:pt>
    <dgm:pt modelId="{B3EEEB1A-FAAE-44AE-8A22-8F4799E4172D}">
      <dgm:prSet phldrT="[Text]"/>
      <dgm:spPr/>
      <dgm:t>
        <a:bodyPr/>
        <a:lstStyle/>
        <a:p>
          <a:pPr rtl="0"/>
          <a:r>
            <a:rPr lang="en-GB">
              <a:latin typeface="Calibri Light" panose="020F0302020204030204"/>
            </a:rPr>
            <a:t>Week 4: Analysing Outputs and making  final Project report </a:t>
          </a:r>
          <a:endParaRPr lang="en-GB"/>
        </a:p>
      </dgm:t>
    </dgm:pt>
    <dgm:pt modelId="{0234D817-80F7-40E5-87FD-099301073A77}" type="parTrans" cxnId="{F7359F3E-EC74-43D5-9C7A-D91D6CB49400}">
      <dgm:prSet/>
      <dgm:spPr/>
      <dgm:t>
        <a:bodyPr/>
        <a:lstStyle/>
        <a:p>
          <a:endParaRPr lang="en-GB"/>
        </a:p>
      </dgm:t>
    </dgm:pt>
    <dgm:pt modelId="{DF4D5FE7-521D-4D38-A44F-D3E34FE0FCB3}" type="sibTrans" cxnId="{F7359F3E-EC74-43D5-9C7A-D91D6CB49400}">
      <dgm:prSet/>
      <dgm:spPr/>
      <dgm:t>
        <a:bodyPr/>
        <a:lstStyle/>
        <a:p>
          <a:endParaRPr lang="en-GB"/>
        </a:p>
      </dgm:t>
    </dgm:pt>
    <dgm:pt modelId="{85BB5D37-D312-437F-89A2-156984E98603}" type="pres">
      <dgm:prSet presAssocID="{DC6A9BA5-8C6B-4892-B3FF-0D42C7A327CC}" presName="outerComposite" presStyleCnt="0">
        <dgm:presLayoutVars>
          <dgm:chMax val="5"/>
          <dgm:dir/>
          <dgm:resizeHandles val="exact"/>
        </dgm:presLayoutVars>
      </dgm:prSet>
      <dgm:spPr/>
    </dgm:pt>
    <dgm:pt modelId="{20406EBD-9096-437C-A930-0DCC0FEA3674}" type="pres">
      <dgm:prSet presAssocID="{DC6A9BA5-8C6B-4892-B3FF-0D42C7A327CC}" presName="dummyMaxCanvas" presStyleCnt="0">
        <dgm:presLayoutVars/>
      </dgm:prSet>
      <dgm:spPr/>
    </dgm:pt>
    <dgm:pt modelId="{8571D2E8-981E-4195-A9D2-D6997A2749C2}" type="pres">
      <dgm:prSet presAssocID="{DC6A9BA5-8C6B-4892-B3FF-0D42C7A327CC}" presName="FourNodes_1" presStyleLbl="node1" presStyleIdx="0" presStyleCnt="4">
        <dgm:presLayoutVars>
          <dgm:bulletEnabled val="1"/>
        </dgm:presLayoutVars>
      </dgm:prSet>
      <dgm:spPr/>
    </dgm:pt>
    <dgm:pt modelId="{43BC6162-536E-49D7-9AC0-F12DEEB43701}" type="pres">
      <dgm:prSet presAssocID="{DC6A9BA5-8C6B-4892-B3FF-0D42C7A327CC}" presName="FourNodes_2" presStyleLbl="node1" presStyleIdx="1" presStyleCnt="4">
        <dgm:presLayoutVars>
          <dgm:bulletEnabled val="1"/>
        </dgm:presLayoutVars>
      </dgm:prSet>
      <dgm:spPr/>
    </dgm:pt>
    <dgm:pt modelId="{0F96B9B6-DD79-4E64-8F4E-B204DE4347EA}" type="pres">
      <dgm:prSet presAssocID="{DC6A9BA5-8C6B-4892-B3FF-0D42C7A327CC}" presName="FourNodes_3" presStyleLbl="node1" presStyleIdx="2" presStyleCnt="4">
        <dgm:presLayoutVars>
          <dgm:bulletEnabled val="1"/>
        </dgm:presLayoutVars>
      </dgm:prSet>
      <dgm:spPr/>
    </dgm:pt>
    <dgm:pt modelId="{0056D16F-19C5-4A42-840A-B7E9247C4498}" type="pres">
      <dgm:prSet presAssocID="{DC6A9BA5-8C6B-4892-B3FF-0D42C7A327CC}" presName="FourNodes_4" presStyleLbl="node1" presStyleIdx="3" presStyleCnt="4">
        <dgm:presLayoutVars>
          <dgm:bulletEnabled val="1"/>
        </dgm:presLayoutVars>
      </dgm:prSet>
      <dgm:spPr/>
    </dgm:pt>
    <dgm:pt modelId="{949E137A-4070-4636-BBB9-E34ACB5A8AA9}" type="pres">
      <dgm:prSet presAssocID="{DC6A9BA5-8C6B-4892-B3FF-0D42C7A327CC}" presName="FourConn_1-2" presStyleLbl="fgAccFollowNode1" presStyleIdx="0" presStyleCnt="3">
        <dgm:presLayoutVars>
          <dgm:bulletEnabled val="1"/>
        </dgm:presLayoutVars>
      </dgm:prSet>
      <dgm:spPr/>
    </dgm:pt>
    <dgm:pt modelId="{A6BBFFB9-6271-4B34-A21E-1F8791885BDF}" type="pres">
      <dgm:prSet presAssocID="{DC6A9BA5-8C6B-4892-B3FF-0D42C7A327CC}" presName="FourConn_2-3" presStyleLbl="fgAccFollowNode1" presStyleIdx="1" presStyleCnt="3">
        <dgm:presLayoutVars>
          <dgm:bulletEnabled val="1"/>
        </dgm:presLayoutVars>
      </dgm:prSet>
      <dgm:spPr/>
    </dgm:pt>
    <dgm:pt modelId="{A4D82CC9-9316-41C5-88CB-3953F02A4E91}" type="pres">
      <dgm:prSet presAssocID="{DC6A9BA5-8C6B-4892-B3FF-0D42C7A327CC}" presName="FourConn_3-4" presStyleLbl="fgAccFollowNode1" presStyleIdx="2" presStyleCnt="3">
        <dgm:presLayoutVars>
          <dgm:bulletEnabled val="1"/>
        </dgm:presLayoutVars>
      </dgm:prSet>
      <dgm:spPr/>
    </dgm:pt>
    <dgm:pt modelId="{6A0B72B7-B3A5-4A79-BD3A-1D6643AD79DC}" type="pres">
      <dgm:prSet presAssocID="{DC6A9BA5-8C6B-4892-B3FF-0D42C7A327CC}" presName="FourNodes_1_text" presStyleLbl="node1" presStyleIdx="3" presStyleCnt="4">
        <dgm:presLayoutVars>
          <dgm:bulletEnabled val="1"/>
        </dgm:presLayoutVars>
      </dgm:prSet>
      <dgm:spPr/>
    </dgm:pt>
    <dgm:pt modelId="{EDD8A0F3-3465-46F7-A343-D328A2FE5CA7}" type="pres">
      <dgm:prSet presAssocID="{DC6A9BA5-8C6B-4892-B3FF-0D42C7A327CC}" presName="FourNodes_2_text" presStyleLbl="node1" presStyleIdx="3" presStyleCnt="4">
        <dgm:presLayoutVars>
          <dgm:bulletEnabled val="1"/>
        </dgm:presLayoutVars>
      </dgm:prSet>
      <dgm:spPr/>
    </dgm:pt>
    <dgm:pt modelId="{E9A88E47-2B57-4D80-96C6-D6D3975F32EA}" type="pres">
      <dgm:prSet presAssocID="{DC6A9BA5-8C6B-4892-B3FF-0D42C7A327CC}" presName="FourNodes_3_text" presStyleLbl="node1" presStyleIdx="3" presStyleCnt="4">
        <dgm:presLayoutVars>
          <dgm:bulletEnabled val="1"/>
        </dgm:presLayoutVars>
      </dgm:prSet>
      <dgm:spPr/>
    </dgm:pt>
    <dgm:pt modelId="{41D3553C-C1F7-412C-8650-911C6453BA4A}" type="pres">
      <dgm:prSet presAssocID="{DC6A9BA5-8C6B-4892-B3FF-0D42C7A327CC}" presName="FourNodes_4_text" presStyleLbl="node1" presStyleIdx="3" presStyleCnt="4">
        <dgm:presLayoutVars>
          <dgm:bulletEnabled val="1"/>
        </dgm:presLayoutVars>
      </dgm:prSet>
      <dgm:spPr/>
    </dgm:pt>
  </dgm:ptLst>
  <dgm:cxnLst>
    <dgm:cxn modelId="{D318660D-033E-45AD-B452-4146C2922BC8}" type="presOf" srcId="{392FBD80-4A8B-40B0-A706-C4083AAE9CEA}" destId="{A4D82CC9-9316-41C5-88CB-3953F02A4E91}" srcOrd="0" destOrd="0" presId="urn:microsoft.com/office/officeart/2005/8/layout/vProcess5"/>
    <dgm:cxn modelId="{14068D0E-ADAD-47A7-B233-511515679FBC}" type="presOf" srcId="{1F49FA90-24F7-4CB5-A41B-DF9143E216DF}" destId="{6A0B72B7-B3A5-4A79-BD3A-1D6643AD79DC}" srcOrd="1" destOrd="0" presId="urn:microsoft.com/office/officeart/2005/8/layout/vProcess5"/>
    <dgm:cxn modelId="{F7359F3E-EC74-43D5-9C7A-D91D6CB49400}" srcId="{DC6A9BA5-8C6B-4892-B3FF-0D42C7A327CC}" destId="{B3EEEB1A-FAAE-44AE-8A22-8F4799E4172D}" srcOrd="3" destOrd="0" parTransId="{0234D817-80F7-40E5-87FD-099301073A77}" sibTransId="{DF4D5FE7-521D-4D38-A44F-D3E34FE0FCB3}"/>
    <dgm:cxn modelId="{E112824D-F600-4255-A694-751C90E004E8}" type="presOf" srcId="{1F49FA90-24F7-4CB5-A41B-DF9143E216DF}" destId="{8571D2E8-981E-4195-A9D2-D6997A2749C2}" srcOrd="0" destOrd="0" presId="urn:microsoft.com/office/officeart/2005/8/layout/vProcess5"/>
    <dgm:cxn modelId="{B2B5724E-C036-4BDD-97F8-74D6B288212D}" type="presOf" srcId="{9872E66D-A523-42B9-96E9-0BF7F22BA579}" destId="{43BC6162-536E-49D7-9AC0-F12DEEB43701}" srcOrd="0" destOrd="0" presId="urn:microsoft.com/office/officeart/2005/8/layout/vProcess5"/>
    <dgm:cxn modelId="{00EE427E-D5C7-4BA5-886E-2BF951717378}" type="presOf" srcId="{3A13E7DD-B76E-414E-B333-3F64D2497162}" destId="{A6BBFFB9-6271-4B34-A21E-1F8791885BDF}" srcOrd="0" destOrd="0" presId="urn:microsoft.com/office/officeart/2005/8/layout/vProcess5"/>
    <dgm:cxn modelId="{6791DF8B-444B-4ADB-85EA-0C5A9439D215}" type="presOf" srcId="{B3EEEB1A-FAAE-44AE-8A22-8F4799E4172D}" destId="{0056D16F-19C5-4A42-840A-B7E9247C4498}" srcOrd="0" destOrd="0" presId="urn:microsoft.com/office/officeart/2005/8/layout/vProcess5"/>
    <dgm:cxn modelId="{C0DE768F-E694-45F2-9E39-604BEF648937}" type="presOf" srcId="{C4D62012-11AB-4FE9-BD0E-DEF3EEAB0864}" destId="{E9A88E47-2B57-4D80-96C6-D6D3975F32EA}" srcOrd="1" destOrd="0" presId="urn:microsoft.com/office/officeart/2005/8/layout/vProcess5"/>
    <dgm:cxn modelId="{52E85099-E47C-415D-9A5D-7D26217CA280}" type="presOf" srcId="{C4D62012-11AB-4FE9-BD0E-DEF3EEAB0864}" destId="{0F96B9B6-DD79-4E64-8F4E-B204DE4347EA}" srcOrd="0" destOrd="0" presId="urn:microsoft.com/office/officeart/2005/8/layout/vProcess5"/>
    <dgm:cxn modelId="{3E69BBA1-8FEB-4A29-8E6A-42C54E777016}" type="presOf" srcId="{B3EEEB1A-FAAE-44AE-8A22-8F4799E4172D}" destId="{41D3553C-C1F7-412C-8650-911C6453BA4A}" srcOrd="1" destOrd="0" presId="urn:microsoft.com/office/officeart/2005/8/layout/vProcess5"/>
    <dgm:cxn modelId="{07AEBFBB-9810-400A-81C0-7AD64570312E}" srcId="{DC6A9BA5-8C6B-4892-B3FF-0D42C7A327CC}" destId="{1F49FA90-24F7-4CB5-A41B-DF9143E216DF}" srcOrd="0" destOrd="0" parTransId="{F816ED0E-2B85-46E3-A9B8-EE3F12896860}" sibTransId="{5F8A02F4-B178-4CB9-8C27-2C8AC63B32CE}"/>
    <dgm:cxn modelId="{8AF88CCA-5C8D-4303-9C33-AC2F9CF25406}" srcId="{DC6A9BA5-8C6B-4892-B3FF-0D42C7A327CC}" destId="{C4D62012-11AB-4FE9-BD0E-DEF3EEAB0864}" srcOrd="2" destOrd="0" parTransId="{90C328C3-1376-4EF7-A751-9FDDA812346C}" sibTransId="{392FBD80-4A8B-40B0-A706-C4083AAE9CEA}"/>
    <dgm:cxn modelId="{2D24ABCB-9521-45DF-B429-CB91B92DD50B}" srcId="{DC6A9BA5-8C6B-4892-B3FF-0D42C7A327CC}" destId="{9872E66D-A523-42B9-96E9-0BF7F22BA579}" srcOrd="1" destOrd="0" parTransId="{8221834F-A0EC-4C51-9525-601FC2E4F2B0}" sibTransId="{3A13E7DD-B76E-414E-B333-3F64D2497162}"/>
    <dgm:cxn modelId="{58B132CD-D1BC-4ED0-9FC2-C97128D21750}" type="presOf" srcId="{9872E66D-A523-42B9-96E9-0BF7F22BA579}" destId="{EDD8A0F3-3465-46F7-A343-D328A2FE5CA7}" srcOrd="1" destOrd="0" presId="urn:microsoft.com/office/officeart/2005/8/layout/vProcess5"/>
    <dgm:cxn modelId="{8BBB38CE-5280-4C32-8A18-29A7892D27C5}" type="presOf" srcId="{DC6A9BA5-8C6B-4892-B3FF-0D42C7A327CC}" destId="{85BB5D37-D312-437F-89A2-156984E98603}" srcOrd="0" destOrd="0" presId="urn:microsoft.com/office/officeart/2005/8/layout/vProcess5"/>
    <dgm:cxn modelId="{BB7D3FF3-6FE7-4FC0-B2E3-E81A119DD06A}" type="presOf" srcId="{5F8A02F4-B178-4CB9-8C27-2C8AC63B32CE}" destId="{949E137A-4070-4636-BBB9-E34ACB5A8AA9}" srcOrd="0" destOrd="0" presId="urn:microsoft.com/office/officeart/2005/8/layout/vProcess5"/>
    <dgm:cxn modelId="{0062A7A5-E6D1-4107-AC02-4F57EB1298D1}" type="presParOf" srcId="{85BB5D37-D312-437F-89A2-156984E98603}" destId="{20406EBD-9096-437C-A930-0DCC0FEA3674}" srcOrd="0" destOrd="0" presId="urn:microsoft.com/office/officeart/2005/8/layout/vProcess5"/>
    <dgm:cxn modelId="{76AB2FC2-E047-4993-BB42-A7C77433EADE}" type="presParOf" srcId="{85BB5D37-D312-437F-89A2-156984E98603}" destId="{8571D2E8-981E-4195-A9D2-D6997A2749C2}" srcOrd="1" destOrd="0" presId="urn:microsoft.com/office/officeart/2005/8/layout/vProcess5"/>
    <dgm:cxn modelId="{7A789EDD-AAA5-4A47-9396-A800BE0510D6}" type="presParOf" srcId="{85BB5D37-D312-437F-89A2-156984E98603}" destId="{43BC6162-536E-49D7-9AC0-F12DEEB43701}" srcOrd="2" destOrd="0" presId="urn:microsoft.com/office/officeart/2005/8/layout/vProcess5"/>
    <dgm:cxn modelId="{8970D8D0-860A-4E79-887B-F1E5190F5FF7}" type="presParOf" srcId="{85BB5D37-D312-437F-89A2-156984E98603}" destId="{0F96B9B6-DD79-4E64-8F4E-B204DE4347EA}" srcOrd="3" destOrd="0" presId="urn:microsoft.com/office/officeart/2005/8/layout/vProcess5"/>
    <dgm:cxn modelId="{5A255F69-A2C2-4E76-A192-430FB96ACA42}" type="presParOf" srcId="{85BB5D37-D312-437F-89A2-156984E98603}" destId="{0056D16F-19C5-4A42-840A-B7E9247C4498}" srcOrd="4" destOrd="0" presId="urn:microsoft.com/office/officeart/2005/8/layout/vProcess5"/>
    <dgm:cxn modelId="{FC59BDD5-9E5B-4B8E-939B-31D2B6AB4707}" type="presParOf" srcId="{85BB5D37-D312-437F-89A2-156984E98603}" destId="{949E137A-4070-4636-BBB9-E34ACB5A8AA9}" srcOrd="5" destOrd="0" presId="urn:microsoft.com/office/officeart/2005/8/layout/vProcess5"/>
    <dgm:cxn modelId="{C26FEEC8-C0C8-4940-8ABC-9F9EDE99B44B}" type="presParOf" srcId="{85BB5D37-D312-437F-89A2-156984E98603}" destId="{A6BBFFB9-6271-4B34-A21E-1F8791885BDF}" srcOrd="6" destOrd="0" presId="urn:microsoft.com/office/officeart/2005/8/layout/vProcess5"/>
    <dgm:cxn modelId="{AF28033D-7FB2-46FC-A1F7-D0A3429CC9DD}" type="presParOf" srcId="{85BB5D37-D312-437F-89A2-156984E98603}" destId="{A4D82CC9-9316-41C5-88CB-3953F02A4E91}" srcOrd="7" destOrd="0" presId="urn:microsoft.com/office/officeart/2005/8/layout/vProcess5"/>
    <dgm:cxn modelId="{69B96124-F49A-4A42-AFD5-A32A5DB97107}" type="presParOf" srcId="{85BB5D37-D312-437F-89A2-156984E98603}" destId="{6A0B72B7-B3A5-4A79-BD3A-1D6643AD79DC}" srcOrd="8" destOrd="0" presId="urn:microsoft.com/office/officeart/2005/8/layout/vProcess5"/>
    <dgm:cxn modelId="{D890F306-C168-4681-886A-F57D97464404}" type="presParOf" srcId="{85BB5D37-D312-437F-89A2-156984E98603}" destId="{EDD8A0F3-3465-46F7-A343-D328A2FE5CA7}" srcOrd="9" destOrd="0" presId="urn:microsoft.com/office/officeart/2005/8/layout/vProcess5"/>
    <dgm:cxn modelId="{447082B5-98E4-4C43-A56A-B6FF05123CDF}" type="presParOf" srcId="{85BB5D37-D312-437F-89A2-156984E98603}" destId="{E9A88E47-2B57-4D80-96C6-D6D3975F32EA}" srcOrd="10" destOrd="0" presId="urn:microsoft.com/office/officeart/2005/8/layout/vProcess5"/>
    <dgm:cxn modelId="{FFBFD19D-F7EA-4D91-A2DC-24B09AA7117F}" type="presParOf" srcId="{85BB5D37-D312-437F-89A2-156984E98603}" destId="{41D3553C-C1F7-412C-8650-911C6453BA4A}"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BC946B-3673-4A30-82A3-515B2D2A9915}"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GB"/>
        </a:p>
      </dgm:t>
    </dgm:pt>
    <dgm:pt modelId="{E4550A14-5907-4D5F-87D8-BA670380304D}">
      <dgm:prSet phldr="0"/>
      <dgm:spPr/>
      <dgm:t>
        <a:bodyPr/>
        <a:lstStyle/>
        <a:p>
          <a:pPr rtl="0"/>
          <a:r>
            <a:rPr lang="en-GB">
              <a:latin typeface="Calibri Light" panose="020F0302020204030204"/>
            </a:rPr>
            <a:t>Important Features to be used:</a:t>
          </a:r>
          <a:endParaRPr lang="en-US"/>
        </a:p>
      </dgm:t>
    </dgm:pt>
    <dgm:pt modelId="{7E95160A-FDED-4FF2-AA53-BA89FB36604E}" type="parTrans" cxnId="{3D1730ED-B155-4AF6-9761-B70550401C0E}">
      <dgm:prSet/>
      <dgm:spPr/>
    </dgm:pt>
    <dgm:pt modelId="{50FFDBAA-2456-469E-8631-5036EFEDEA99}" type="sibTrans" cxnId="{3D1730ED-B155-4AF6-9761-B70550401C0E}">
      <dgm:prSet/>
      <dgm:spPr/>
      <dgm:t>
        <a:bodyPr/>
        <a:lstStyle/>
        <a:p>
          <a:endParaRPr lang="en-GB"/>
        </a:p>
      </dgm:t>
    </dgm:pt>
    <dgm:pt modelId="{13390F1C-D5D1-4372-BCF0-B5DFFC9D06DA}">
      <dgm:prSet phldr="0"/>
      <dgm:spPr/>
      <dgm:t>
        <a:bodyPr/>
        <a:lstStyle/>
        <a:p>
          <a:r>
            <a:rPr lang="en-GB"/>
            <a:t>pH value, </a:t>
          </a:r>
          <a:endParaRPr lang="en-US"/>
        </a:p>
      </dgm:t>
    </dgm:pt>
    <dgm:pt modelId="{9FB54529-16C8-42AF-B5F2-AF6069F3AE4F}" type="parTrans" cxnId="{7CF22FB5-18B3-4752-9D05-28E33C0266AD}">
      <dgm:prSet/>
      <dgm:spPr/>
    </dgm:pt>
    <dgm:pt modelId="{042732F5-A29E-4BCE-A30D-7F85AA5976DA}" type="sibTrans" cxnId="{7CF22FB5-18B3-4752-9D05-28E33C0266AD}">
      <dgm:prSet/>
      <dgm:spPr/>
      <dgm:t>
        <a:bodyPr/>
        <a:lstStyle/>
        <a:p>
          <a:endParaRPr lang="en-GB"/>
        </a:p>
      </dgm:t>
    </dgm:pt>
    <dgm:pt modelId="{D2E33040-E7DA-4456-98D4-A6EE76ED4A5E}">
      <dgm:prSet phldr="0"/>
      <dgm:spPr/>
      <dgm:t>
        <a:bodyPr/>
        <a:lstStyle/>
        <a:p>
          <a:r>
            <a:rPr lang="en-GB"/>
            <a:t>hardness of water, </a:t>
          </a:r>
          <a:endParaRPr lang="en-US"/>
        </a:p>
      </dgm:t>
    </dgm:pt>
    <dgm:pt modelId="{BBC93FFE-EDC9-4224-9CA6-A2B2FB8658D8}" type="parTrans" cxnId="{372A2C95-0C83-4A14-B9FA-5E483233B8C5}">
      <dgm:prSet/>
      <dgm:spPr/>
    </dgm:pt>
    <dgm:pt modelId="{D6029BA9-B7AE-48D3-AAF3-0E1E941C0BF8}" type="sibTrans" cxnId="{372A2C95-0C83-4A14-B9FA-5E483233B8C5}">
      <dgm:prSet/>
      <dgm:spPr/>
      <dgm:t>
        <a:bodyPr/>
        <a:lstStyle/>
        <a:p>
          <a:endParaRPr lang="en-GB"/>
        </a:p>
      </dgm:t>
    </dgm:pt>
    <dgm:pt modelId="{9C3634BB-E74B-4292-86FB-DFE1AF4EC173}">
      <dgm:prSet phldr="0"/>
      <dgm:spPr/>
      <dgm:t>
        <a:bodyPr/>
        <a:lstStyle/>
        <a:p>
          <a:r>
            <a:rPr lang="en-GB"/>
            <a:t>TDS (Total dissolved solids)value</a:t>
          </a:r>
          <a:endParaRPr lang="en-US"/>
        </a:p>
      </dgm:t>
    </dgm:pt>
    <dgm:pt modelId="{A083928D-CE47-4450-BB01-22AF00282AD4}" type="parTrans" cxnId="{092281B4-7E00-40BA-9ED1-CE6777DBA587}">
      <dgm:prSet/>
      <dgm:spPr/>
    </dgm:pt>
    <dgm:pt modelId="{A1F0302D-3B8B-4E2B-A180-EFA7DFBFB01B}" type="sibTrans" cxnId="{092281B4-7E00-40BA-9ED1-CE6777DBA587}">
      <dgm:prSet/>
      <dgm:spPr/>
      <dgm:t>
        <a:bodyPr/>
        <a:lstStyle/>
        <a:p>
          <a:endParaRPr lang="en-GB"/>
        </a:p>
      </dgm:t>
    </dgm:pt>
    <dgm:pt modelId="{BD0F8696-28CF-40C9-A343-20A418B73855}">
      <dgm:prSet phldr="0"/>
      <dgm:spPr/>
      <dgm:t>
        <a:bodyPr/>
        <a:lstStyle/>
        <a:p>
          <a:r>
            <a:rPr lang="en-GB"/>
            <a:t>Chloramines and </a:t>
          </a:r>
          <a:r>
            <a:rPr lang="en-GB" err="1"/>
            <a:t>sulfates</a:t>
          </a:r>
          <a:r>
            <a:rPr lang="en-GB"/>
            <a:t> content</a:t>
          </a:r>
          <a:endParaRPr lang="en-US"/>
        </a:p>
      </dgm:t>
    </dgm:pt>
    <dgm:pt modelId="{25A41D0C-B627-40ED-9580-D36E4C430DA6}" type="parTrans" cxnId="{C23C7251-38CC-4397-BEAD-A7FEFE37B058}">
      <dgm:prSet/>
      <dgm:spPr/>
    </dgm:pt>
    <dgm:pt modelId="{7FEB902D-A4A7-4C5A-9D10-A1AEF3652D4B}" type="sibTrans" cxnId="{C23C7251-38CC-4397-BEAD-A7FEFE37B058}">
      <dgm:prSet/>
      <dgm:spPr/>
      <dgm:t>
        <a:bodyPr/>
        <a:lstStyle/>
        <a:p>
          <a:endParaRPr lang="en-GB"/>
        </a:p>
      </dgm:t>
    </dgm:pt>
    <dgm:pt modelId="{09283FD5-8369-437A-A59B-62FE9B35CC7F}">
      <dgm:prSet phldr="0"/>
      <dgm:spPr/>
      <dgm:t>
        <a:bodyPr/>
        <a:lstStyle/>
        <a:p>
          <a:r>
            <a:rPr lang="en-GB"/>
            <a:t>conductivity, </a:t>
          </a:r>
          <a:endParaRPr lang="en-US"/>
        </a:p>
      </dgm:t>
    </dgm:pt>
    <dgm:pt modelId="{D45F8814-7723-4EEF-8B4C-793E1C3FCCEE}" type="parTrans" cxnId="{F1257AC3-7CFA-4A2A-A3B6-3479026AB920}">
      <dgm:prSet/>
      <dgm:spPr/>
    </dgm:pt>
    <dgm:pt modelId="{0FD3AB2D-5CB1-45AF-B4B4-7D4E4C01EFED}" type="sibTrans" cxnId="{F1257AC3-7CFA-4A2A-A3B6-3479026AB920}">
      <dgm:prSet/>
      <dgm:spPr/>
      <dgm:t>
        <a:bodyPr/>
        <a:lstStyle/>
        <a:p>
          <a:endParaRPr lang="en-GB"/>
        </a:p>
      </dgm:t>
    </dgm:pt>
    <dgm:pt modelId="{AEC45C83-5E68-4506-8353-208BE43E3A66}">
      <dgm:prSet phldr="0"/>
      <dgm:spPr/>
      <dgm:t>
        <a:bodyPr/>
        <a:lstStyle/>
        <a:p>
          <a:r>
            <a:rPr lang="en-GB"/>
            <a:t>Total Organic Carbon (TOC)</a:t>
          </a:r>
          <a:endParaRPr lang="en-US"/>
        </a:p>
      </dgm:t>
    </dgm:pt>
    <dgm:pt modelId="{669B23E6-FCBC-450E-962B-B871731A16E2}" type="parTrans" cxnId="{DD97D2C4-23A4-4CBA-8A47-0A14F112599E}">
      <dgm:prSet/>
      <dgm:spPr/>
    </dgm:pt>
    <dgm:pt modelId="{68BFC4B6-B6CF-4C44-BA20-1BDB837170CE}" type="sibTrans" cxnId="{DD97D2C4-23A4-4CBA-8A47-0A14F112599E}">
      <dgm:prSet/>
      <dgm:spPr/>
      <dgm:t>
        <a:bodyPr/>
        <a:lstStyle/>
        <a:p>
          <a:endParaRPr lang="en-GB"/>
        </a:p>
      </dgm:t>
    </dgm:pt>
    <dgm:pt modelId="{33015397-FFDA-45DE-AC50-516602A8C602}">
      <dgm:prSet phldr="0"/>
      <dgm:spPr/>
      <dgm:t>
        <a:bodyPr/>
        <a:lstStyle/>
        <a:p>
          <a:r>
            <a:rPr lang="en-GB"/>
            <a:t>Trihalomethanes </a:t>
          </a:r>
          <a:endParaRPr lang="en-US"/>
        </a:p>
      </dgm:t>
    </dgm:pt>
    <dgm:pt modelId="{2DFDF3EB-0307-43EC-925C-63F6ED748A22}" type="parTrans" cxnId="{C3A75353-7E7C-4C1F-B88B-D324DFDA7107}">
      <dgm:prSet/>
      <dgm:spPr/>
    </dgm:pt>
    <dgm:pt modelId="{0FCFE948-D463-4330-B549-71A6C9956EC4}" type="sibTrans" cxnId="{C3A75353-7E7C-4C1F-B88B-D324DFDA7107}">
      <dgm:prSet/>
      <dgm:spPr/>
      <dgm:t>
        <a:bodyPr/>
        <a:lstStyle/>
        <a:p>
          <a:endParaRPr lang="en-GB"/>
        </a:p>
      </dgm:t>
    </dgm:pt>
    <dgm:pt modelId="{98A92D2F-F46A-4301-AAE5-721FC3C17755}">
      <dgm:prSet phldr="0"/>
      <dgm:spPr/>
      <dgm:t>
        <a:bodyPr/>
        <a:lstStyle/>
        <a:p>
          <a:r>
            <a:rPr lang="en-GB"/>
            <a:t>turbidity of water</a:t>
          </a:r>
          <a:endParaRPr lang="en-US"/>
        </a:p>
      </dgm:t>
    </dgm:pt>
    <dgm:pt modelId="{CC7B33E4-6D40-462E-9DED-6BE6C7E9FA6D}" type="parTrans" cxnId="{B22E3D7F-FCD0-451E-83B0-B68D048F7C30}">
      <dgm:prSet/>
      <dgm:spPr/>
    </dgm:pt>
    <dgm:pt modelId="{32E8F52D-98FC-4923-8D81-2F3474995007}" type="sibTrans" cxnId="{B22E3D7F-FCD0-451E-83B0-B68D048F7C30}">
      <dgm:prSet/>
      <dgm:spPr/>
      <dgm:t>
        <a:bodyPr/>
        <a:lstStyle/>
        <a:p>
          <a:endParaRPr lang="en-GB"/>
        </a:p>
      </dgm:t>
    </dgm:pt>
    <dgm:pt modelId="{894079A4-8058-454C-8ADE-6185CDD481BC}">
      <dgm:prSet phldr="0"/>
      <dgm:spPr/>
      <dgm:t>
        <a:bodyPr/>
        <a:lstStyle/>
        <a:p>
          <a:pPr rtl="0"/>
          <a:r>
            <a:rPr lang="en-GB"/>
            <a:t>Models </a:t>
          </a:r>
          <a:r>
            <a:rPr lang="en-GB">
              <a:latin typeface="Calibri Light" panose="020F0302020204030204"/>
            </a:rPr>
            <a:t>to be Investigated:</a:t>
          </a:r>
          <a:endParaRPr lang="en-US"/>
        </a:p>
      </dgm:t>
    </dgm:pt>
    <dgm:pt modelId="{E9D474AA-91BB-42E1-BAF9-E5A783481D07}" type="parTrans" cxnId="{04FF523D-7E5A-4D69-9DF2-419675D86447}">
      <dgm:prSet/>
      <dgm:spPr/>
    </dgm:pt>
    <dgm:pt modelId="{1181C17C-BC51-4D61-969E-4AAC67983F8B}" type="sibTrans" cxnId="{04FF523D-7E5A-4D69-9DF2-419675D86447}">
      <dgm:prSet/>
      <dgm:spPr/>
      <dgm:t>
        <a:bodyPr/>
        <a:lstStyle/>
        <a:p>
          <a:endParaRPr lang="en-GB"/>
        </a:p>
      </dgm:t>
    </dgm:pt>
    <dgm:pt modelId="{34367085-5DDF-413D-B443-91A3CE3C30A4}">
      <dgm:prSet phldr="0"/>
      <dgm:spPr/>
      <dgm:t>
        <a:bodyPr/>
        <a:lstStyle/>
        <a:p>
          <a:r>
            <a:rPr lang="en-GB"/>
            <a:t>Logistic Regression</a:t>
          </a:r>
          <a:endParaRPr lang="en-US"/>
        </a:p>
      </dgm:t>
    </dgm:pt>
    <dgm:pt modelId="{0307D243-CCB5-4E4D-8D36-79F6FEFF83C3}" type="parTrans" cxnId="{177A580D-08A3-440E-B423-1002D0CF061E}">
      <dgm:prSet/>
      <dgm:spPr/>
    </dgm:pt>
    <dgm:pt modelId="{4CF831C7-7FDC-45E3-9707-605403A03CC1}" type="sibTrans" cxnId="{177A580D-08A3-440E-B423-1002D0CF061E}">
      <dgm:prSet/>
      <dgm:spPr/>
      <dgm:t>
        <a:bodyPr/>
        <a:lstStyle/>
        <a:p>
          <a:endParaRPr lang="en-GB"/>
        </a:p>
      </dgm:t>
    </dgm:pt>
    <dgm:pt modelId="{918B9FE7-8BCD-4755-B476-74E2EAD5BCDC}">
      <dgm:prSet phldr="0"/>
      <dgm:spPr/>
      <dgm:t>
        <a:bodyPr/>
        <a:lstStyle/>
        <a:p>
          <a:r>
            <a:rPr lang="en-GB"/>
            <a:t>Support Vector Machine</a:t>
          </a:r>
          <a:endParaRPr lang="en-US"/>
        </a:p>
      </dgm:t>
    </dgm:pt>
    <dgm:pt modelId="{FDAE6015-0DE4-417E-A3AD-8ACD3AFE104B}" type="parTrans" cxnId="{924D3CC1-F01C-49F7-B83F-BAA066B44261}">
      <dgm:prSet/>
      <dgm:spPr/>
    </dgm:pt>
    <dgm:pt modelId="{FFAE0FCF-E1A1-4686-AA30-E9C9C036D482}" type="sibTrans" cxnId="{924D3CC1-F01C-49F7-B83F-BAA066B44261}">
      <dgm:prSet/>
      <dgm:spPr/>
      <dgm:t>
        <a:bodyPr/>
        <a:lstStyle/>
        <a:p>
          <a:endParaRPr lang="en-GB"/>
        </a:p>
      </dgm:t>
    </dgm:pt>
    <dgm:pt modelId="{E57ECB64-855B-4C44-98D2-9429FD6764D4}">
      <dgm:prSet phldr="0"/>
      <dgm:spPr/>
      <dgm:t>
        <a:bodyPr/>
        <a:lstStyle/>
        <a:p>
          <a:r>
            <a:rPr lang="en-GB"/>
            <a:t>K-Nearest Neighbours</a:t>
          </a:r>
          <a:endParaRPr lang="en-US"/>
        </a:p>
      </dgm:t>
    </dgm:pt>
    <dgm:pt modelId="{E5369871-CBCD-4A65-8684-9549CD3E3C6D}" type="parTrans" cxnId="{217B6CA2-0E79-41CC-9FD3-2CED4CA614FC}">
      <dgm:prSet/>
      <dgm:spPr/>
    </dgm:pt>
    <dgm:pt modelId="{25E7600F-21DA-4756-9D09-78A703D82A7E}" type="sibTrans" cxnId="{217B6CA2-0E79-41CC-9FD3-2CED4CA614FC}">
      <dgm:prSet/>
      <dgm:spPr/>
      <dgm:t>
        <a:bodyPr/>
        <a:lstStyle/>
        <a:p>
          <a:endParaRPr lang="en-GB"/>
        </a:p>
      </dgm:t>
    </dgm:pt>
    <dgm:pt modelId="{C93603D7-B008-4C65-9266-97515CB2C085}">
      <dgm:prSet phldr="0"/>
      <dgm:spPr/>
      <dgm:t>
        <a:bodyPr/>
        <a:lstStyle/>
        <a:p>
          <a:r>
            <a:rPr lang="en-GB"/>
            <a:t>Decision Trees</a:t>
          </a:r>
          <a:endParaRPr lang="en-US"/>
        </a:p>
      </dgm:t>
    </dgm:pt>
    <dgm:pt modelId="{9C9D94C9-390C-46A3-B534-6832F089F1E4}" type="parTrans" cxnId="{B7845BEE-F5D4-4B5E-9D0A-8BB0E0ED250D}">
      <dgm:prSet/>
      <dgm:spPr/>
    </dgm:pt>
    <dgm:pt modelId="{190C25F8-AE1B-403F-8503-61F287A44FED}" type="sibTrans" cxnId="{B7845BEE-F5D4-4B5E-9D0A-8BB0E0ED250D}">
      <dgm:prSet/>
      <dgm:spPr/>
      <dgm:t>
        <a:bodyPr/>
        <a:lstStyle/>
        <a:p>
          <a:endParaRPr lang="en-GB"/>
        </a:p>
      </dgm:t>
    </dgm:pt>
    <dgm:pt modelId="{9AF0AE08-D815-494A-A37E-342D7EE49B45}">
      <dgm:prSet phldr="0"/>
      <dgm:spPr/>
      <dgm:t>
        <a:bodyPr/>
        <a:lstStyle/>
        <a:p>
          <a:r>
            <a:rPr lang="en-GB">
              <a:latin typeface="Calibri Light" panose="020F0302020204030204"/>
            </a:rPr>
            <a:t>Gaussian</a:t>
          </a:r>
          <a:r>
            <a:rPr lang="en-GB"/>
            <a:t> naive Bayes</a:t>
          </a:r>
          <a:endParaRPr lang="en-US"/>
        </a:p>
      </dgm:t>
    </dgm:pt>
    <dgm:pt modelId="{2CF14ED7-604F-4581-8CAE-FB60E618D08C}" type="parTrans" cxnId="{23FEC6B6-8BA0-496E-927C-1743D70AA086}">
      <dgm:prSet/>
      <dgm:spPr/>
    </dgm:pt>
    <dgm:pt modelId="{8E6B71CF-4BD2-4F7A-9D94-7CF077C5203A}" type="sibTrans" cxnId="{23FEC6B6-8BA0-496E-927C-1743D70AA086}">
      <dgm:prSet/>
      <dgm:spPr/>
      <dgm:t>
        <a:bodyPr/>
        <a:lstStyle/>
        <a:p>
          <a:endParaRPr lang="en-GB"/>
        </a:p>
      </dgm:t>
    </dgm:pt>
    <dgm:pt modelId="{87BED324-EAB7-4867-A44A-934CC815F940}">
      <dgm:prSet phldr="0"/>
      <dgm:spPr/>
      <dgm:t>
        <a:bodyPr/>
        <a:lstStyle/>
        <a:p>
          <a:pPr rtl="0"/>
          <a:r>
            <a:rPr lang="en-GB"/>
            <a:t>Random </a:t>
          </a:r>
          <a:r>
            <a:rPr lang="en-GB">
              <a:latin typeface="Calibri Light" panose="020F0302020204030204"/>
            </a:rPr>
            <a:t>Forest</a:t>
          </a:r>
          <a:endParaRPr lang="en-US">
            <a:latin typeface="Calibri Light" panose="020F0302020204030204"/>
          </a:endParaRPr>
        </a:p>
      </dgm:t>
    </dgm:pt>
    <dgm:pt modelId="{58D4AD56-D21B-4A74-9B1A-2D4AA8604C6D}" type="parTrans" cxnId="{4EB8E4A6-0403-461A-B761-DB3818533092}">
      <dgm:prSet/>
      <dgm:spPr/>
    </dgm:pt>
    <dgm:pt modelId="{087B3972-6EA2-49C3-8D21-F7E472C4515E}" type="sibTrans" cxnId="{4EB8E4A6-0403-461A-B761-DB3818533092}">
      <dgm:prSet/>
      <dgm:spPr/>
      <dgm:t>
        <a:bodyPr/>
        <a:lstStyle/>
        <a:p>
          <a:endParaRPr lang="en-GB"/>
        </a:p>
      </dgm:t>
    </dgm:pt>
    <dgm:pt modelId="{8EF8232F-9DC8-4ABF-B873-3032087EBC41}">
      <dgm:prSet phldr="0"/>
      <dgm:spPr/>
      <dgm:t>
        <a:bodyPr/>
        <a:lstStyle/>
        <a:p>
          <a:r>
            <a:rPr lang="en-GB"/>
            <a:t>Model Comparison</a:t>
          </a:r>
          <a:endParaRPr lang="en-US"/>
        </a:p>
      </dgm:t>
    </dgm:pt>
    <dgm:pt modelId="{459D3066-FB06-4A30-A6DD-F1C68E1C2330}" type="parTrans" cxnId="{F66EC6C3-CBCF-4197-8746-DD47B04A042C}">
      <dgm:prSet/>
      <dgm:spPr/>
    </dgm:pt>
    <dgm:pt modelId="{5F2ADA80-3BD9-4EF8-B02E-1D7EFB6FA2FE}" type="sibTrans" cxnId="{F66EC6C3-CBCF-4197-8746-DD47B04A042C}">
      <dgm:prSet/>
      <dgm:spPr/>
      <dgm:t>
        <a:bodyPr/>
        <a:lstStyle/>
        <a:p>
          <a:endParaRPr lang="en-GB"/>
        </a:p>
      </dgm:t>
    </dgm:pt>
    <dgm:pt modelId="{B65829BE-94C8-445C-9C89-C0403DAFF642}">
      <dgm:prSet phldr="0"/>
      <dgm:spPr/>
      <dgm:t>
        <a:bodyPr/>
        <a:lstStyle/>
        <a:p>
          <a:r>
            <a:rPr lang="en-GB"/>
            <a:t>Accuracy</a:t>
          </a:r>
          <a:endParaRPr lang="en-US"/>
        </a:p>
      </dgm:t>
    </dgm:pt>
    <dgm:pt modelId="{73434541-F5BD-4961-84FB-12025E90D88F}" type="parTrans" cxnId="{2CB09B16-2BBB-44D3-942B-E8914ECF01AB}">
      <dgm:prSet/>
      <dgm:spPr/>
    </dgm:pt>
    <dgm:pt modelId="{8F9E2912-60B3-40D6-AF6D-FE624238E7B3}" type="sibTrans" cxnId="{2CB09B16-2BBB-44D3-942B-E8914ECF01AB}">
      <dgm:prSet/>
      <dgm:spPr/>
      <dgm:t>
        <a:bodyPr/>
        <a:lstStyle/>
        <a:p>
          <a:endParaRPr lang="en-GB"/>
        </a:p>
      </dgm:t>
    </dgm:pt>
    <dgm:pt modelId="{FE31859A-1790-437C-A93B-EB36C13C1A06}">
      <dgm:prSet phldr="0"/>
      <dgm:spPr/>
      <dgm:t>
        <a:bodyPr/>
        <a:lstStyle/>
        <a:p>
          <a:r>
            <a:rPr lang="en-GB"/>
            <a:t>Precision</a:t>
          </a:r>
          <a:endParaRPr lang="en-US"/>
        </a:p>
      </dgm:t>
    </dgm:pt>
    <dgm:pt modelId="{AEAECE23-8B88-40EC-A376-3A5104BD6049}" type="parTrans" cxnId="{0A4329B1-F29A-46E8-B8CF-AD3B0AA272E3}">
      <dgm:prSet/>
      <dgm:spPr/>
    </dgm:pt>
    <dgm:pt modelId="{10F313E2-320B-4F4F-A099-D71667B9912B}" type="sibTrans" cxnId="{0A4329B1-F29A-46E8-B8CF-AD3B0AA272E3}">
      <dgm:prSet/>
      <dgm:spPr/>
      <dgm:t>
        <a:bodyPr/>
        <a:lstStyle/>
        <a:p>
          <a:endParaRPr lang="en-GB"/>
        </a:p>
      </dgm:t>
    </dgm:pt>
    <dgm:pt modelId="{A351BA88-850F-4A76-88CE-CDAA8B3A60CB}">
      <dgm:prSet phldr="0"/>
      <dgm:spPr/>
      <dgm:t>
        <a:bodyPr/>
        <a:lstStyle/>
        <a:p>
          <a:r>
            <a:rPr lang="en-GB"/>
            <a:t>F1 Score</a:t>
          </a:r>
          <a:endParaRPr lang="en-US"/>
        </a:p>
      </dgm:t>
    </dgm:pt>
    <dgm:pt modelId="{52BC463D-3564-494E-8E81-467C8E583882}" type="parTrans" cxnId="{F07A2BEF-5722-4AC1-B745-70A8C1B48E4B}">
      <dgm:prSet/>
      <dgm:spPr/>
    </dgm:pt>
    <dgm:pt modelId="{4DA51C3D-95B3-44DC-BB2B-8CF9A1EF2B4D}" type="sibTrans" cxnId="{F07A2BEF-5722-4AC1-B745-70A8C1B48E4B}">
      <dgm:prSet/>
      <dgm:spPr/>
      <dgm:t>
        <a:bodyPr/>
        <a:lstStyle/>
        <a:p>
          <a:endParaRPr lang="en-GB"/>
        </a:p>
      </dgm:t>
    </dgm:pt>
    <dgm:pt modelId="{185CFF37-37B4-46B6-939F-DE1435BC9DDE}">
      <dgm:prSet phldr="0"/>
      <dgm:spPr/>
      <dgm:t>
        <a:bodyPr/>
        <a:lstStyle/>
        <a:p>
          <a:pPr algn="l"/>
          <a:r>
            <a:rPr lang="en-GB"/>
            <a:t>AdaBoost Classifier</a:t>
          </a:r>
        </a:p>
      </dgm:t>
    </dgm:pt>
    <dgm:pt modelId="{8ED965BC-5429-4924-84FB-C8BF08B0EECB}" type="parTrans" cxnId="{2D119994-EFA5-4CC6-B021-145F339F6D7D}">
      <dgm:prSet/>
      <dgm:spPr/>
    </dgm:pt>
    <dgm:pt modelId="{16A8B516-FD9F-4CE6-90F3-9AACB2F5C9D8}" type="sibTrans" cxnId="{2D119994-EFA5-4CC6-B021-145F339F6D7D}">
      <dgm:prSet/>
      <dgm:spPr/>
      <dgm:t>
        <a:bodyPr/>
        <a:lstStyle/>
        <a:p>
          <a:endParaRPr lang="en-GB"/>
        </a:p>
      </dgm:t>
    </dgm:pt>
    <dgm:pt modelId="{7169C4DC-8D92-4E45-B186-BB181A0DD5A4}">
      <dgm:prSet phldr="0"/>
      <dgm:spPr/>
      <dgm:t>
        <a:bodyPr/>
        <a:lstStyle/>
        <a:p>
          <a:pPr algn="l"/>
          <a:r>
            <a:rPr lang="en-GB"/>
            <a:t>Bagging Classifier</a:t>
          </a:r>
        </a:p>
      </dgm:t>
    </dgm:pt>
    <dgm:pt modelId="{0272C68C-A260-4D10-B784-176D96B122C6}" type="parTrans" cxnId="{A9F424FF-9789-4988-AC34-A6021A19C1DB}">
      <dgm:prSet/>
      <dgm:spPr/>
    </dgm:pt>
    <dgm:pt modelId="{2502CEAB-BDE0-4DB9-88FF-032034B22281}" type="sibTrans" cxnId="{A9F424FF-9789-4988-AC34-A6021A19C1DB}">
      <dgm:prSet/>
      <dgm:spPr/>
      <dgm:t>
        <a:bodyPr/>
        <a:lstStyle/>
        <a:p>
          <a:endParaRPr lang="en-GB"/>
        </a:p>
      </dgm:t>
    </dgm:pt>
    <dgm:pt modelId="{9B79BF27-FB2F-49CC-9AB1-05E636C9507B}">
      <dgm:prSet phldr="0"/>
      <dgm:spPr/>
      <dgm:t>
        <a:bodyPr/>
        <a:lstStyle/>
        <a:p>
          <a:pPr algn="l"/>
          <a:r>
            <a:rPr lang="en-GB"/>
            <a:t>Extra Trees Classifier</a:t>
          </a:r>
        </a:p>
      </dgm:t>
    </dgm:pt>
    <dgm:pt modelId="{0D734BE6-5254-42A2-B180-3403F61B3953}" type="parTrans" cxnId="{C226BBFF-F2CC-4B3B-AA83-59F39EBE4966}">
      <dgm:prSet/>
      <dgm:spPr/>
    </dgm:pt>
    <dgm:pt modelId="{712DE9DE-F9C9-4CB3-A04E-A4B17C05DD51}" type="sibTrans" cxnId="{C226BBFF-F2CC-4B3B-AA83-59F39EBE4966}">
      <dgm:prSet/>
      <dgm:spPr/>
      <dgm:t>
        <a:bodyPr/>
        <a:lstStyle/>
        <a:p>
          <a:endParaRPr lang="en-GB"/>
        </a:p>
      </dgm:t>
    </dgm:pt>
    <dgm:pt modelId="{DABBC91E-9CB6-4D22-9DC5-59B5DC2EB243}">
      <dgm:prSet phldr="0"/>
      <dgm:spPr/>
      <dgm:t>
        <a:bodyPr/>
        <a:lstStyle/>
        <a:p>
          <a:pPr algn="l"/>
          <a:r>
            <a:rPr lang="en-GB"/>
            <a:t>Light Gradient Boosting Machine</a:t>
          </a:r>
        </a:p>
      </dgm:t>
    </dgm:pt>
    <dgm:pt modelId="{AC4E6874-9777-4A3F-BD8F-A363EEE01A67}" type="parTrans" cxnId="{7B5C2DDA-D53F-48A8-86FF-0B393455B537}">
      <dgm:prSet/>
      <dgm:spPr/>
    </dgm:pt>
    <dgm:pt modelId="{CB96520C-8FE3-4801-920B-53FD2E1147E3}" type="sibTrans" cxnId="{7B5C2DDA-D53F-48A8-86FF-0B393455B537}">
      <dgm:prSet/>
      <dgm:spPr/>
      <dgm:t>
        <a:bodyPr/>
        <a:lstStyle/>
        <a:p>
          <a:endParaRPr lang="en-GB"/>
        </a:p>
      </dgm:t>
    </dgm:pt>
    <dgm:pt modelId="{D28FFE8F-CCCE-4FA4-A123-489D7F5FEAED}">
      <dgm:prSet phldr="0"/>
      <dgm:spPr/>
      <dgm:t>
        <a:bodyPr/>
        <a:lstStyle/>
        <a:p>
          <a:pPr algn="l"/>
          <a:r>
            <a:rPr lang="en-GB" err="1"/>
            <a:t>CatBoost</a:t>
          </a:r>
          <a:r>
            <a:rPr lang="en-GB"/>
            <a:t> Classifier</a:t>
          </a:r>
        </a:p>
      </dgm:t>
    </dgm:pt>
    <dgm:pt modelId="{CB806474-90D5-4EB2-A3BB-488D1DDEAFF2}" type="parTrans" cxnId="{170E2780-68E4-4F20-9514-94A087CECA9D}">
      <dgm:prSet/>
      <dgm:spPr/>
    </dgm:pt>
    <dgm:pt modelId="{FABD5AB6-97D1-4D23-A283-21158B38CA4E}" type="sibTrans" cxnId="{170E2780-68E4-4F20-9514-94A087CECA9D}">
      <dgm:prSet/>
      <dgm:spPr/>
      <dgm:t>
        <a:bodyPr/>
        <a:lstStyle/>
        <a:p>
          <a:endParaRPr lang="en-GB"/>
        </a:p>
      </dgm:t>
    </dgm:pt>
    <dgm:pt modelId="{10D2EE5C-E7A7-4986-9D77-86173D70BB3C}">
      <dgm:prSet phldr="0"/>
      <dgm:spPr/>
      <dgm:t>
        <a:bodyPr/>
        <a:lstStyle/>
        <a:p>
          <a:pPr algn="l"/>
          <a:r>
            <a:rPr lang="en-GB"/>
            <a:t>ANN</a:t>
          </a:r>
        </a:p>
      </dgm:t>
    </dgm:pt>
    <dgm:pt modelId="{64EF849C-5CD1-4949-BEDA-8B5C707DCD79}" type="parTrans" cxnId="{BB25A452-CA29-4A4A-84E0-46A10A18DDEC}">
      <dgm:prSet/>
      <dgm:spPr/>
    </dgm:pt>
    <dgm:pt modelId="{E61F2950-2FE5-41F2-9D4D-7D8000BC5312}" type="sibTrans" cxnId="{BB25A452-CA29-4A4A-84E0-46A10A18DDEC}">
      <dgm:prSet/>
      <dgm:spPr/>
      <dgm:t>
        <a:bodyPr/>
        <a:lstStyle/>
        <a:p>
          <a:endParaRPr lang="en-GB"/>
        </a:p>
      </dgm:t>
    </dgm:pt>
    <dgm:pt modelId="{8A8D4861-1A0B-422C-988A-B330B0A284A9}">
      <dgm:prSet phldr="0"/>
      <dgm:spPr/>
      <dgm:t>
        <a:bodyPr/>
        <a:lstStyle/>
        <a:p>
          <a:pPr algn="l"/>
          <a:r>
            <a:rPr lang="en-GB" err="1"/>
            <a:t>XGBoost</a:t>
          </a:r>
          <a:r>
            <a:rPr lang="en-GB"/>
            <a:t> Classifier</a:t>
          </a:r>
        </a:p>
      </dgm:t>
    </dgm:pt>
    <dgm:pt modelId="{5BEA7E86-598A-46AA-A749-B9D14B6D250D}" type="parTrans" cxnId="{BA0A733B-37E1-4023-9C3E-1EFFC8BECD6D}">
      <dgm:prSet/>
      <dgm:spPr/>
    </dgm:pt>
    <dgm:pt modelId="{37A98788-A172-4F15-A860-CBFCD8AEB2AC}" type="sibTrans" cxnId="{BA0A733B-37E1-4023-9C3E-1EFFC8BECD6D}">
      <dgm:prSet/>
      <dgm:spPr/>
      <dgm:t>
        <a:bodyPr/>
        <a:lstStyle/>
        <a:p>
          <a:endParaRPr lang="en-GB"/>
        </a:p>
      </dgm:t>
    </dgm:pt>
    <dgm:pt modelId="{0A923005-CF47-45D7-8B17-6719CD5A7375}">
      <dgm:prSet phldr="0"/>
      <dgm:spPr/>
      <dgm:t>
        <a:bodyPr/>
        <a:lstStyle/>
        <a:p>
          <a:pPr algn="l" rtl="0"/>
          <a:r>
            <a:rPr lang="en-GB"/>
            <a:t>Stochastic Gradient Descent </a:t>
          </a:r>
          <a:r>
            <a:rPr lang="en-GB">
              <a:latin typeface="Calibri Light" panose="020F0302020204030204"/>
            </a:rPr>
            <a:t>Classifier</a:t>
          </a:r>
        </a:p>
      </dgm:t>
    </dgm:pt>
    <dgm:pt modelId="{23EBF457-C45B-49F3-BCD1-C650BCC5268A}" type="parTrans" cxnId="{590DD137-F8C9-4172-A46E-89995822CD29}">
      <dgm:prSet/>
      <dgm:spPr/>
    </dgm:pt>
    <dgm:pt modelId="{26DDD8EF-E5FA-4D7E-A795-47E1DB3A4D32}" type="sibTrans" cxnId="{590DD137-F8C9-4172-A46E-89995822CD29}">
      <dgm:prSet/>
      <dgm:spPr/>
      <dgm:t>
        <a:bodyPr/>
        <a:lstStyle/>
        <a:p>
          <a:endParaRPr lang="en-GB"/>
        </a:p>
      </dgm:t>
    </dgm:pt>
    <dgm:pt modelId="{70A66775-9D45-41A6-9277-5C56779BB5F1}">
      <dgm:prSet phldr="0"/>
      <dgm:spPr/>
      <dgm:t>
        <a:bodyPr/>
        <a:lstStyle/>
        <a:p>
          <a:pPr algn="l"/>
          <a:r>
            <a:rPr lang="en-GB"/>
            <a:t>Passive Aggressive Classifier</a:t>
          </a:r>
          <a:endParaRPr lang="en-US"/>
        </a:p>
      </dgm:t>
    </dgm:pt>
    <dgm:pt modelId="{A4D554DA-AA52-44D8-B450-32BFBE6B5A16}" type="parTrans" cxnId="{8CC77051-7700-409D-91BE-F368E270CE94}">
      <dgm:prSet/>
      <dgm:spPr/>
    </dgm:pt>
    <dgm:pt modelId="{D26CAB81-3B19-4084-AFFE-255C1AE62632}" type="sibTrans" cxnId="{8CC77051-7700-409D-91BE-F368E270CE94}">
      <dgm:prSet/>
      <dgm:spPr/>
      <dgm:t>
        <a:bodyPr/>
        <a:lstStyle/>
        <a:p>
          <a:endParaRPr lang="en-GB"/>
        </a:p>
      </dgm:t>
    </dgm:pt>
    <dgm:pt modelId="{AAEF67C2-F4A3-4BF0-92D7-CEE1D80D50C6}">
      <dgm:prSet phldr="0"/>
      <dgm:spPr/>
      <dgm:t>
        <a:bodyPr/>
        <a:lstStyle/>
        <a:p>
          <a:pPr algn="l"/>
          <a:r>
            <a:rPr lang="en-GB"/>
            <a:t>Ridge Classifier</a:t>
          </a:r>
          <a:br>
            <a:rPr lang="en-US"/>
          </a:br>
          <a:endParaRPr lang="en-US"/>
        </a:p>
      </dgm:t>
    </dgm:pt>
    <dgm:pt modelId="{6098FF20-86E0-4EDE-8B5B-C183C1629D57}" type="parTrans" cxnId="{E8E32123-8658-4075-8151-95E700353338}">
      <dgm:prSet/>
      <dgm:spPr/>
    </dgm:pt>
    <dgm:pt modelId="{5FD81B92-EB95-4A7A-839A-343C27D6C9B7}" type="sibTrans" cxnId="{E8E32123-8658-4075-8151-95E700353338}">
      <dgm:prSet/>
      <dgm:spPr/>
      <dgm:t>
        <a:bodyPr/>
        <a:lstStyle/>
        <a:p>
          <a:endParaRPr lang="en-GB"/>
        </a:p>
      </dgm:t>
    </dgm:pt>
    <dgm:pt modelId="{D0648C70-0D99-47E4-8B79-276A8A92CDC4}">
      <dgm:prSet phldr="0"/>
      <dgm:spPr/>
      <dgm:t>
        <a:bodyPr/>
        <a:lstStyle/>
        <a:p>
          <a:r>
            <a:rPr lang="en-GB">
              <a:latin typeface="Calibri Light" panose="020F0302020204030204"/>
            </a:rPr>
            <a:t>Gradient</a:t>
          </a:r>
          <a:r>
            <a:rPr lang="en-GB"/>
            <a:t> Boosting Classifier</a:t>
          </a:r>
        </a:p>
      </dgm:t>
    </dgm:pt>
    <dgm:pt modelId="{4D7020CE-385A-4FB4-A9C8-C272E141CB1F}" type="parTrans" cxnId="{B7D48D20-9185-45D3-AA32-CB54102B8787}">
      <dgm:prSet/>
      <dgm:spPr/>
    </dgm:pt>
    <dgm:pt modelId="{0F476DF9-62E1-46B2-8877-50871A5466DE}" type="sibTrans" cxnId="{B7D48D20-9185-45D3-AA32-CB54102B8787}">
      <dgm:prSet/>
      <dgm:spPr/>
      <dgm:t>
        <a:bodyPr/>
        <a:lstStyle/>
        <a:p>
          <a:endParaRPr lang="en-GB"/>
        </a:p>
      </dgm:t>
    </dgm:pt>
    <dgm:pt modelId="{FFF9C23D-8AD4-4951-8CD6-A86CFD33B308}">
      <dgm:prSet phldr="0"/>
      <dgm:spPr/>
      <dgm:t>
        <a:bodyPr/>
        <a:lstStyle/>
        <a:p>
          <a:r>
            <a:rPr lang="en-GB">
              <a:latin typeface="Calibri Light" panose="020F0302020204030204"/>
            </a:rPr>
            <a:t>Perceptron</a:t>
          </a:r>
          <a:endParaRPr lang="en-GB"/>
        </a:p>
      </dgm:t>
    </dgm:pt>
    <dgm:pt modelId="{2466F94F-E8AD-4D14-B5B6-ABC51CC5B6A2}" type="parTrans" cxnId="{1DCEA142-B905-4AFC-BF54-8C986EBDCA61}">
      <dgm:prSet/>
      <dgm:spPr/>
    </dgm:pt>
    <dgm:pt modelId="{9EAED92B-BD6F-412C-A8B0-8FFBE773BD91}" type="sibTrans" cxnId="{1DCEA142-B905-4AFC-BF54-8C986EBDCA61}">
      <dgm:prSet/>
      <dgm:spPr/>
      <dgm:t>
        <a:bodyPr/>
        <a:lstStyle/>
        <a:p>
          <a:endParaRPr lang="en-GB"/>
        </a:p>
      </dgm:t>
    </dgm:pt>
    <dgm:pt modelId="{C3704A33-FD4C-4093-A7EF-90BA7E067912}" type="pres">
      <dgm:prSet presAssocID="{71BC946B-3673-4A30-82A3-515B2D2A9915}" presName="linear" presStyleCnt="0">
        <dgm:presLayoutVars>
          <dgm:dir/>
          <dgm:animLvl val="lvl"/>
          <dgm:resizeHandles val="exact"/>
        </dgm:presLayoutVars>
      </dgm:prSet>
      <dgm:spPr/>
    </dgm:pt>
    <dgm:pt modelId="{578530D2-E9CF-4AEF-9CF2-0E01C6745CFE}" type="pres">
      <dgm:prSet presAssocID="{E4550A14-5907-4D5F-87D8-BA670380304D}" presName="parentLin" presStyleCnt="0"/>
      <dgm:spPr/>
    </dgm:pt>
    <dgm:pt modelId="{8BF0ED7C-A516-4955-A0AF-6FEB1A83D5F6}" type="pres">
      <dgm:prSet presAssocID="{E4550A14-5907-4D5F-87D8-BA670380304D}" presName="parentLeftMargin" presStyleLbl="node1" presStyleIdx="0" presStyleCnt="3"/>
      <dgm:spPr/>
    </dgm:pt>
    <dgm:pt modelId="{2A8773B1-A03B-41CB-8FE1-ADC3705C2150}" type="pres">
      <dgm:prSet presAssocID="{E4550A14-5907-4D5F-87D8-BA670380304D}" presName="parentText" presStyleLbl="node1" presStyleIdx="0" presStyleCnt="3">
        <dgm:presLayoutVars>
          <dgm:chMax val="0"/>
          <dgm:bulletEnabled val="1"/>
        </dgm:presLayoutVars>
      </dgm:prSet>
      <dgm:spPr/>
    </dgm:pt>
    <dgm:pt modelId="{D81F869F-BEDC-4D4E-84A9-6B9612B28233}" type="pres">
      <dgm:prSet presAssocID="{E4550A14-5907-4D5F-87D8-BA670380304D}" presName="negativeSpace" presStyleCnt="0"/>
      <dgm:spPr/>
    </dgm:pt>
    <dgm:pt modelId="{0BC70FE4-46BB-47FF-AEF4-69D83612D3F2}" type="pres">
      <dgm:prSet presAssocID="{E4550A14-5907-4D5F-87D8-BA670380304D}" presName="childText" presStyleLbl="conFgAcc1" presStyleIdx="0" presStyleCnt="3">
        <dgm:presLayoutVars>
          <dgm:bulletEnabled val="1"/>
        </dgm:presLayoutVars>
      </dgm:prSet>
      <dgm:spPr/>
    </dgm:pt>
    <dgm:pt modelId="{69E426CE-62FD-4571-920F-9F9F8EBEF178}" type="pres">
      <dgm:prSet presAssocID="{50FFDBAA-2456-469E-8631-5036EFEDEA99}" presName="spaceBetweenRectangles" presStyleCnt="0"/>
      <dgm:spPr/>
    </dgm:pt>
    <dgm:pt modelId="{CFFDCFD1-A5C4-4150-A2B0-3C2C0165DDB8}" type="pres">
      <dgm:prSet presAssocID="{894079A4-8058-454C-8ADE-6185CDD481BC}" presName="parentLin" presStyleCnt="0"/>
      <dgm:spPr/>
    </dgm:pt>
    <dgm:pt modelId="{C0D73EF2-88A1-4245-B0DB-90479A8DD8E1}" type="pres">
      <dgm:prSet presAssocID="{894079A4-8058-454C-8ADE-6185CDD481BC}" presName="parentLeftMargin" presStyleLbl="node1" presStyleIdx="0" presStyleCnt="3"/>
      <dgm:spPr/>
    </dgm:pt>
    <dgm:pt modelId="{A27BB495-732A-4868-B3EA-943DB655E07B}" type="pres">
      <dgm:prSet presAssocID="{894079A4-8058-454C-8ADE-6185CDD481BC}" presName="parentText" presStyleLbl="node1" presStyleIdx="1" presStyleCnt="3">
        <dgm:presLayoutVars>
          <dgm:chMax val="0"/>
          <dgm:bulletEnabled val="1"/>
        </dgm:presLayoutVars>
      </dgm:prSet>
      <dgm:spPr/>
    </dgm:pt>
    <dgm:pt modelId="{7E860EDB-FBBD-46CD-952F-360C71590451}" type="pres">
      <dgm:prSet presAssocID="{894079A4-8058-454C-8ADE-6185CDD481BC}" presName="negativeSpace" presStyleCnt="0"/>
      <dgm:spPr/>
    </dgm:pt>
    <dgm:pt modelId="{387D9108-0CC9-4BE7-8B7C-3C6164F1F9D5}" type="pres">
      <dgm:prSet presAssocID="{894079A4-8058-454C-8ADE-6185CDD481BC}" presName="childText" presStyleLbl="conFgAcc1" presStyleIdx="1" presStyleCnt="3">
        <dgm:presLayoutVars>
          <dgm:bulletEnabled val="1"/>
        </dgm:presLayoutVars>
      </dgm:prSet>
      <dgm:spPr/>
    </dgm:pt>
    <dgm:pt modelId="{3998ADCA-8A42-4970-995B-A448597588D0}" type="pres">
      <dgm:prSet presAssocID="{1181C17C-BC51-4D61-969E-4AAC67983F8B}" presName="spaceBetweenRectangles" presStyleCnt="0"/>
      <dgm:spPr/>
    </dgm:pt>
    <dgm:pt modelId="{2F8E5E3A-513A-489F-9811-70A160151C47}" type="pres">
      <dgm:prSet presAssocID="{8EF8232F-9DC8-4ABF-B873-3032087EBC41}" presName="parentLin" presStyleCnt="0"/>
      <dgm:spPr/>
    </dgm:pt>
    <dgm:pt modelId="{9683005E-17FB-4408-8BA2-C4D8A661C06B}" type="pres">
      <dgm:prSet presAssocID="{8EF8232F-9DC8-4ABF-B873-3032087EBC41}" presName="parentLeftMargin" presStyleLbl="node1" presStyleIdx="1" presStyleCnt="3"/>
      <dgm:spPr/>
    </dgm:pt>
    <dgm:pt modelId="{6C46C5DC-99B3-481C-92E7-4020CBABD5EA}" type="pres">
      <dgm:prSet presAssocID="{8EF8232F-9DC8-4ABF-B873-3032087EBC41}" presName="parentText" presStyleLbl="node1" presStyleIdx="2" presStyleCnt="3">
        <dgm:presLayoutVars>
          <dgm:chMax val="0"/>
          <dgm:bulletEnabled val="1"/>
        </dgm:presLayoutVars>
      </dgm:prSet>
      <dgm:spPr/>
    </dgm:pt>
    <dgm:pt modelId="{BA5158CB-F905-4EDF-8618-977693D46241}" type="pres">
      <dgm:prSet presAssocID="{8EF8232F-9DC8-4ABF-B873-3032087EBC41}" presName="negativeSpace" presStyleCnt="0"/>
      <dgm:spPr/>
    </dgm:pt>
    <dgm:pt modelId="{7DEFB1DC-98CF-454C-9BD7-33257760B714}" type="pres">
      <dgm:prSet presAssocID="{8EF8232F-9DC8-4ABF-B873-3032087EBC41}" presName="childText" presStyleLbl="conFgAcc1" presStyleIdx="2" presStyleCnt="3">
        <dgm:presLayoutVars>
          <dgm:bulletEnabled val="1"/>
        </dgm:presLayoutVars>
      </dgm:prSet>
      <dgm:spPr/>
    </dgm:pt>
  </dgm:ptLst>
  <dgm:cxnLst>
    <dgm:cxn modelId="{9FC32207-5ACC-47BC-9465-0A7C2C7A2F15}" type="presOf" srcId="{894079A4-8058-454C-8ADE-6185CDD481BC}" destId="{C0D73EF2-88A1-4245-B0DB-90479A8DD8E1}" srcOrd="0" destOrd="0" presId="urn:microsoft.com/office/officeart/2005/8/layout/list1"/>
    <dgm:cxn modelId="{177A580D-08A3-440E-B423-1002D0CF061E}" srcId="{894079A4-8058-454C-8ADE-6185CDD481BC}" destId="{34367085-5DDF-413D-B443-91A3CE3C30A4}" srcOrd="0" destOrd="0" parTransId="{0307D243-CCB5-4E4D-8D36-79F6FEFF83C3}" sibTransId="{4CF831C7-7FDC-45E3-9707-605403A03CC1}"/>
    <dgm:cxn modelId="{EDCFB40E-1F88-4FBC-89ED-59E3AE7782A3}" type="presOf" srcId="{E57ECB64-855B-4C44-98D2-9429FD6764D4}" destId="{387D9108-0CC9-4BE7-8B7C-3C6164F1F9D5}" srcOrd="0" destOrd="2" presId="urn:microsoft.com/office/officeart/2005/8/layout/list1"/>
    <dgm:cxn modelId="{EC803615-4AC4-4C5D-924E-109C0418E65F}" type="presOf" srcId="{9C3634BB-E74B-4292-86FB-DFE1AF4EC173}" destId="{0BC70FE4-46BB-47FF-AEF4-69D83612D3F2}" srcOrd="0" destOrd="2" presId="urn:microsoft.com/office/officeart/2005/8/layout/list1"/>
    <dgm:cxn modelId="{70D25E16-226C-4A76-86C6-D6BEF8E49B6A}" type="presOf" srcId="{B65829BE-94C8-445C-9C89-C0403DAFF642}" destId="{7DEFB1DC-98CF-454C-9BD7-33257760B714}" srcOrd="0" destOrd="0" presId="urn:microsoft.com/office/officeart/2005/8/layout/list1"/>
    <dgm:cxn modelId="{2CB09B16-2BBB-44D3-942B-E8914ECF01AB}" srcId="{8EF8232F-9DC8-4ABF-B873-3032087EBC41}" destId="{B65829BE-94C8-445C-9C89-C0403DAFF642}" srcOrd="0" destOrd="0" parTransId="{73434541-F5BD-4961-84FB-12025E90D88F}" sibTransId="{8F9E2912-60B3-40D6-AF6D-FE624238E7B3}"/>
    <dgm:cxn modelId="{EEB2BA1D-E8D8-422F-B799-BD7D03B96C00}" type="presOf" srcId="{7169C4DC-8D92-4E45-B186-BB181A0DD5A4}" destId="{387D9108-0CC9-4BE7-8B7C-3C6164F1F9D5}" srcOrd="0" destOrd="8" presId="urn:microsoft.com/office/officeart/2005/8/layout/list1"/>
    <dgm:cxn modelId="{B7D48D20-9185-45D3-AA32-CB54102B8787}" srcId="{894079A4-8058-454C-8ADE-6185CDD481BC}" destId="{D0648C70-0D99-47E4-8B79-276A8A92CDC4}" srcOrd="6" destOrd="0" parTransId="{4D7020CE-385A-4FB4-A9C8-C272E141CB1F}" sibTransId="{0F476DF9-62E1-46B2-8877-50871A5466DE}"/>
    <dgm:cxn modelId="{E8E32123-8658-4075-8151-95E700353338}" srcId="{894079A4-8058-454C-8ADE-6185CDD481BC}" destId="{AAEF67C2-F4A3-4BF0-92D7-CEE1D80D50C6}" srcOrd="17" destOrd="0" parTransId="{6098FF20-86E0-4EDE-8B5B-C183C1629D57}" sibTransId="{5FD81B92-EB95-4A7A-839A-343C27D6C9B7}"/>
    <dgm:cxn modelId="{AE460527-EB28-4B07-A92F-A06FB8F837A6}" type="presOf" srcId="{A351BA88-850F-4A76-88CE-CDAA8B3A60CB}" destId="{7DEFB1DC-98CF-454C-9BD7-33257760B714}" srcOrd="0" destOrd="2" presId="urn:microsoft.com/office/officeart/2005/8/layout/list1"/>
    <dgm:cxn modelId="{BBB93E27-9C5D-453E-8EEE-7125F7BD9A4D}" type="presOf" srcId="{33015397-FFDA-45DE-AC50-516602A8C602}" destId="{0BC70FE4-46BB-47FF-AEF4-69D83612D3F2}" srcOrd="0" destOrd="6" presId="urn:microsoft.com/office/officeart/2005/8/layout/list1"/>
    <dgm:cxn modelId="{12E2852B-1C1D-4F73-846B-2E9D3F3B910C}" type="presOf" srcId="{D2E33040-E7DA-4456-98D4-A6EE76ED4A5E}" destId="{0BC70FE4-46BB-47FF-AEF4-69D83612D3F2}" srcOrd="0" destOrd="1" presId="urn:microsoft.com/office/officeart/2005/8/layout/list1"/>
    <dgm:cxn modelId="{590DD137-F8C9-4172-A46E-89995822CD29}" srcId="{894079A4-8058-454C-8ADE-6185CDD481BC}" destId="{0A923005-CF47-45D7-8B17-6719CD5A7375}" srcOrd="14" destOrd="0" parTransId="{23EBF457-C45B-49F3-BCD1-C650BCC5268A}" sibTransId="{26DDD8EF-E5FA-4D7E-A795-47E1DB3A4D32}"/>
    <dgm:cxn modelId="{E5E44538-4FAA-40E3-B2F3-C26C6F332161}" type="presOf" srcId="{E4550A14-5907-4D5F-87D8-BA670380304D}" destId="{8BF0ED7C-A516-4955-A0AF-6FEB1A83D5F6}" srcOrd="0" destOrd="0" presId="urn:microsoft.com/office/officeart/2005/8/layout/list1"/>
    <dgm:cxn modelId="{785F8F38-C0BD-4EEA-89CF-932D5E5D3EED}" type="presOf" srcId="{13390F1C-D5D1-4372-BCF0-B5DFFC9D06DA}" destId="{0BC70FE4-46BB-47FF-AEF4-69D83612D3F2}" srcOrd="0" destOrd="0" presId="urn:microsoft.com/office/officeart/2005/8/layout/list1"/>
    <dgm:cxn modelId="{BA0A733B-37E1-4023-9C3E-1EFFC8BECD6D}" srcId="{894079A4-8058-454C-8ADE-6185CDD481BC}" destId="{8A8D4861-1A0B-422C-988A-B330B0A284A9}" srcOrd="13" destOrd="0" parTransId="{5BEA7E86-598A-46AA-A749-B9D14B6D250D}" sibTransId="{37A98788-A172-4F15-A860-CBFCD8AEB2AC}"/>
    <dgm:cxn modelId="{04FF523D-7E5A-4D69-9DF2-419675D86447}" srcId="{71BC946B-3673-4A30-82A3-515B2D2A9915}" destId="{894079A4-8058-454C-8ADE-6185CDD481BC}" srcOrd="1" destOrd="0" parTransId="{E9D474AA-91BB-42E1-BAF9-E5A783481D07}" sibTransId="{1181C17C-BC51-4D61-969E-4AAC67983F8B}"/>
    <dgm:cxn modelId="{1DCEA142-B905-4AFC-BF54-8C986EBDCA61}" srcId="{894079A4-8058-454C-8ADE-6185CDD481BC}" destId="{FFF9C23D-8AD4-4951-8CD6-A86CFD33B308}" srcOrd="15" destOrd="0" parTransId="{2466F94F-E8AD-4D14-B5B6-ABC51CC5B6A2}" sibTransId="{9EAED92B-BD6F-412C-A8B0-8FFBE773BD91}"/>
    <dgm:cxn modelId="{B9398545-4FF1-4D17-890F-A37AFD8047F2}" type="presOf" srcId="{BD0F8696-28CF-40C9-A343-20A418B73855}" destId="{0BC70FE4-46BB-47FF-AEF4-69D83612D3F2}" srcOrd="0" destOrd="3" presId="urn:microsoft.com/office/officeart/2005/8/layout/list1"/>
    <dgm:cxn modelId="{3AA30069-4EAC-4164-92CB-29F536C52CA3}" type="presOf" srcId="{09283FD5-8369-437A-A59B-62FE9B35CC7F}" destId="{0BC70FE4-46BB-47FF-AEF4-69D83612D3F2}" srcOrd="0" destOrd="4" presId="urn:microsoft.com/office/officeart/2005/8/layout/list1"/>
    <dgm:cxn modelId="{7D5D1E69-F896-4F7D-878F-665BD516827F}" type="presOf" srcId="{8A8D4861-1A0B-422C-988A-B330B0A284A9}" destId="{387D9108-0CC9-4BE7-8B7C-3C6164F1F9D5}" srcOrd="0" destOrd="13" presId="urn:microsoft.com/office/officeart/2005/8/layout/list1"/>
    <dgm:cxn modelId="{EC849549-AD55-4E64-80C2-A6FD5BBF6CAA}" type="presOf" srcId="{8EF8232F-9DC8-4ABF-B873-3032087EBC41}" destId="{6C46C5DC-99B3-481C-92E7-4020CBABD5EA}" srcOrd="1" destOrd="0" presId="urn:microsoft.com/office/officeart/2005/8/layout/list1"/>
    <dgm:cxn modelId="{1CF5CC4B-0E1E-4CA5-BB2B-9970996E7586}" type="presOf" srcId="{185CFF37-37B4-46B6-939F-DE1435BC9DDE}" destId="{387D9108-0CC9-4BE7-8B7C-3C6164F1F9D5}" srcOrd="0" destOrd="7" presId="urn:microsoft.com/office/officeart/2005/8/layout/list1"/>
    <dgm:cxn modelId="{DE4AC56D-EC01-456D-AA8C-AE2CA1D6416C}" type="presOf" srcId="{98A92D2F-F46A-4301-AAE5-721FC3C17755}" destId="{0BC70FE4-46BB-47FF-AEF4-69D83612D3F2}" srcOrd="0" destOrd="7" presId="urn:microsoft.com/office/officeart/2005/8/layout/list1"/>
    <dgm:cxn modelId="{925F314F-390D-4C97-80C4-DF6C9ABB97E9}" type="presOf" srcId="{FE31859A-1790-437C-A93B-EB36C13C1A06}" destId="{7DEFB1DC-98CF-454C-9BD7-33257760B714}" srcOrd="0" destOrd="1" presId="urn:microsoft.com/office/officeart/2005/8/layout/list1"/>
    <dgm:cxn modelId="{BDCE6350-0B23-44AB-B3C8-BE7A49C9FB02}" type="presOf" srcId="{71BC946B-3673-4A30-82A3-515B2D2A9915}" destId="{C3704A33-FD4C-4093-A7EF-90BA7E067912}" srcOrd="0" destOrd="0" presId="urn:microsoft.com/office/officeart/2005/8/layout/list1"/>
    <dgm:cxn modelId="{8CC77051-7700-409D-91BE-F368E270CE94}" srcId="{894079A4-8058-454C-8ADE-6185CDD481BC}" destId="{70A66775-9D45-41A6-9277-5C56779BB5F1}" srcOrd="16" destOrd="0" parTransId="{A4D554DA-AA52-44D8-B450-32BFBE6B5A16}" sibTransId="{D26CAB81-3B19-4084-AFFE-255C1AE62632}"/>
    <dgm:cxn modelId="{C23C7251-38CC-4397-BEAD-A7FEFE37B058}" srcId="{E4550A14-5907-4D5F-87D8-BA670380304D}" destId="{BD0F8696-28CF-40C9-A343-20A418B73855}" srcOrd="3" destOrd="0" parTransId="{25A41D0C-B627-40ED-9580-D36E4C430DA6}" sibTransId="{7FEB902D-A4A7-4C5A-9D10-A1AEF3652D4B}"/>
    <dgm:cxn modelId="{BB25A452-CA29-4A4A-84E0-46A10A18DDEC}" srcId="{894079A4-8058-454C-8ADE-6185CDD481BC}" destId="{10D2EE5C-E7A7-4986-9D77-86173D70BB3C}" srcOrd="12" destOrd="0" parTransId="{64EF849C-5CD1-4949-BEDA-8B5C707DCD79}" sibTransId="{E61F2950-2FE5-41F2-9D4D-7D8000BC5312}"/>
    <dgm:cxn modelId="{C3A75353-7E7C-4C1F-B88B-D324DFDA7107}" srcId="{E4550A14-5907-4D5F-87D8-BA670380304D}" destId="{33015397-FFDA-45DE-AC50-516602A8C602}" srcOrd="6" destOrd="0" parTransId="{2DFDF3EB-0307-43EC-925C-63F6ED748A22}" sibTransId="{0FCFE948-D463-4330-B549-71A6C9956EC4}"/>
    <dgm:cxn modelId="{D6293174-70EA-49CE-B092-5E0D5B692E3F}" type="presOf" srcId="{87BED324-EAB7-4867-A44A-934CC815F940}" destId="{387D9108-0CC9-4BE7-8B7C-3C6164F1F9D5}" srcOrd="0" destOrd="5" presId="urn:microsoft.com/office/officeart/2005/8/layout/list1"/>
    <dgm:cxn modelId="{47DD8E77-EB33-4205-A13A-3BEE96DBAEDE}" type="presOf" srcId="{AAEF67C2-F4A3-4BF0-92D7-CEE1D80D50C6}" destId="{387D9108-0CC9-4BE7-8B7C-3C6164F1F9D5}" srcOrd="0" destOrd="17" presId="urn:microsoft.com/office/officeart/2005/8/layout/list1"/>
    <dgm:cxn modelId="{399F8C59-C531-45B5-B6CB-9BD3BDC6CFC0}" type="presOf" srcId="{DABBC91E-9CB6-4D22-9DC5-59B5DC2EB243}" destId="{387D9108-0CC9-4BE7-8B7C-3C6164F1F9D5}" srcOrd="0" destOrd="10" presId="urn:microsoft.com/office/officeart/2005/8/layout/list1"/>
    <dgm:cxn modelId="{BA0CE259-2EFD-471D-AC03-E5D1DD8887A7}" type="presOf" srcId="{8EF8232F-9DC8-4ABF-B873-3032087EBC41}" destId="{9683005E-17FB-4408-8BA2-C4D8A661C06B}" srcOrd="0" destOrd="0" presId="urn:microsoft.com/office/officeart/2005/8/layout/list1"/>
    <dgm:cxn modelId="{C5A7217A-E443-4DDB-8484-CEB49743FF98}" type="presOf" srcId="{34367085-5DDF-413D-B443-91A3CE3C30A4}" destId="{387D9108-0CC9-4BE7-8B7C-3C6164F1F9D5}" srcOrd="0" destOrd="0" presId="urn:microsoft.com/office/officeart/2005/8/layout/list1"/>
    <dgm:cxn modelId="{D204A67D-E05B-4454-B2F9-57219C4C592D}" type="presOf" srcId="{10D2EE5C-E7A7-4986-9D77-86173D70BB3C}" destId="{387D9108-0CC9-4BE7-8B7C-3C6164F1F9D5}" srcOrd="0" destOrd="12" presId="urn:microsoft.com/office/officeart/2005/8/layout/list1"/>
    <dgm:cxn modelId="{B22E3D7F-FCD0-451E-83B0-B68D048F7C30}" srcId="{E4550A14-5907-4D5F-87D8-BA670380304D}" destId="{98A92D2F-F46A-4301-AAE5-721FC3C17755}" srcOrd="7" destOrd="0" parTransId="{CC7B33E4-6D40-462E-9DED-6BE6C7E9FA6D}" sibTransId="{32E8F52D-98FC-4923-8D81-2F3474995007}"/>
    <dgm:cxn modelId="{170E2780-68E4-4F20-9514-94A087CECA9D}" srcId="{894079A4-8058-454C-8ADE-6185CDD481BC}" destId="{D28FFE8F-CCCE-4FA4-A123-489D7F5FEAED}" srcOrd="11" destOrd="0" parTransId="{CB806474-90D5-4EB2-A3BB-488D1DDEAFF2}" sibTransId="{FABD5AB6-97D1-4D23-A283-21158B38CA4E}"/>
    <dgm:cxn modelId="{DAEC9F82-8F0C-466E-A785-E33C6ACEAAA6}" type="presOf" srcId="{AEC45C83-5E68-4506-8353-208BE43E3A66}" destId="{0BC70FE4-46BB-47FF-AEF4-69D83612D3F2}" srcOrd="0" destOrd="5" presId="urn:microsoft.com/office/officeart/2005/8/layout/list1"/>
    <dgm:cxn modelId="{A7DA7C8F-6D3C-4015-B398-7BAD0AA34133}" type="presOf" srcId="{70A66775-9D45-41A6-9277-5C56779BB5F1}" destId="{387D9108-0CC9-4BE7-8B7C-3C6164F1F9D5}" srcOrd="0" destOrd="16" presId="urn:microsoft.com/office/officeart/2005/8/layout/list1"/>
    <dgm:cxn modelId="{2D119994-EFA5-4CC6-B021-145F339F6D7D}" srcId="{894079A4-8058-454C-8ADE-6185CDD481BC}" destId="{185CFF37-37B4-46B6-939F-DE1435BC9DDE}" srcOrd="7" destOrd="0" parTransId="{8ED965BC-5429-4924-84FB-C8BF08B0EECB}" sibTransId="{16A8B516-FD9F-4CE6-90F3-9AACB2F5C9D8}"/>
    <dgm:cxn modelId="{372A2C95-0C83-4A14-B9FA-5E483233B8C5}" srcId="{E4550A14-5907-4D5F-87D8-BA670380304D}" destId="{D2E33040-E7DA-4456-98D4-A6EE76ED4A5E}" srcOrd="1" destOrd="0" parTransId="{BBC93FFE-EDC9-4224-9CA6-A2B2FB8658D8}" sibTransId="{D6029BA9-B7AE-48D3-AAF3-0E1E941C0BF8}"/>
    <dgm:cxn modelId="{D1C63B9C-30D3-440F-867F-54625B44D571}" type="presOf" srcId="{9B79BF27-FB2F-49CC-9AB1-05E636C9507B}" destId="{387D9108-0CC9-4BE7-8B7C-3C6164F1F9D5}" srcOrd="0" destOrd="9" presId="urn:microsoft.com/office/officeart/2005/8/layout/list1"/>
    <dgm:cxn modelId="{6359D39D-EE5C-4495-9C6B-17EB937FE34B}" type="presOf" srcId="{C93603D7-B008-4C65-9266-97515CB2C085}" destId="{387D9108-0CC9-4BE7-8B7C-3C6164F1F9D5}" srcOrd="0" destOrd="3" presId="urn:microsoft.com/office/officeart/2005/8/layout/list1"/>
    <dgm:cxn modelId="{217B6CA2-0E79-41CC-9FD3-2CED4CA614FC}" srcId="{894079A4-8058-454C-8ADE-6185CDD481BC}" destId="{E57ECB64-855B-4C44-98D2-9429FD6764D4}" srcOrd="2" destOrd="0" parTransId="{E5369871-CBCD-4A65-8684-9549CD3E3C6D}" sibTransId="{25E7600F-21DA-4756-9D09-78A703D82A7E}"/>
    <dgm:cxn modelId="{D53370A2-DF25-4CAE-A5E0-39474C389B14}" type="presOf" srcId="{D28FFE8F-CCCE-4FA4-A123-489D7F5FEAED}" destId="{387D9108-0CC9-4BE7-8B7C-3C6164F1F9D5}" srcOrd="0" destOrd="11" presId="urn:microsoft.com/office/officeart/2005/8/layout/list1"/>
    <dgm:cxn modelId="{4EB8E4A6-0403-461A-B761-DB3818533092}" srcId="{894079A4-8058-454C-8ADE-6185CDD481BC}" destId="{87BED324-EAB7-4867-A44A-934CC815F940}" srcOrd="5" destOrd="0" parTransId="{58D4AD56-D21B-4A74-9B1A-2D4AA8604C6D}" sibTransId="{087B3972-6EA2-49C3-8D21-F7E472C4515E}"/>
    <dgm:cxn modelId="{735079AD-CE35-4290-9087-84A054F7EF99}" type="presOf" srcId="{E4550A14-5907-4D5F-87D8-BA670380304D}" destId="{2A8773B1-A03B-41CB-8FE1-ADC3705C2150}" srcOrd="1" destOrd="0" presId="urn:microsoft.com/office/officeart/2005/8/layout/list1"/>
    <dgm:cxn modelId="{0A4329B1-F29A-46E8-B8CF-AD3B0AA272E3}" srcId="{8EF8232F-9DC8-4ABF-B873-3032087EBC41}" destId="{FE31859A-1790-437C-A93B-EB36C13C1A06}" srcOrd="1" destOrd="0" parTransId="{AEAECE23-8B88-40EC-A376-3A5104BD6049}" sibTransId="{10F313E2-320B-4F4F-A099-D71667B9912B}"/>
    <dgm:cxn modelId="{092281B4-7E00-40BA-9ED1-CE6777DBA587}" srcId="{E4550A14-5907-4D5F-87D8-BA670380304D}" destId="{9C3634BB-E74B-4292-86FB-DFE1AF4EC173}" srcOrd="2" destOrd="0" parTransId="{A083928D-CE47-4450-BB01-22AF00282AD4}" sibTransId="{A1F0302D-3B8B-4E2B-A180-EFA7DFBFB01B}"/>
    <dgm:cxn modelId="{7CF22FB5-18B3-4752-9D05-28E33C0266AD}" srcId="{E4550A14-5907-4D5F-87D8-BA670380304D}" destId="{13390F1C-D5D1-4372-BCF0-B5DFFC9D06DA}" srcOrd="0" destOrd="0" parTransId="{9FB54529-16C8-42AF-B5F2-AF6069F3AE4F}" sibTransId="{042732F5-A29E-4BCE-A30D-7F85AA5976DA}"/>
    <dgm:cxn modelId="{23FEC6B6-8BA0-496E-927C-1743D70AA086}" srcId="{894079A4-8058-454C-8ADE-6185CDD481BC}" destId="{9AF0AE08-D815-494A-A37E-342D7EE49B45}" srcOrd="4" destOrd="0" parTransId="{2CF14ED7-604F-4581-8CAE-FB60E618D08C}" sibTransId="{8E6B71CF-4BD2-4F7A-9D94-7CF077C5203A}"/>
    <dgm:cxn modelId="{924D3CC1-F01C-49F7-B83F-BAA066B44261}" srcId="{894079A4-8058-454C-8ADE-6185CDD481BC}" destId="{918B9FE7-8BCD-4755-B476-74E2EAD5BCDC}" srcOrd="1" destOrd="0" parTransId="{FDAE6015-0DE4-417E-A3AD-8ACD3AFE104B}" sibTransId="{FFAE0FCF-E1A1-4686-AA30-E9C9C036D482}"/>
    <dgm:cxn modelId="{F1257AC3-7CFA-4A2A-A3B6-3479026AB920}" srcId="{E4550A14-5907-4D5F-87D8-BA670380304D}" destId="{09283FD5-8369-437A-A59B-62FE9B35CC7F}" srcOrd="4" destOrd="0" parTransId="{D45F8814-7723-4EEF-8B4C-793E1C3FCCEE}" sibTransId="{0FD3AB2D-5CB1-45AF-B4B4-7D4E4C01EFED}"/>
    <dgm:cxn modelId="{F66EC6C3-CBCF-4197-8746-DD47B04A042C}" srcId="{71BC946B-3673-4A30-82A3-515B2D2A9915}" destId="{8EF8232F-9DC8-4ABF-B873-3032087EBC41}" srcOrd="2" destOrd="0" parTransId="{459D3066-FB06-4A30-A6DD-F1C68E1C2330}" sibTransId="{5F2ADA80-3BD9-4EF8-B02E-1D7EFB6FA2FE}"/>
    <dgm:cxn modelId="{02E8B9C4-A201-4768-878C-972C4F06DB01}" type="presOf" srcId="{9AF0AE08-D815-494A-A37E-342D7EE49B45}" destId="{387D9108-0CC9-4BE7-8B7C-3C6164F1F9D5}" srcOrd="0" destOrd="4" presId="urn:microsoft.com/office/officeart/2005/8/layout/list1"/>
    <dgm:cxn modelId="{DD97D2C4-23A4-4CBA-8A47-0A14F112599E}" srcId="{E4550A14-5907-4D5F-87D8-BA670380304D}" destId="{AEC45C83-5E68-4506-8353-208BE43E3A66}" srcOrd="5" destOrd="0" parTransId="{669B23E6-FCBC-450E-962B-B871731A16E2}" sibTransId="{68BFC4B6-B6CF-4C44-BA20-1BDB837170CE}"/>
    <dgm:cxn modelId="{15FF51D0-92CC-44DC-8EA2-ECC087670E36}" type="presOf" srcId="{894079A4-8058-454C-8ADE-6185CDD481BC}" destId="{A27BB495-732A-4868-B3EA-943DB655E07B}" srcOrd="1" destOrd="0" presId="urn:microsoft.com/office/officeart/2005/8/layout/list1"/>
    <dgm:cxn modelId="{E1B393D0-75F9-48D2-86BC-7ACB574DF91A}" type="presOf" srcId="{FFF9C23D-8AD4-4951-8CD6-A86CFD33B308}" destId="{387D9108-0CC9-4BE7-8B7C-3C6164F1F9D5}" srcOrd="0" destOrd="15" presId="urn:microsoft.com/office/officeart/2005/8/layout/list1"/>
    <dgm:cxn modelId="{7B5C2DDA-D53F-48A8-86FF-0B393455B537}" srcId="{894079A4-8058-454C-8ADE-6185CDD481BC}" destId="{DABBC91E-9CB6-4D22-9DC5-59B5DC2EB243}" srcOrd="10" destOrd="0" parTransId="{AC4E6874-9777-4A3F-BD8F-A363EEE01A67}" sibTransId="{CB96520C-8FE3-4801-920B-53FD2E1147E3}"/>
    <dgm:cxn modelId="{B05EA5DF-C4A8-4AF5-946D-78EF3F9B1895}" type="presOf" srcId="{918B9FE7-8BCD-4755-B476-74E2EAD5BCDC}" destId="{387D9108-0CC9-4BE7-8B7C-3C6164F1F9D5}" srcOrd="0" destOrd="1" presId="urn:microsoft.com/office/officeart/2005/8/layout/list1"/>
    <dgm:cxn modelId="{3D1730ED-B155-4AF6-9761-B70550401C0E}" srcId="{71BC946B-3673-4A30-82A3-515B2D2A9915}" destId="{E4550A14-5907-4D5F-87D8-BA670380304D}" srcOrd="0" destOrd="0" parTransId="{7E95160A-FDED-4FF2-AA53-BA89FB36604E}" sibTransId="{50FFDBAA-2456-469E-8631-5036EFEDEA99}"/>
    <dgm:cxn modelId="{B7845BEE-F5D4-4B5E-9D0A-8BB0E0ED250D}" srcId="{894079A4-8058-454C-8ADE-6185CDD481BC}" destId="{C93603D7-B008-4C65-9266-97515CB2C085}" srcOrd="3" destOrd="0" parTransId="{9C9D94C9-390C-46A3-B534-6832F089F1E4}" sibTransId="{190C25F8-AE1B-403F-8503-61F287A44FED}"/>
    <dgm:cxn modelId="{F07A2BEF-5722-4AC1-B745-70A8C1B48E4B}" srcId="{8EF8232F-9DC8-4ABF-B873-3032087EBC41}" destId="{A351BA88-850F-4A76-88CE-CDAA8B3A60CB}" srcOrd="2" destOrd="0" parTransId="{52BC463D-3564-494E-8E81-467C8E583882}" sibTransId="{4DA51C3D-95B3-44DC-BB2B-8CF9A1EF2B4D}"/>
    <dgm:cxn modelId="{08287DF9-F6C6-4E51-A1FA-DA15F9F5508C}" type="presOf" srcId="{0A923005-CF47-45D7-8B17-6719CD5A7375}" destId="{387D9108-0CC9-4BE7-8B7C-3C6164F1F9D5}" srcOrd="0" destOrd="14" presId="urn:microsoft.com/office/officeart/2005/8/layout/list1"/>
    <dgm:cxn modelId="{B95D72FA-6CE4-4AA2-A7BA-18B9B249F6C8}" type="presOf" srcId="{D0648C70-0D99-47E4-8B79-276A8A92CDC4}" destId="{387D9108-0CC9-4BE7-8B7C-3C6164F1F9D5}" srcOrd="0" destOrd="6" presId="urn:microsoft.com/office/officeart/2005/8/layout/list1"/>
    <dgm:cxn modelId="{A9F424FF-9789-4988-AC34-A6021A19C1DB}" srcId="{894079A4-8058-454C-8ADE-6185CDD481BC}" destId="{7169C4DC-8D92-4E45-B186-BB181A0DD5A4}" srcOrd="8" destOrd="0" parTransId="{0272C68C-A260-4D10-B784-176D96B122C6}" sibTransId="{2502CEAB-BDE0-4DB9-88FF-032034B22281}"/>
    <dgm:cxn modelId="{C226BBFF-F2CC-4B3B-AA83-59F39EBE4966}" srcId="{894079A4-8058-454C-8ADE-6185CDD481BC}" destId="{9B79BF27-FB2F-49CC-9AB1-05E636C9507B}" srcOrd="9" destOrd="0" parTransId="{0D734BE6-5254-42A2-B180-3403F61B3953}" sibTransId="{712DE9DE-F9C9-4CB3-A04E-A4B17C05DD51}"/>
    <dgm:cxn modelId="{D92B6C8F-D0E9-41F7-9230-356CD361C7E2}" type="presParOf" srcId="{C3704A33-FD4C-4093-A7EF-90BA7E067912}" destId="{578530D2-E9CF-4AEF-9CF2-0E01C6745CFE}" srcOrd="0" destOrd="0" presId="urn:microsoft.com/office/officeart/2005/8/layout/list1"/>
    <dgm:cxn modelId="{68D216E7-976D-4A66-8256-F45EA14F313F}" type="presParOf" srcId="{578530D2-E9CF-4AEF-9CF2-0E01C6745CFE}" destId="{8BF0ED7C-A516-4955-A0AF-6FEB1A83D5F6}" srcOrd="0" destOrd="0" presId="urn:microsoft.com/office/officeart/2005/8/layout/list1"/>
    <dgm:cxn modelId="{3D5A0AB0-E104-4790-A9E3-FDBBC3966E61}" type="presParOf" srcId="{578530D2-E9CF-4AEF-9CF2-0E01C6745CFE}" destId="{2A8773B1-A03B-41CB-8FE1-ADC3705C2150}" srcOrd="1" destOrd="0" presId="urn:microsoft.com/office/officeart/2005/8/layout/list1"/>
    <dgm:cxn modelId="{BD2A6F7C-F599-492D-B5EB-4F4313B6097A}" type="presParOf" srcId="{C3704A33-FD4C-4093-A7EF-90BA7E067912}" destId="{D81F869F-BEDC-4D4E-84A9-6B9612B28233}" srcOrd="1" destOrd="0" presId="urn:microsoft.com/office/officeart/2005/8/layout/list1"/>
    <dgm:cxn modelId="{94F5A980-76CE-405A-B551-6BB6E082F72D}" type="presParOf" srcId="{C3704A33-FD4C-4093-A7EF-90BA7E067912}" destId="{0BC70FE4-46BB-47FF-AEF4-69D83612D3F2}" srcOrd="2" destOrd="0" presId="urn:microsoft.com/office/officeart/2005/8/layout/list1"/>
    <dgm:cxn modelId="{E8C5567A-AFA8-42CD-8D6B-22FA2C6FE26D}" type="presParOf" srcId="{C3704A33-FD4C-4093-A7EF-90BA7E067912}" destId="{69E426CE-62FD-4571-920F-9F9F8EBEF178}" srcOrd="3" destOrd="0" presId="urn:microsoft.com/office/officeart/2005/8/layout/list1"/>
    <dgm:cxn modelId="{3F10332C-D925-40A4-84FE-0AD3C559206E}" type="presParOf" srcId="{C3704A33-FD4C-4093-A7EF-90BA7E067912}" destId="{CFFDCFD1-A5C4-4150-A2B0-3C2C0165DDB8}" srcOrd="4" destOrd="0" presId="urn:microsoft.com/office/officeart/2005/8/layout/list1"/>
    <dgm:cxn modelId="{7A337C60-6DB1-46FB-BDC1-90617BFE415D}" type="presParOf" srcId="{CFFDCFD1-A5C4-4150-A2B0-3C2C0165DDB8}" destId="{C0D73EF2-88A1-4245-B0DB-90479A8DD8E1}" srcOrd="0" destOrd="0" presId="urn:microsoft.com/office/officeart/2005/8/layout/list1"/>
    <dgm:cxn modelId="{66239570-9E01-42FD-B366-B1DC3A9D073D}" type="presParOf" srcId="{CFFDCFD1-A5C4-4150-A2B0-3C2C0165DDB8}" destId="{A27BB495-732A-4868-B3EA-943DB655E07B}" srcOrd="1" destOrd="0" presId="urn:microsoft.com/office/officeart/2005/8/layout/list1"/>
    <dgm:cxn modelId="{073CA242-0246-4724-8545-96034D6E5088}" type="presParOf" srcId="{C3704A33-FD4C-4093-A7EF-90BA7E067912}" destId="{7E860EDB-FBBD-46CD-952F-360C71590451}" srcOrd="5" destOrd="0" presId="urn:microsoft.com/office/officeart/2005/8/layout/list1"/>
    <dgm:cxn modelId="{D2D28FCC-A140-4E22-8EE6-7633A2B94587}" type="presParOf" srcId="{C3704A33-FD4C-4093-A7EF-90BA7E067912}" destId="{387D9108-0CC9-4BE7-8B7C-3C6164F1F9D5}" srcOrd="6" destOrd="0" presId="urn:microsoft.com/office/officeart/2005/8/layout/list1"/>
    <dgm:cxn modelId="{13A96185-3FD4-4254-B663-9D61F203837E}" type="presParOf" srcId="{C3704A33-FD4C-4093-A7EF-90BA7E067912}" destId="{3998ADCA-8A42-4970-995B-A448597588D0}" srcOrd="7" destOrd="0" presId="urn:microsoft.com/office/officeart/2005/8/layout/list1"/>
    <dgm:cxn modelId="{B369D4C1-3983-4E27-A318-2B35E475E462}" type="presParOf" srcId="{C3704A33-FD4C-4093-A7EF-90BA7E067912}" destId="{2F8E5E3A-513A-489F-9811-70A160151C47}" srcOrd="8" destOrd="0" presId="urn:microsoft.com/office/officeart/2005/8/layout/list1"/>
    <dgm:cxn modelId="{DA771443-81AB-48AD-BE42-31CC60F8E03B}" type="presParOf" srcId="{2F8E5E3A-513A-489F-9811-70A160151C47}" destId="{9683005E-17FB-4408-8BA2-C4D8A661C06B}" srcOrd="0" destOrd="0" presId="urn:microsoft.com/office/officeart/2005/8/layout/list1"/>
    <dgm:cxn modelId="{90AD2B1F-43EC-430E-808A-7DFC11F031DA}" type="presParOf" srcId="{2F8E5E3A-513A-489F-9811-70A160151C47}" destId="{6C46C5DC-99B3-481C-92E7-4020CBABD5EA}" srcOrd="1" destOrd="0" presId="urn:microsoft.com/office/officeart/2005/8/layout/list1"/>
    <dgm:cxn modelId="{39D9C74D-31D4-4E51-AF85-8447569DC0A1}" type="presParOf" srcId="{C3704A33-FD4C-4093-A7EF-90BA7E067912}" destId="{BA5158CB-F905-4EDF-8618-977693D46241}" srcOrd="9" destOrd="0" presId="urn:microsoft.com/office/officeart/2005/8/layout/list1"/>
    <dgm:cxn modelId="{0AC6282A-D857-4D34-AD17-DA9964F9FF01}" type="presParOf" srcId="{C3704A33-FD4C-4093-A7EF-90BA7E067912}" destId="{7DEFB1DC-98CF-454C-9BD7-33257760B71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1D2E8-981E-4195-A9D2-D6997A2749C2}">
      <dsp:nvSpPr>
        <dsp:cNvPr id="0" name=""/>
        <dsp:cNvSpPr/>
      </dsp:nvSpPr>
      <dsp:spPr>
        <a:xfrm>
          <a:off x="0" y="0"/>
          <a:ext cx="8412480" cy="95755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GB" sz="2500" kern="1200">
              <a:latin typeface="Calibri Light" panose="020F0302020204030204"/>
            </a:rPr>
            <a:t>Week 1: EDA</a:t>
          </a:r>
        </a:p>
      </dsp:txBody>
      <dsp:txXfrm>
        <a:off x="28046" y="28046"/>
        <a:ext cx="7298284" cy="901467"/>
      </dsp:txXfrm>
    </dsp:sp>
    <dsp:sp modelId="{43BC6162-536E-49D7-9AC0-F12DEEB43701}">
      <dsp:nvSpPr>
        <dsp:cNvPr id="0" name=""/>
        <dsp:cNvSpPr/>
      </dsp:nvSpPr>
      <dsp:spPr>
        <a:xfrm>
          <a:off x="704545" y="1131661"/>
          <a:ext cx="8412480" cy="957559"/>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GB" sz="2500" kern="1200">
              <a:latin typeface="Calibri Light" panose="020F0302020204030204"/>
            </a:rPr>
            <a:t>Week 2: Understanding various classification algorithms</a:t>
          </a:r>
        </a:p>
      </dsp:txBody>
      <dsp:txXfrm>
        <a:off x="732591" y="1159707"/>
        <a:ext cx="7029429" cy="901467"/>
      </dsp:txXfrm>
    </dsp:sp>
    <dsp:sp modelId="{0F96B9B6-DD79-4E64-8F4E-B204DE4347EA}">
      <dsp:nvSpPr>
        <dsp:cNvPr id="0" name=""/>
        <dsp:cNvSpPr/>
      </dsp:nvSpPr>
      <dsp:spPr>
        <a:xfrm>
          <a:off x="1398574" y="2263322"/>
          <a:ext cx="8412480" cy="957559"/>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GB" sz="2500" kern="1200">
              <a:latin typeface="Calibri Light" panose="020F0302020204030204"/>
            </a:rPr>
            <a:t>Week 3: Implementing classification models</a:t>
          </a:r>
          <a:endParaRPr lang="en-GB" sz="2500" kern="1200"/>
        </a:p>
      </dsp:txBody>
      <dsp:txXfrm>
        <a:off x="1426620" y="2291368"/>
        <a:ext cx="7039944" cy="901467"/>
      </dsp:txXfrm>
    </dsp:sp>
    <dsp:sp modelId="{0056D16F-19C5-4A42-840A-B7E9247C4498}">
      <dsp:nvSpPr>
        <dsp:cNvPr id="0" name=""/>
        <dsp:cNvSpPr/>
      </dsp:nvSpPr>
      <dsp:spPr>
        <a:xfrm>
          <a:off x="2103119" y="3394984"/>
          <a:ext cx="8412480" cy="957559"/>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GB" sz="2500" kern="1200">
              <a:latin typeface="Calibri Light" panose="020F0302020204030204"/>
            </a:rPr>
            <a:t>Week 4: Analysing Outputs and making  final Project report </a:t>
          </a:r>
          <a:endParaRPr lang="en-GB" sz="2500" kern="1200"/>
        </a:p>
      </dsp:txBody>
      <dsp:txXfrm>
        <a:off x="2131165" y="3423030"/>
        <a:ext cx="7029429" cy="901467"/>
      </dsp:txXfrm>
    </dsp:sp>
    <dsp:sp modelId="{949E137A-4070-4636-BBB9-E34ACB5A8AA9}">
      <dsp:nvSpPr>
        <dsp:cNvPr id="0" name=""/>
        <dsp:cNvSpPr/>
      </dsp:nvSpPr>
      <dsp:spPr>
        <a:xfrm>
          <a:off x="7790066" y="733403"/>
          <a:ext cx="622413" cy="62241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GB" sz="2800" kern="1200"/>
        </a:p>
      </dsp:txBody>
      <dsp:txXfrm>
        <a:off x="7930109" y="733403"/>
        <a:ext cx="342327" cy="468366"/>
      </dsp:txXfrm>
    </dsp:sp>
    <dsp:sp modelId="{A6BBFFB9-6271-4B34-A21E-1F8791885BDF}">
      <dsp:nvSpPr>
        <dsp:cNvPr id="0" name=""/>
        <dsp:cNvSpPr/>
      </dsp:nvSpPr>
      <dsp:spPr>
        <a:xfrm>
          <a:off x="8494611" y="1865065"/>
          <a:ext cx="622413" cy="622413"/>
        </a:xfrm>
        <a:prstGeom prst="downArrow">
          <a:avLst>
            <a:gd name="adj1" fmla="val 55000"/>
            <a:gd name="adj2" fmla="val 45000"/>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GB" sz="2800" kern="1200"/>
        </a:p>
      </dsp:txBody>
      <dsp:txXfrm>
        <a:off x="8634654" y="1865065"/>
        <a:ext cx="342327" cy="468366"/>
      </dsp:txXfrm>
    </dsp:sp>
    <dsp:sp modelId="{A4D82CC9-9316-41C5-88CB-3953F02A4E91}">
      <dsp:nvSpPr>
        <dsp:cNvPr id="0" name=""/>
        <dsp:cNvSpPr/>
      </dsp:nvSpPr>
      <dsp:spPr>
        <a:xfrm>
          <a:off x="9188641" y="2996726"/>
          <a:ext cx="622413" cy="622413"/>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GB" sz="2800" kern="1200"/>
        </a:p>
      </dsp:txBody>
      <dsp:txXfrm>
        <a:off x="9328684" y="2996726"/>
        <a:ext cx="342327" cy="4683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70FE4-46BB-47FF-AEF4-69D83612D3F2}">
      <dsp:nvSpPr>
        <dsp:cNvPr id="0" name=""/>
        <dsp:cNvSpPr/>
      </dsp:nvSpPr>
      <dsp:spPr>
        <a:xfrm>
          <a:off x="0" y="365986"/>
          <a:ext cx="7734397" cy="1575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0275" tIns="208280" rIns="600275" bIns="71120" numCol="1" spcCol="1270" anchor="t" anchorCtr="0">
          <a:noAutofit/>
        </a:bodyPr>
        <a:lstStyle/>
        <a:p>
          <a:pPr marL="57150" lvl="1" indent="-57150" algn="l" defTabSz="444500">
            <a:lnSpc>
              <a:spcPct val="90000"/>
            </a:lnSpc>
            <a:spcBef>
              <a:spcPct val="0"/>
            </a:spcBef>
            <a:spcAft>
              <a:spcPct val="15000"/>
            </a:spcAft>
            <a:buChar char="•"/>
          </a:pPr>
          <a:r>
            <a:rPr lang="en-GB" sz="1000" kern="1200"/>
            <a:t>pH value, </a:t>
          </a:r>
          <a:endParaRPr lang="en-US" sz="1000" kern="1200"/>
        </a:p>
        <a:p>
          <a:pPr marL="57150" lvl="1" indent="-57150" algn="l" defTabSz="444500">
            <a:lnSpc>
              <a:spcPct val="90000"/>
            </a:lnSpc>
            <a:spcBef>
              <a:spcPct val="0"/>
            </a:spcBef>
            <a:spcAft>
              <a:spcPct val="15000"/>
            </a:spcAft>
            <a:buChar char="•"/>
          </a:pPr>
          <a:r>
            <a:rPr lang="en-GB" sz="1000" kern="1200"/>
            <a:t>hardness of water, </a:t>
          </a:r>
          <a:endParaRPr lang="en-US" sz="1000" kern="1200"/>
        </a:p>
        <a:p>
          <a:pPr marL="57150" lvl="1" indent="-57150" algn="l" defTabSz="444500">
            <a:lnSpc>
              <a:spcPct val="90000"/>
            </a:lnSpc>
            <a:spcBef>
              <a:spcPct val="0"/>
            </a:spcBef>
            <a:spcAft>
              <a:spcPct val="15000"/>
            </a:spcAft>
            <a:buChar char="•"/>
          </a:pPr>
          <a:r>
            <a:rPr lang="en-GB" sz="1000" kern="1200"/>
            <a:t>TDS (Total dissolved solids)value</a:t>
          </a:r>
          <a:endParaRPr lang="en-US" sz="1000" kern="1200"/>
        </a:p>
        <a:p>
          <a:pPr marL="57150" lvl="1" indent="-57150" algn="l" defTabSz="444500">
            <a:lnSpc>
              <a:spcPct val="90000"/>
            </a:lnSpc>
            <a:spcBef>
              <a:spcPct val="0"/>
            </a:spcBef>
            <a:spcAft>
              <a:spcPct val="15000"/>
            </a:spcAft>
            <a:buChar char="•"/>
          </a:pPr>
          <a:r>
            <a:rPr lang="en-GB" sz="1000" kern="1200"/>
            <a:t>Chloramines and </a:t>
          </a:r>
          <a:r>
            <a:rPr lang="en-GB" sz="1000" kern="1200" err="1"/>
            <a:t>sulfates</a:t>
          </a:r>
          <a:r>
            <a:rPr lang="en-GB" sz="1000" kern="1200"/>
            <a:t> content</a:t>
          </a:r>
          <a:endParaRPr lang="en-US" sz="1000" kern="1200"/>
        </a:p>
        <a:p>
          <a:pPr marL="57150" lvl="1" indent="-57150" algn="l" defTabSz="444500">
            <a:lnSpc>
              <a:spcPct val="90000"/>
            </a:lnSpc>
            <a:spcBef>
              <a:spcPct val="0"/>
            </a:spcBef>
            <a:spcAft>
              <a:spcPct val="15000"/>
            </a:spcAft>
            <a:buChar char="•"/>
          </a:pPr>
          <a:r>
            <a:rPr lang="en-GB" sz="1000" kern="1200"/>
            <a:t>conductivity, </a:t>
          </a:r>
          <a:endParaRPr lang="en-US" sz="1000" kern="1200"/>
        </a:p>
        <a:p>
          <a:pPr marL="57150" lvl="1" indent="-57150" algn="l" defTabSz="444500">
            <a:lnSpc>
              <a:spcPct val="90000"/>
            </a:lnSpc>
            <a:spcBef>
              <a:spcPct val="0"/>
            </a:spcBef>
            <a:spcAft>
              <a:spcPct val="15000"/>
            </a:spcAft>
            <a:buChar char="•"/>
          </a:pPr>
          <a:r>
            <a:rPr lang="en-GB" sz="1000" kern="1200"/>
            <a:t>Total Organic Carbon (TOC)</a:t>
          </a:r>
          <a:endParaRPr lang="en-US" sz="1000" kern="1200"/>
        </a:p>
        <a:p>
          <a:pPr marL="57150" lvl="1" indent="-57150" algn="l" defTabSz="444500">
            <a:lnSpc>
              <a:spcPct val="90000"/>
            </a:lnSpc>
            <a:spcBef>
              <a:spcPct val="0"/>
            </a:spcBef>
            <a:spcAft>
              <a:spcPct val="15000"/>
            </a:spcAft>
            <a:buChar char="•"/>
          </a:pPr>
          <a:r>
            <a:rPr lang="en-GB" sz="1000" kern="1200"/>
            <a:t>Trihalomethanes </a:t>
          </a:r>
          <a:endParaRPr lang="en-US" sz="1000" kern="1200"/>
        </a:p>
        <a:p>
          <a:pPr marL="57150" lvl="1" indent="-57150" algn="l" defTabSz="444500">
            <a:lnSpc>
              <a:spcPct val="90000"/>
            </a:lnSpc>
            <a:spcBef>
              <a:spcPct val="0"/>
            </a:spcBef>
            <a:spcAft>
              <a:spcPct val="15000"/>
            </a:spcAft>
            <a:buChar char="•"/>
          </a:pPr>
          <a:r>
            <a:rPr lang="en-GB" sz="1000" kern="1200"/>
            <a:t>turbidity of water</a:t>
          </a:r>
          <a:endParaRPr lang="en-US" sz="1000" kern="1200"/>
        </a:p>
      </dsp:txBody>
      <dsp:txXfrm>
        <a:off x="0" y="365986"/>
        <a:ext cx="7734397" cy="1575000"/>
      </dsp:txXfrm>
    </dsp:sp>
    <dsp:sp modelId="{2A8773B1-A03B-41CB-8FE1-ADC3705C2150}">
      <dsp:nvSpPr>
        <dsp:cNvPr id="0" name=""/>
        <dsp:cNvSpPr/>
      </dsp:nvSpPr>
      <dsp:spPr>
        <a:xfrm>
          <a:off x="386719" y="218386"/>
          <a:ext cx="5414077" cy="295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4639" tIns="0" rIns="204639" bIns="0" numCol="1" spcCol="1270" anchor="ctr" anchorCtr="0">
          <a:noAutofit/>
        </a:bodyPr>
        <a:lstStyle/>
        <a:p>
          <a:pPr marL="0" lvl="0" indent="0" algn="l" defTabSz="444500" rtl="0">
            <a:lnSpc>
              <a:spcPct val="90000"/>
            </a:lnSpc>
            <a:spcBef>
              <a:spcPct val="0"/>
            </a:spcBef>
            <a:spcAft>
              <a:spcPct val="35000"/>
            </a:spcAft>
            <a:buNone/>
          </a:pPr>
          <a:r>
            <a:rPr lang="en-GB" sz="1000" kern="1200">
              <a:latin typeface="Calibri Light" panose="020F0302020204030204"/>
            </a:rPr>
            <a:t>Important Features to be used:</a:t>
          </a:r>
          <a:endParaRPr lang="en-US" sz="1000" kern="1200"/>
        </a:p>
      </dsp:txBody>
      <dsp:txXfrm>
        <a:off x="401129" y="232796"/>
        <a:ext cx="5385257" cy="266380"/>
      </dsp:txXfrm>
    </dsp:sp>
    <dsp:sp modelId="{387D9108-0CC9-4BE7-8B7C-3C6164F1F9D5}">
      <dsp:nvSpPr>
        <dsp:cNvPr id="0" name=""/>
        <dsp:cNvSpPr/>
      </dsp:nvSpPr>
      <dsp:spPr>
        <a:xfrm>
          <a:off x="0" y="2142587"/>
          <a:ext cx="7734397" cy="3339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0275" tIns="208280" rIns="600275" bIns="71120" numCol="1" spcCol="1270" anchor="t" anchorCtr="0">
          <a:noAutofit/>
        </a:bodyPr>
        <a:lstStyle/>
        <a:p>
          <a:pPr marL="57150" lvl="1" indent="-57150" algn="l" defTabSz="444500">
            <a:lnSpc>
              <a:spcPct val="90000"/>
            </a:lnSpc>
            <a:spcBef>
              <a:spcPct val="0"/>
            </a:spcBef>
            <a:spcAft>
              <a:spcPct val="15000"/>
            </a:spcAft>
            <a:buChar char="•"/>
          </a:pPr>
          <a:r>
            <a:rPr lang="en-GB" sz="1000" kern="1200"/>
            <a:t>Logistic Regression</a:t>
          </a:r>
          <a:endParaRPr lang="en-US" sz="1000" kern="1200"/>
        </a:p>
        <a:p>
          <a:pPr marL="57150" lvl="1" indent="-57150" algn="l" defTabSz="444500">
            <a:lnSpc>
              <a:spcPct val="90000"/>
            </a:lnSpc>
            <a:spcBef>
              <a:spcPct val="0"/>
            </a:spcBef>
            <a:spcAft>
              <a:spcPct val="15000"/>
            </a:spcAft>
            <a:buChar char="•"/>
          </a:pPr>
          <a:r>
            <a:rPr lang="en-GB" sz="1000" kern="1200"/>
            <a:t>Support Vector Machine</a:t>
          </a:r>
          <a:endParaRPr lang="en-US" sz="1000" kern="1200"/>
        </a:p>
        <a:p>
          <a:pPr marL="57150" lvl="1" indent="-57150" algn="l" defTabSz="444500">
            <a:lnSpc>
              <a:spcPct val="90000"/>
            </a:lnSpc>
            <a:spcBef>
              <a:spcPct val="0"/>
            </a:spcBef>
            <a:spcAft>
              <a:spcPct val="15000"/>
            </a:spcAft>
            <a:buChar char="•"/>
          </a:pPr>
          <a:r>
            <a:rPr lang="en-GB" sz="1000" kern="1200"/>
            <a:t>K-Nearest Neighbours</a:t>
          </a:r>
          <a:endParaRPr lang="en-US" sz="1000" kern="1200"/>
        </a:p>
        <a:p>
          <a:pPr marL="57150" lvl="1" indent="-57150" algn="l" defTabSz="444500">
            <a:lnSpc>
              <a:spcPct val="90000"/>
            </a:lnSpc>
            <a:spcBef>
              <a:spcPct val="0"/>
            </a:spcBef>
            <a:spcAft>
              <a:spcPct val="15000"/>
            </a:spcAft>
            <a:buChar char="•"/>
          </a:pPr>
          <a:r>
            <a:rPr lang="en-GB" sz="1000" kern="1200"/>
            <a:t>Decision Trees</a:t>
          </a:r>
          <a:endParaRPr lang="en-US" sz="1000" kern="1200"/>
        </a:p>
        <a:p>
          <a:pPr marL="57150" lvl="1" indent="-57150" algn="l" defTabSz="444500">
            <a:lnSpc>
              <a:spcPct val="90000"/>
            </a:lnSpc>
            <a:spcBef>
              <a:spcPct val="0"/>
            </a:spcBef>
            <a:spcAft>
              <a:spcPct val="15000"/>
            </a:spcAft>
            <a:buChar char="•"/>
          </a:pPr>
          <a:r>
            <a:rPr lang="en-GB" sz="1000" kern="1200">
              <a:latin typeface="Calibri Light" panose="020F0302020204030204"/>
            </a:rPr>
            <a:t>Gaussian</a:t>
          </a:r>
          <a:r>
            <a:rPr lang="en-GB" sz="1000" kern="1200"/>
            <a:t> naive Bayes</a:t>
          </a:r>
          <a:endParaRPr lang="en-US" sz="1000" kern="1200"/>
        </a:p>
        <a:p>
          <a:pPr marL="57150" lvl="1" indent="-57150" algn="l" defTabSz="444500" rtl="0">
            <a:lnSpc>
              <a:spcPct val="90000"/>
            </a:lnSpc>
            <a:spcBef>
              <a:spcPct val="0"/>
            </a:spcBef>
            <a:spcAft>
              <a:spcPct val="15000"/>
            </a:spcAft>
            <a:buChar char="•"/>
          </a:pPr>
          <a:r>
            <a:rPr lang="en-GB" sz="1000" kern="1200"/>
            <a:t>Random </a:t>
          </a:r>
          <a:r>
            <a:rPr lang="en-GB" sz="1000" kern="1200">
              <a:latin typeface="Calibri Light" panose="020F0302020204030204"/>
            </a:rPr>
            <a:t>Forest</a:t>
          </a:r>
          <a:endParaRPr lang="en-US" sz="1000" kern="1200">
            <a:latin typeface="Calibri Light" panose="020F0302020204030204"/>
          </a:endParaRPr>
        </a:p>
        <a:p>
          <a:pPr marL="57150" lvl="1" indent="-57150" algn="l" defTabSz="444500">
            <a:lnSpc>
              <a:spcPct val="90000"/>
            </a:lnSpc>
            <a:spcBef>
              <a:spcPct val="0"/>
            </a:spcBef>
            <a:spcAft>
              <a:spcPct val="15000"/>
            </a:spcAft>
            <a:buChar char="•"/>
          </a:pPr>
          <a:r>
            <a:rPr lang="en-GB" sz="1000" kern="1200">
              <a:latin typeface="Calibri Light" panose="020F0302020204030204"/>
            </a:rPr>
            <a:t>Gradient</a:t>
          </a:r>
          <a:r>
            <a:rPr lang="en-GB" sz="1000" kern="1200"/>
            <a:t> Boosting Classifier</a:t>
          </a:r>
        </a:p>
        <a:p>
          <a:pPr marL="57150" lvl="1" indent="-57150" algn="l" defTabSz="444500">
            <a:lnSpc>
              <a:spcPct val="90000"/>
            </a:lnSpc>
            <a:spcBef>
              <a:spcPct val="0"/>
            </a:spcBef>
            <a:spcAft>
              <a:spcPct val="15000"/>
            </a:spcAft>
            <a:buChar char="•"/>
          </a:pPr>
          <a:r>
            <a:rPr lang="en-GB" sz="1000" kern="1200"/>
            <a:t>AdaBoost Classifier</a:t>
          </a:r>
        </a:p>
        <a:p>
          <a:pPr marL="57150" lvl="1" indent="-57150" algn="l" defTabSz="444500">
            <a:lnSpc>
              <a:spcPct val="90000"/>
            </a:lnSpc>
            <a:spcBef>
              <a:spcPct val="0"/>
            </a:spcBef>
            <a:spcAft>
              <a:spcPct val="15000"/>
            </a:spcAft>
            <a:buChar char="•"/>
          </a:pPr>
          <a:r>
            <a:rPr lang="en-GB" sz="1000" kern="1200"/>
            <a:t>Bagging Classifier</a:t>
          </a:r>
        </a:p>
        <a:p>
          <a:pPr marL="57150" lvl="1" indent="-57150" algn="l" defTabSz="444500">
            <a:lnSpc>
              <a:spcPct val="90000"/>
            </a:lnSpc>
            <a:spcBef>
              <a:spcPct val="0"/>
            </a:spcBef>
            <a:spcAft>
              <a:spcPct val="15000"/>
            </a:spcAft>
            <a:buChar char="•"/>
          </a:pPr>
          <a:r>
            <a:rPr lang="en-GB" sz="1000" kern="1200"/>
            <a:t>Extra Trees Classifier</a:t>
          </a:r>
        </a:p>
        <a:p>
          <a:pPr marL="57150" lvl="1" indent="-57150" algn="l" defTabSz="444500">
            <a:lnSpc>
              <a:spcPct val="90000"/>
            </a:lnSpc>
            <a:spcBef>
              <a:spcPct val="0"/>
            </a:spcBef>
            <a:spcAft>
              <a:spcPct val="15000"/>
            </a:spcAft>
            <a:buChar char="•"/>
          </a:pPr>
          <a:r>
            <a:rPr lang="en-GB" sz="1000" kern="1200"/>
            <a:t>Light Gradient Boosting Machine</a:t>
          </a:r>
        </a:p>
        <a:p>
          <a:pPr marL="57150" lvl="1" indent="-57150" algn="l" defTabSz="444500">
            <a:lnSpc>
              <a:spcPct val="90000"/>
            </a:lnSpc>
            <a:spcBef>
              <a:spcPct val="0"/>
            </a:spcBef>
            <a:spcAft>
              <a:spcPct val="15000"/>
            </a:spcAft>
            <a:buChar char="•"/>
          </a:pPr>
          <a:r>
            <a:rPr lang="en-GB" sz="1000" kern="1200" err="1"/>
            <a:t>CatBoost</a:t>
          </a:r>
          <a:r>
            <a:rPr lang="en-GB" sz="1000" kern="1200"/>
            <a:t> Classifier</a:t>
          </a:r>
        </a:p>
        <a:p>
          <a:pPr marL="57150" lvl="1" indent="-57150" algn="l" defTabSz="444500">
            <a:lnSpc>
              <a:spcPct val="90000"/>
            </a:lnSpc>
            <a:spcBef>
              <a:spcPct val="0"/>
            </a:spcBef>
            <a:spcAft>
              <a:spcPct val="15000"/>
            </a:spcAft>
            <a:buChar char="•"/>
          </a:pPr>
          <a:r>
            <a:rPr lang="en-GB" sz="1000" kern="1200"/>
            <a:t>ANN</a:t>
          </a:r>
        </a:p>
        <a:p>
          <a:pPr marL="57150" lvl="1" indent="-57150" algn="l" defTabSz="444500">
            <a:lnSpc>
              <a:spcPct val="90000"/>
            </a:lnSpc>
            <a:spcBef>
              <a:spcPct val="0"/>
            </a:spcBef>
            <a:spcAft>
              <a:spcPct val="15000"/>
            </a:spcAft>
            <a:buChar char="•"/>
          </a:pPr>
          <a:r>
            <a:rPr lang="en-GB" sz="1000" kern="1200" err="1"/>
            <a:t>XGBoost</a:t>
          </a:r>
          <a:r>
            <a:rPr lang="en-GB" sz="1000" kern="1200"/>
            <a:t> Classifier</a:t>
          </a:r>
        </a:p>
        <a:p>
          <a:pPr marL="57150" lvl="1" indent="-57150" algn="l" defTabSz="444500" rtl="0">
            <a:lnSpc>
              <a:spcPct val="90000"/>
            </a:lnSpc>
            <a:spcBef>
              <a:spcPct val="0"/>
            </a:spcBef>
            <a:spcAft>
              <a:spcPct val="15000"/>
            </a:spcAft>
            <a:buChar char="•"/>
          </a:pPr>
          <a:r>
            <a:rPr lang="en-GB" sz="1000" kern="1200"/>
            <a:t>Stochastic Gradient Descent </a:t>
          </a:r>
          <a:r>
            <a:rPr lang="en-GB" sz="1000" kern="1200">
              <a:latin typeface="Calibri Light" panose="020F0302020204030204"/>
            </a:rPr>
            <a:t>Classifier</a:t>
          </a:r>
        </a:p>
        <a:p>
          <a:pPr marL="57150" lvl="1" indent="-57150" algn="l" defTabSz="444500">
            <a:lnSpc>
              <a:spcPct val="90000"/>
            </a:lnSpc>
            <a:spcBef>
              <a:spcPct val="0"/>
            </a:spcBef>
            <a:spcAft>
              <a:spcPct val="15000"/>
            </a:spcAft>
            <a:buChar char="•"/>
          </a:pPr>
          <a:r>
            <a:rPr lang="en-GB" sz="1000" kern="1200">
              <a:latin typeface="Calibri Light" panose="020F0302020204030204"/>
            </a:rPr>
            <a:t>Perceptron</a:t>
          </a:r>
          <a:endParaRPr lang="en-GB" sz="1000" kern="1200"/>
        </a:p>
        <a:p>
          <a:pPr marL="57150" lvl="1" indent="-57150" algn="l" defTabSz="444500">
            <a:lnSpc>
              <a:spcPct val="90000"/>
            </a:lnSpc>
            <a:spcBef>
              <a:spcPct val="0"/>
            </a:spcBef>
            <a:spcAft>
              <a:spcPct val="15000"/>
            </a:spcAft>
            <a:buChar char="•"/>
          </a:pPr>
          <a:r>
            <a:rPr lang="en-GB" sz="1000" kern="1200"/>
            <a:t>Passive Aggressive Classifier</a:t>
          </a:r>
          <a:endParaRPr lang="en-US" sz="1000" kern="1200"/>
        </a:p>
        <a:p>
          <a:pPr marL="57150" lvl="1" indent="-57150" algn="l" defTabSz="444500">
            <a:lnSpc>
              <a:spcPct val="90000"/>
            </a:lnSpc>
            <a:spcBef>
              <a:spcPct val="0"/>
            </a:spcBef>
            <a:spcAft>
              <a:spcPct val="15000"/>
            </a:spcAft>
            <a:buChar char="•"/>
          </a:pPr>
          <a:r>
            <a:rPr lang="en-GB" sz="1000" kern="1200"/>
            <a:t>Ridge Classifier</a:t>
          </a:r>
          <a:br>
            <a:rPr lang="en-US" sz="1000" kern="1200"/>
          </a:br>
          <a:endParaRPr lang="en-US" sz="1000" kern="1200"/>
        </a:p>
      </dsp:txBody>
      <dsp:txXfrm>
        <a:off x="0" y="2142587"/>
        <a:ext cx="7734397" cy="3339000"/>
      </dsp:txXfrm>
    </dsp:sp>
    <dsp:sp modelId="{A27BB495-732A-4868-B3EA-943DB655E07B}">
      <dsp:nvSpPr>
        <dsp:cNvPr id="0" name=""/>
        <dsp:cNvSpPr/>
      </dsp:nvSpPr>
      <dsp:spPr>
        <a:xfrm>
          <a:off x="386719" y="1994987"/>
          <a:ext cx="5414077" cy="2952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4639" tIns="0" rIns="204639" bIns="0" numCol="1" spcCol="1270" anchor="ctr" anchorCtr="0">
          <a:noAutofit/>
        </a:bodyPr>
        <a:lstStyle/>
        <a:p>
          <a:pPr marL="0" lvl="0" indent="0" algn="l" defTabSz="444500" rtl="0">
            <a:lnSpc>
              <a:spcPct val="90000"/>
            </a:lnSpc>
            <a:spcBef>
              <a:spcPct val="0"/>
            </a:spcBef>
            <a:spcAft>
              <a:spcPct val="35000"/>
            </a:spcAft>
            <a:buNone/>
          </a:pPr>
          <a:r>
            <a:rPr lang="en-GB" sz="1000" kern="1200"/>
            <a:t>Models </a:t>
          </a:r>
          <a:r>
            <a:rPr lang="en-GB" sz="1000" kern="1200">
              <a:latin typeface="Calibri Light" panose="020F0302020204030204"/>
            </a:rPr>
            <a:t>to be Investigated:</a:t>
          </a:r>
          <a:endParaRPr lang="en-US" sz="1000" kern="1200"/>
        </a:p>
      </dsp:txBody>
      <dsp:txXfrm>
        <a:off x="401129" y="2009397"/>
        <a:ext cx="5385257" cy="266380"/>
      </dsp:txXfrm>
    </dsp:sp>
    <dsp:sp modelId="{7DEFB1DC-98CF-454C-9BD7-33257760B714}">
      <dsp:nvSpPr>
        <dsp:cNvPr id="0" name=""/>
        <dsp:cNvSpPr/>
      </dsp:nvSpPr>
      <dsp:spPr>
        <a:xfrm>
          <a:off x="0" y="5683187"/>
          <a:ext cx="7734397" cy="756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0275" tIns="208280" rIns="600275" bIns="71120" numCol="1" spcCol="1270" anchor="t" anchorCtr="0">
          <a:noAutofit/>
        </a:bodyPr>
        <a:lstStyle/>
        <a:p>
          <a:pPr marL="57150" lvl="1" indent="-57150" algn="l" defTabSz="444500">
            <a:lnSpc>
              <a:spcPct val="90000"/>
            </a:lnSpc>
            <a:spcBef>
              <a:spcPct val="0"/>
            </a:spcBef>
            <a:spcAft>
              <a:spcPct val="15000"/>
            </a:spcAft>
            <a:buChar char="•"/>
          </a:pPr>
          <a:r>
            <a:rPr lang="en-GB" sz="1000" kern="1200"/>
            <a:t>Accuracy</a:t>
          </a:r>
          <a:endParaRPr lang="en-US" sz="1000" kern="1200"/>
        </a:p>
        <a:p>
          <a:pPr marL="57150" lvl="1" indent="-57150" algn="l" defTabSz="444500">
            <a:lnSpc>
              <a:spcPct val="90000"/>
            </a:lnSpc>
            <a:spcBef>
              <a:spcPct val="0"/>
            </a:spcBef>
            <a:spcAft>
              <a:spcPct val="15000"/>
            </a:spcAft>
            <a:buChar char="•"/>
          </a:pPr>
          <a:r>
            <a:rPr lang="en-GB" sz="1000" kern="1200"/>
            <a:t>Precision</a:t>
          </a:r>
          <a:endParaRPr lang="en-US" sz="1000" kern="1200"/>
        </a:p>
        <a:p>
          <a:pPr marL="57150" lvl="1" indent="-57150" algn="l" defTabSz="444500">
            <a:lnSpc>
              <a:spcPct val="90000"/>
            </a:lnSpc>
            <a:spcBef>
              <a:spcPct val="0"/>
            </a:spcBef>
            <a:spcAft>
              <a:spcPct val="15000"/>
            </a:spcAft>
            <a:buChar char="•"/>
          </a:pPr>
          <a:r>
            <a:rPr lang="en-GB" sz="1000" kern="1200"/>
            <a:t>F1 Score</a:t>
          </a:r>
          <a:endParaRPr lang="en-US" sz="1000" kern="1200"/>
        </a:p>
      </dsp:txBody>
      <dsp:txXfrm>
        <a:off x="0" y="5683187"/>
        <a:ext cx="7734397" cy="756000"/>
      </dsp:txXfrm>
    </dsp:sp>
    <dsp:sp modelId="{6C46C5DC-99B3-481C-92E7-4020CBABD5EA}">
      <dsp:nvSpPr>
        <dsp:cNvPr id="0" name=""/>
        <dsp:cNvSpPr/>
      </dsp:nvSpPr>
      <dsp:spPr>
        <a:xfrm>
          <a:off x="386719" y="5535587"/>
          <a:ext cx="5414077" cy="2952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4639" tIns="0" rIns="204639" bIns="0" numCol="1" spcCol="1270" anchor="ctr" anchorCtr="0">
          <a:noAutofit/>
        </a:bodyPr>
        <a:lstStyle/>
        <a:p>
          <a:pPr marL="0" lvl="0" indent="0" algn="l" defTabSz="444500">
            <a:lnSpc>
              <a:spcPct val="90000"/>
            </a:lnSpc>
            <a:spcBef>
              <a:spcPct val="0"/>
            </a:spcBef>
            <a:spcAft>
              <a:spcPct val="35000"/>
            </a:spcAft>
            <a:buNone/>
          </a:pPr>
          <a:r>
            <a:rPr lang="en-GB" sz="1000" kern="1200"/>
            <a:t>Model Comparison</a:t>
          </a:r>
          <a:endParaRPr lang="en-US" sz="1000" kern="1200"/>
        </a:p>
      </dsp:txBody>
      <dsp:txXfrm>
        <a:off x="401129" y="5549997"/>
        <a:ext cx="5385257" cy="26638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23/11/2021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23/11/2021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23/11/2021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23/11/2021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23/11/2021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23/11/2021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23/11/2021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23/11/2021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23/11/2021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23/11/2021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23/11/2021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23/11/2021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Elevated view of marsh and tidelands at dusk">
            <a:extLst>
              <a:ext uri="{FF2B5EF4-FFF2-40B4-BE49-F238E27FC236}">
                <a16:creationId xmlns:a16="http://schemas.microsoft.com/office/drawing/2014/main" id="{0FCFE959-DD76-4366-AE1F-781FDA048627}"/>
              </a:ext>
            </a:extLst>
          </p:cNvPr>
          <p:cNvPicPr>
            <a:picLocks noChangeAspect="1"/>
          </p:cNvPicPr>
          <p:nvPr/>
        </p:nvPicPr>
        <p:blipFill rotWithShape="1">
          <a:blip r:embed="rId2">
            <a:alphaModFix amt="50000"/>
          </a:blip>
          <a:srcRect r="-2" b="15603"/>
          <a:stretch/>
        </p:blipFill>
        <p:spPr>
          <a:xfrm>
            <a:off x="330699" y="316303"/>
            <a:ext cx="12191980" cy="6857999"/>
          </a:xfrm>
          <a:prstGeom prst="rect">
            <a:avLst/>
          </a:prstGeom>
        </p:spPr>
      </p:pic>
      <p:sp>
        <p:nvSpPr>
          <p:cNvPr id="2" name="Title 1"/>
          <p:cNvSpPr>
            <a:spLocks noGrp="1"/>
          </p:cNvSpPr>
          <p:nvPr>
            <p:ph type="ctrTitle"/>
          </p:nvPr>
        </p:nvSpPr>
        <p:spPr>
          <a:xfrm>
            <a:off x="1768415" y="159079"/>
            <a:ext cx="9144000" cy="2900518"/>
          </a:xfrm>
        </p:spPr>
        <p:txBody>
          <a:bodyPr>
            <a:normAutofit/>
          </a:bodyPr>
          <a:lstStyle/>
          <a:p>
            <a:r>
              <a:rPr lang="en-GB">
                <a:solidFill>
                  <a:srgbClr val="FFFFFF"/>
                </a:solidFill>
                <a:ea typeface="+mj-lt"/>
                <a:cs typeface="+mj-lt"/>
              </a:rPr>
              <a:t>Water Potability (Classification problem)</a:t>
            </a:r>
            <a:br>
              <a:rPr lang="en-GB">
                <a:solidFill>
                  <a:srgbClr val="FFFFFF"/>
                </a:solidFill>
                <a:ea typeface="+mj-lt"/>
                <a:cs typeface="+mj-lt"/>
              </a:rPr>
            </a:br>
            <a:r>
              <a:rPr lang="en-GB" sz="3000">
                <a:solidFill>
                  <a:srgbClr val="FFFFFF"/>
                </a:solidFill>
                <a:cs typeface="Calibri Light"/>
              </a:rPr>
              <a:t>ME 781 Course Project</a:t>
            </a:r>
            <a:endParaRPr lang="en-US" sz="3000">
              <a:solidFill>
                <a:srgbClr val="FFFFFF"/>
              </a:solidFill>
            </a:endParaRPr>
          </a:p>
        </p:txBody>
      </p:sp>
      <p:sp>
        <p:nvSpPr>
          <p:cNvPr id="3" name="Subtitle 2"/>
          <p:cNvSpPr>
            <a:spLocks noGrp="1"/>
          </p:cNvSpPr>
          <p:nvPr>
            <p:ph type="subTitle" idx="1"/>
          </p:nvPr>
        </p:nvSpPr>
        <p:spPr>
          <a:xfrm>
            <a:off x="1164566" y="4145027"/>
            <a:ext cx="10107283" cy="2162319"/>
          </a:xfrm>
        </p:spPr>
        <p:txBody>
          <a:bodyPr vert="horz" lIns="91440" tIns="45720" rIns="91440" bIns="45720" rtlCol="0" anchor="t">
            <a:normAutofit lnSpcReduction="10000"/>
          </a:bodyPr>
          <a:lstStyle/>
          <a:p>
            <a:r>
              <a:rPr lang="en-GB">
                <a:ea typeface="+mn-lt"/>
                <a:cs typeface="+mn-lt"/>
              </a:rPr>
              <a:t>Anish Chaurasiya  180260007</a:t>
            </a:r>
            <a:endParaRPr lang="en-US"/>
          </a:p>
          <a:p>
            <a:r>
              <a:rPr lang="en-GB">
                <a:ea typeface="+mn-lt"/>
                <a:cs typeface="+mn-lt"/>
              </a:rPr>
              <a:t>Ajay Raj K               184106007</a:t>
            </a:r>
            <a:endParaRPr lang="en-GB"/>
          </a:p>
          <a:p>
            <a:r>
              <a:rPr lang="en-GB">
                <a:ea typeface="+mn-lt"/>
                <a:cs typeface="+mn-lt"/>
              </a:rPr>
              <a:t>Akshay Deshmukh 205280008</a:t>
            </a:r>
            <a:endParaRPr lang="en-GB"/>
          </a:p>
          <a:p>
            <a:r>
              <a:rPr lang="en-GB">
                <a:ea typeface="+mn-lt"/>
                <a:cs typeface="+mn-lt"/>
              </a:rPr>
              <a:t>Karishma Ghosh     203300011</a:t>
            </a:r>
            <a:endParaRPr lang="en-GB"/>
          </a:p>
          <a:p>
            <a:r>
              <a:rPr lang="en-GB">
                <a:ea typeface="+mn-lt"/>
                <a:cs typeface="+mn-lt"/>
              </a:rPr>
              <a:t>Vivek </a:t>
            </a:r>
            <a:r>
              <a:rPr lang="en-GB" err="1">
                <a:ea typeface="+mn-lt"/>
                <a:cs typeface="+mn-lt"/>
              </a:rPr>
              <a:t>Hatzade</a:t>
            </a:r>
            <a:r>
              <a:rPr lang="en-GB">
                <a:ea typeface="+mn-lt"/>
                <a:cs typeface="+mn-lt"/>
              </a:rPr>
              <a:t>         205280007</a:t>
            </a:r>
            <a:endParaRPr lang="en-GB"/>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05B36DE-ADB5-4C57-81AF-08DC9E2840FF}"/>
              </a:ext>
            </a:extLst>
          </p:cNvPr>
          <p:cNvSpPr>
            <a:spLocks noGrp="1"/>
          </p:cNvSpPr>
          <p:nvPr>
            <p:ph type="title"/>
          </p:nvPr>
        </p:nvSpPr>
        <p:spPr>
          <a:xfrm>
            <a:off x="838200" y="609600"/>
            <a:ext cx="3739341" cy="1330839"/>
          </a:xfrm>
        </p:spPr>
        <p:txBody>
          <a:bodyPr>
            <a:normAutofit/>
          </a:bodyPr>
          <a:lstStyle/>
          <a:p>
            <a:r>
              <a:rPr lang="en-GB" dirty="0">
                <a:cs typeface="Calibri Light"/>
              </a:rPr>
              <a:t>Unit Testing Report</a:t>
            </a:r>
            <a:endParaRPr lang="en-GB" dirty="0"/>
          </a:p>
        </p:txBody>
      </p:sp>
      <p:sp>
        <p:nvSpPr>
          <p:cNvPr id="3" name="Content Placeholder 2">
            <a:extLst>
              <a:ext uri="{FF2B5EF4-FFF2-40B4-BE49-F238E27FC236}">
                <a16:creationId xmlns:a16="http://schemas.microsoft.com/office/drawing/2014/main" id="{0F2A4BDA-56E9-444F-8C15-F4EFEE1DF51E}"/>
              </a:ext>
            </a:extLst>
          </p:cNvPr>
          <p:cNvSpPr>
            <a:spLocks noGrp="1"/>
          </p:cNvSpPr>
          <p:nvPr>
            <p:ph idx="1"/>
          </p:nvPr>
        </p:nvSpPr>
        <p:spPr>
          <a:xfrm>
            <a:off x="862366" y="2194102"/>
            <a:ext cx="3427001" cy="3908586"/>
          </a:xfrm>
        </p:spPr>
        <p:txBody>
          <a:bodyPr vert="horz" lIns="91440" tIns="45720" rIns="91440" bIns="45720" rtlCol="0" anchor="t">
            <a:normAutofit/>
          </a:bodyPr>
          <a:lstStyle/>
          <a:p>
            <a:r>
              <a:rPr lang="en-GB" sz="2000" dirty="0">
                <a:cs typeface="Calibri"/>
              </a:rPr>
              <a:t>An output with the prediction value corresponding to each machine learning model will be  displayed. </a:t>
            </a:r>
            <a:endParaRPr lang="en-US" sz="2000"/>
          </a:p>
          <a:p>
            <a:r>
              <a:rPr lang="en-GB" sz="2000" dirty="0">
                <a:cs typeface="Calibri"/>
              </a:rPr>
              <a:t>'0'  corresponds to water is not potable whereas '1' corresponds to water is potable.  </a:t>
            </a:r>
            <a:endParaRPr lang="en-GB" sz="2000" dirty="0"/>
          </a:p>
          <a:p>
            <a:endParaRPr lang="en-GB" sz="2000">
              <a:cs typeface="Calibri"/>
            </a:endParaRPr>
          </a:p>
        </p:txBody>
      </p:sp>
      <p:pic>
        <p:nvPicPr>
          <p:cNvPr id="8" name="Picture 4" descr="Graphical user interface, application&#10;&#10;Description automatically generated">
            <a:extLst>
              <a:ext uri="{FF2B5EF4-FFF2-40B4-BE49-F238E27FC236}">
                <a16:creationId xmlns:a16="http://schemas.microsoft.com/office/drawing/2014/main" id="{5B74D930-C347-468E-B2C6-3948E65918C5}"/>
              </a:ext>
            </a:extLst>
          </p:cNvPr>
          <p:cNvPicPr>
            <a:picLocks noChangeAspect="1"/>
          </p:cNvPicPr>
          <p:nvPr/>
        </p:nvPicPr>
        <p:blipFill>
          <a:blip r:embed="rId2"/>
          <a:stretch>
            <a:fillRect/>
          </a:stretch>
        </p:blipFill>
        <p:spPr>
          <a:xfrm>
            <a:off x="6811400" y="661916"/>
            <a:ext cx="3423255" cy="5557909"/>
          </a:xfrm>
          <a:prstGeom prst="rect">
            <a:avLst/>
          </a:prstGeom>
        </p:spPr>
      </p:pic>
    </p:spTree>
    <p:extLst>
      <p:ext uri="{BB962C8B-B14F-4D97-AF65-F5344CB8AC3E}">
        <p14:creationId xmlns:p14="http://schemas.microsoft.com/office/powerpoint/2010/main" val="2391503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FF7732-3AA7-4927-ACD4-EE8098FF931A}"/>
              </a:ext>
            </a:extLst>
          </p:cNvPr>
          <p:cNvSpPr>
            <a:spLocks noGrp="1"/>
          </p:cNvSpPr>
          <p:nvPr>
            <p:ph type="title"/>
          </p:nvPr>
        </p:nvSpPr>
        <p:spPr>
          <a:xfrm>
            <a:off x="1075767" y="1188637"/>
            <a:ext cx="2988234" cy="4480726"/>
          </a:xfrm>
        </p:spPr>
        <p:txBody>
          <a:bodyPr>
            <a:normAutofit/>
          </a:bodyPr>
          <a:lstStyle/>
          <a:p>
            <a:pPr algn="r"/>
            <a:r>
              <a:rPr lang="en-GB" sz="5600">
                <a:cs typeface="Calibri Light"/>
              </a:rPr>
              <a:t>Project Objective</a:t>
            </a:r>
            <a:endParaRPr lang="en-GB" sz="56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6E0854A-5453-4FB9-A7C3-E666CEF894C0}"/>
              </a:ext>
            </a:extLst>
          </p:cNvPr>
          <p:cNvSpPr>
            <a:spLocks noGrp="1"/>
          </p:cNvSpPr>
          <p:nvPr>
            <p:ph idx="1"/>
          </p:nvPr>
        </p:nvSpPr>
        <p:spPr>
          <a:xfrm>
            <a:off x="5255260" y="1648870"/>
            <a:ext cx="4702848" cy="3560260"/>
          </a:xfrm>
        </p:spPr>
        <p:txBody>
          <a:bodyPr vert="horz" lIns="91440" tIns="45720" rIns="91440" bIns="45720" rtlCol="0" anchor="ctr">
            <a:normAutofit/>
          </a:bodyPr>
          <a:lstStyle/>
          <a:p>
            <a:r>
              <a:rPr lang="en-GB" sz="1700">
                <a:cs typeface="Calibri"/>
              </a:rPr>
              <a:t>To classify whether water is potable for drinking based on pH value, hardness of water, TDS (Total dissolved solids)value, Chloramines and sulphates content, conductivity, Total Organic Carbon (TOC), Trihalomethanes and turbidity of water.</a:t>
            </a:r>
          </a:p>
          <a:p>
            <a:r>
              <a:rPr lang="en-GB" sz="1700">
                <a:cs typeface="Calibri"/>
              </a:rPr>
              <a:t>To </a:t>
            </a:r>
            <a:r>
              <a:rPr lang="en-GB" sz="1700">
                <a:ea typeface="+mn-lt"/>
                <a:cs typeface="+mn-lt"/>
              </a:rPr>
              <a:t> perform intense EDA </a:t>
            </a:r>
            <a:r>
              <a:rPr lang="en-GB" sz="1700">
                <a:cs typeface="Calibri"/>
              </a:rPr>
              <a:t>and compare</a:t>
            </a:r>
            <a:r>
              <a:rPr lang="en-GB" sz="1700">
                <a:ea typeface="+mn-lt"/>
                <a:cs typeface="+mn-lt"/>
              </a:rPr>
              <a:t> various classification models based on their prediction accuracy and effectiveness.</a:t>
            </a:r>
          </a:p>
          <a:p>
            <a:r>
              <a:rPr lang="en-GB" sz="1700">
                <a:cs typeface="Calibri"/>
              </a:rPr>
              <a:t>This aims at the tapping of the cumulative effect of contaminants on the potability of water which is often overlooked</a:t>
            </a:r>
          </a:p>
          <a:p>
            <a:endParaRPr lang="en-GB" sz="1700">
              <a:cs typeface="Calibri"/>
            </a:endParaRPr>
          </a:p>
          <a:p>
            <a:endParaRPr lang="en-GB" sz="1700">
              <a:cs typeface="Calibri"/>
            </a:endParaRPr>
          </a:p>
        </p:txBody>
      </p:sp>
    </p:spTree>
    <p:extLst>
      <p:ext uri="{BB962C8B-B14F-4D97-AF65-F5344CB8AC3E}">
        <p14:creationId xmlns:p14="http://schemas.microsoft.com/office/powerpoint/2010/main" val="382738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5BC7-8DEF-43D2-89E0-6B765FE54D63}"/>
              </a:ext>
            </a:extLst>
          </p:cNvPr>
          <p:cNvSpPr>
            <a:spLocks noGrp="1"/>
          </p:cNvSpPr>
          <p:nvPr>
            <p:ph type="title"/>
          </p:nvPr>
        </p:nvSpPr>
        <p:spPr>
          <a:xfrm>
            <a:off x="1653363" y="365760"/>
            <a:ext cx="9367203" cy="1188720"/>
          </a:xfrm>
        </p:spPr>
        <p:txBody>
          <a:bodyPr>
            <a:normAutofit/>
          </a:bodyPr>
          <a:lstStyle/>
          <a:p>
            <a:r>
              <a:rPr lang="en-GB">
                <a:cs typeface="Calibri Light"/>
              </a:rPr>
              <a:t>Problem definition</a:t>
            </a:r>
            <a:endParaRPr lang="en-GB"/>
          </a:p>
        </p:txBody>
      </p:sp>
      <p:sp>
        <p:nvSpPr>
          <p:cNvPr id="28" name="Freeform: Shape 2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5040E91-0F71-4C20-9876-A9E386297905}"/>
              </a:ext>
            </a:extLst>
          </p:cNvPr>
          <p:cNvSpPr>
            <a:spLocks noGrp="1"/>
          </p:cNvSpPr>
          <p:nvPr>
            <p:ph idx="1"/>
          </p:nvPr>
        </p:nvSpPr>
        <p:spPr>
          <a:xfrm>
            <a:off x="1653363" y="2176272"/>
            <a:ext cx="9367204" cy="4041648"/>
          </a:xfrm>
        </p:spPr>
        <p:txBody>
          <a:bodyPr vert="horz" lIns="91440" tIns="45720" rIns="91440" bIns="45720" rtlCol="0" anchor="t">
            <a:normAutofit/>
          </a:bodyPr>
          <a:lstStyle/>
          <a:p>
            <a:endParaRPr lang="en-GB" sz="2000">
              <a:ea typeface="+mn-lt"/>
              <a:cs typeface="+mn-lt"/>
            </a:endParaRPr>
          </a:p>
          <a:p>
            <a:r>
              <a:rPr lang="en-GB" sz="2000">
                <a:ea typeface="+mn-lt"/>
                <a:cs typeface="+mn-lt"/>
              </a:rPr>
              <a:t>The presence of contaminants such as sewage waste, heavy metal, fertilizers, pesticides can be the cause of many illnesses in humans such as gastrointestinal illness, reproductive problems, and neurological disorders. Individuals with weakened immune systems may be at greater risk. </a:t>
            </a:r>
          </a:p>
          <a:p>
            <a:endParaRPr lang="en-GB" sz="2000">
              <a:ea typeface="+mn-lt"/>
              <a:cs typeface="+mn-lt"/>
            </a:endParaRPr>
          </a:p>
          <a:p>
            <a:r>
              <a:rPr lang="en-GB" sz="2000">
                <a:ea typeface="+mn-lt"/>
                <a:cs typeface="+mn-lt"/>
              </a:rPr>
              <a:t>Water testing is important for monitoring the safety of drinking water, investigation of disease outbreaks, validation process and preventive measures, especially in a country like India where 40% of the population is not expected to have clean water by 2030. </a:t>
            </a:r>
            <a:endParaRPr lang="en-GB" sz="2000"/>
          </a:p>
          <a:p>
            <a:pPr marL="0" indent="0">
              <a:buNone/>
            </a:pPr>
            <a:br>
              <a:rPr lang="en-US" sz="2000"/>
            </a:br>
            <a:endParaRPr lang="en-US" sz="2000">
              <a:cs typeface="Calibri" panose="020F0502020204030204"/>
            </a:endParaRPr>
          </a:p>
        </p:txBody>
      </p:sp>
    </p:spTree>
    <p:extLst>
      <p:ext uri="{BB962C8B-B14F-4D97-AF65-F5344CB8AC3E}">
        <p14:creationId xmlns:p14="http://schemas.microsoft.com/office/powerpoint/2010/main" val="309386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8933C1-B653-4D02-A31F-6F435F7E6E69}"/>
              </a:ext>
            </a:extLst>
          </p:cNvPr>
          <p:cNvSpPr>
            <a:spLocks noGrp="1"/>
          </p:cNvSpPr>
          <p:nvPr>
            <p:ph type="title"/>
          </p:nvPr>
        </p:nvSpPr>
        <p:spPr>
          <a:xfrm>
            <a:off x="1043631" y="809898"/>
            <a:ext cx="9942716" cy="1554480"/>
          </a:xfrm>
        </p:spPr>
        <p:txBody>
          <a:bodyPr anchor="ctr">
            <a:normAutofit/>
          </a:bodyPr>
          <a:lstStyle/>
          <a:p>
            <a:r>
              <a:rPr lang="en-US" sz="4800">
                <a:ea typeface="+mj-lt"/>
                <a:cs typeface="+mj-lt"/>
              </a:rPr>
              <a:t>Technology landscape assessment</a:t>
            </a:r>
            <a:endParaRPr lang="en-US" sz="4800"/>
          </a:p>
        </p:txBody>
      </p:sp>
      <p:sp>
        <p:nvSpPr>
          <p:cNvPr id="3" name="Content Placeholder 2">
            <a:extLst>
              <a:ext uri="{FF2B5EF4-FFF2-40B4-BE49-F238E27FC236}">
                <a16:creationId xmlns:a16="http://schemas.microsoft.com/office/drawing/2014/main" id="{4D585E2C-6027-4AD5-B7CD-42B7C0205247}"/>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en-US" sz="1700">
                <a:ea typeface="+mn-lt"/>
                <a:cs typeface="+mn-lt"/>
              </a:rPr>
              <a:t> In some regions, it has been shown that investments in water supply and sanitation can yield a net economic benefit, since the reductions in adverse health effects and health care costs outweigh the costs of undertaking the interventions.</a:t>
            </a:r>
          </a:p>
          <a:p>
            <a:endParaRPr lang="en-US" sz="1700">
              <a:cs typeface="Calibri"/>
            </a:endParaRPr>
          </a:p>
          <a:p>
            <a:r>
              <a:rPr lang="en-US" sz="1700">
                <a:cs typeface="Calibri"/>
              </a:rPr>
              <a:t>The general procedure for water quality assessment pivots around the investigative analysis followed by comparison to defined levels of each parameter, which neglects the obvious cumulative effect of chemicals/contaminants</a:t>
            </a:r>
          </a:p>
          <a:p>
            <a:endParaRPr lang="en-US" sz="1700">
              <a:cs typeface="Calibri"/>
            </a:endParaRPr>
          </a:p>
          <a:p>
            <a:r>
              <a:rPr lang="en-US" sz="1700">
                <a:cs typeface="Calibri"/>
              </a:rPr>
              <a:t>Replacing Manual interventions with the deployed model could reduce overall cost of the project. </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64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43C187-8278-40E9-AD63-5D7A9494EB2A}"/>
              </a:ext>
            </a:extLst>
          </p:cNvPr>
          <p:cNvSpPr>
            <a:spLocks noGrp="1"/>
          </p:cNvSpPr>
          <p:nvPr>
            <p:ph type="title"/>
          </p:nvPr>
        </p:nvSpPr>
        <p:spPr>
          <a:xfrm>
            <a:off x="838200" y="557188"/>
            <a:ext cx="10515600" cy="1133499"/>
          </a:xfrm>
        </p:spPr>
        <p:txBody>
          <a:bodyPr>
            <a:normAutofit/>
          </a:bodyPr>
          <a:lstStyle/>
          <a:p>
            <a:pPr algn="ctr"/>
            <a:r>
              <a:rPr lang="en-GB" sz="5200">
                <a:cs typeface="Calibri Light"/>
              </a:rPr>
              <a:t>Project Plan</a:t>
            </a:r>
            <a:endParaRPr lang="en-GB" sz="5200"/>
          </a:p>
        </p:txBody>
      </p:sp>
      <p:graphicFrame>
        <p:nvGraphicFramePr>
          <p:cNvPr id="4" name="Diagram 4">
            <a:extLst>
              <a:ext uri="{FF2B5EF4-FFF2-40B4-BE49-F238E27FC236}">
                <a16:creationId xmlns:a16="http://schemas.microsoft.com/office/drawing/2014/main" id="{37700687-2C67-4C35-8C09-C554EB650817}"/>
              </a:ext>
            </a:extLst>
          </p:cNvPr>
          <p:cNvGraphicFramePr>
            <a:graphicFrameLocks noGrp="1"/>
          </p:cNvGraphicFramePr>
          <p:nvPr>
            <p:ph idx="1"/>
            <p:extLst>
              <p:ext uri="{D42A27DB-BD31-4B8C-83A1-F6EECF244321}">
                <p14:modId xmlns:p14="http://schemas.microsoft.com/office/powerpoint/2010/main" val="384748470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9009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FA1AB2-4FA2-4232-BA57-A25E658ECB3D}"/>
              </a:ext>
            </a:extLst>
          </p:cNvPr>
          <p:cNvSpPr>
            <a:spLocks noGrp="1"/>
          </p:cNvSpPr>
          <p:nvPr>
            <p:ph type="title"/>
          </p:nvPr>
        </p:nvSpPr>
        <p:spPr>
          <a:xfrm>
            <a:off x="635000" y="640823"/>
            <a:ext cx="3418659" cy="5583148"/>
          </a:xfrm>
        </p:spPr>
        <p:txBody>
          <a:bodyPr anchor="ctr">
            <a:normAutofit/>
          </a:bodyPr>
          <a:lstStyle/>
          <a:p>
            <a:r>
              <a:rPr lang="en-GB" sz="5400">
                <a:cs typeface="Calibri Light"/>
              </a:rPr>
              <a:t>Project Plan</a:t>
            </a:r>
            <a:endParaRPr lang="en-US" sz="5400"/>
          </a:p>
        </p:txBody>
      </p:sp>
      <p:sp>
        <p:nvSpPr>
          <p:cNvPr id="90"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95" name="Diagram 595">
            <a:extLst>
              <a:ext uri="{FF2B5EF4-FFF2-40B4-BE49-F238E27FC236}">
                <a16:creationId xmlns:a16="http://schemas.microsoft.com/office/drawing/2014/main" id="{637A0AD9-97B3-4467-966A-9FEFE03A2F32}"/>
              </a:ext>
            </a:extLst>
          </p:cNvPr>
          <p:cNvGraphicFramePr/>
          <p:nvPr>
            <p:extLst>
              <p:ext uri="{D42A27DB-BD31-4B8C-83A1-F6EECF244321}">
                <p14:modId xmlns:p14="http://schemas.microsoft.com/office/powerpoint/2010/main" val="531719172"/>
              </p:ext>
            </p:extLst>
          </p:nvPr>
        </p:nvGraphicFramePr>
        <p:xfrm>
          <a:off x="4331717" y="-78045"/>
          <a:ext cx="7734397" cy="6657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3592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C1F70D-8817-455F-8EE2-7EAE16C3ECA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Conceptual Design</a:t>
            </a:r>
          </a:p>
        </p:txBody>
      </p:sp>
      <p:pic>
        <p:nvPicPr>
          <p:cNvPr id="4" name="Picture 4" descr="Timeline&#10;&#10;Description automatically generated">
            <a:extLst>
              <a:ext uri="{FF2B5EF4-FFF2-40B4-BE49-F238E27FC236}">
                <a16:creationId xmlns:a16="http://schemas.microsoft.com/office/drawing/2014/main" id="{47592B6B-384E-4A24-A67E-9CBA8851AA08}"/>
              </a:ext>
            </a:extLst>
          </p:cNvPr>
          <p:cNvPicPr>
            <a:picLocks noGrp="1" noChangeAspect="1"/>
          </p:cNvPicPr>
          <p:nvPr>
            <p:ph idx="1"/>
          </p:nvPr>
        </p:nvPicPr>
        <p:blipFill>
          <a:blip r:embed="rId2"/>
          <a:stretch>
            <a:fillRect/>
          </a:stretch>
        </p:blipFill>
        <p:spPr>
          <a:xfrm>
            <a:off x="3640885" y="386718"/>
            <a:ext cx="8458082" cy="6325589"/>
          </a:xfrm>
          <a:prstGeom prst="rect">
            <a:avLst/>
          </a:prstGeom>
        </p:spPr>
      </p:pic>
    </p:spTree>
    <p:extLst>
      <p:ext uri="{BB962C8B-B14F-4D97-AF65-F5344CB8AC3E}">
        <p14:creationId xmlns:p14="http://schemas.microsoft.com/office/powerpoint/2010/main" val="1982042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F0C9B-6E1F-4BA2-8C9A-6C435F95030E}"/>
              </a:ext>
            </a:extLst>
          </p:cNvPr>
          <p:cNvSpPr>
            <a:spLocks noGrp="1"/>
          </p:cNvSpPr>
          <p:nvPr>
            <p:ph type="title"/>
          </p:nvPr>
        </p:nvSpPr>
        <p:spPr>
          <a:xfrm>
            <a:off x="291860" y="192597"/>
            <a:ext cx="10515600" cy="1325563"/>
          </a:xfrm>
        </p:spPr>
        <p:txBody>
          <a:bodyPr/>
          <a:lstStyle/>
          <a:p>
            <a:r>
              <a:rPr lang="en-GB" dirty="0">
                <a:cs typeface="Calibri Light"/>
              </a:rPr>
              <a:t>Model Training and Testing</a:t>
            </a:r>
            <a:endParaRPr lang="en-GB" dirty="0"/>
          </a:p>
        </p:txBody>
      </p:sp>
      <p:pic>
        <p:nvPicPr>
          <p:cNvPr id="7" name="Picture 7" descr="Chart, bar chart&#10;&#10;Description automatically generated">
            <a:extLst>
              <a:ext uri="{FF2B5EF4-FFF2-40B4-BE49-F238E27FC236}">
                <a16:creationId xmlns:a16="http://schemas.microsoft.com/office/drawing/2014/main" id="{092C19CF-F590-44C9-9AD7-9474488D4F65}"/>
              </a:ext>
            </a:extLst>
          </p:cNvPr>
          <p:cNvPicPr>
            <a:picLocks noGrp="1" noChangeAspect="1"/>
          </p:cNvPicPr>
          <p:nvPr>
            <p:ph idx="1"/>
          </p:nvPr>
        </p:nvPicPr>
        <p:blipFill>
          <a:blip r:embed="rId2"/>
          <a:stretch>
            <a:fillRect/>
          </a:stretch>
        </p:blipFill>
        <p:spPr>
          <a:xfrm rot="5400000">
            <a:off x="615981" y="1382548"/>
            <a:ext cx="5410379" cy="5539415"/>
          </a:xfrm>
        </p:spPr>
      </p:pic>
      <p:pic>
        <p:nvPicPr>
          <p:cNvPr id="8" name="Picture 8">
            <a:extLst>
              <a:ext uri="{FF2B5EF4-FFF2-40B4-BE49-F238E27FC236}">
                <a16:creationId xmlns:a16="http://schemas.microsoft.com/office/drawing/2014/main" id="{CC251FA7-81A0-4B1C-9DE4-B702A62DA647}"/>
              </a:ext>
            </a:extLst>
          </p:cNvPr>
          <p:cNvPicPr>
            <a:picLocks noChangeAspect="1"/>
          </p:cNvPicPr>
          <p:nvPr/>
        </p:nvPicPr>
        <p:blipFill>
          <a:blip r:embed="rId3"/>
          <a:stretch>
            <a:fillRect/>
          </a:stretch>
        </p:blipFill>
        <p:spPr>
          <a:xfrm>
            <a:off x="6674598" y="927520"/>
            <a:ext cx="5025066" cy="5937489"/>
          </a:xfrm>
          <a:prstGeom prst="rect">
            <a:avLst/>
          </a:prstGeom>
        </p:spPr>
      </p:pic>
    </p:spTree>
    <p:extLst>
      <p:ext uri="{BB962C8B-B14F-4D97-AF65-F5344CB8AC3E}">
        <p14:creationId xmlns:p14="http://schemas.microsoft.com/office/powerpoint/2010/main" val="1129134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AA711-D6D2-49A5-8444-A1139A66B0B1}"/>
              </a:ext>
            </a:extLst>
          </p:cNvPr>
          <p:cNvSpPr>
            <a:spLocks noGrp="1"/>
          </p:cNvSpPr>
          <p:nvPr>
            <p:ph type="title"/>
          </p:nvPr>
        </p:nvSpPr>
        <p:spPr/>
        <p:txBody>
          <a:bodyPr/>
          <a:lstStyle/>
          <a:p>
            <a:r>
              <a:rPr lang="en-GB" dirty="0">
                <a:ea typeface="+mj-lt"/>
                <a:cs typeface="+mj-lt"/>
              </a:rPr>
              <a:t>Screenshots of User interface:</a:t>
            </a:r>
            <a:endParaRPr lang="en-US" dirty="0"/>
          </a:p>
        </p:txBody>
      </p:sp>
      <p:pic>
        <p:nvPicPr>
          <p:cNvPr id="4" name="Picture 4" descr="Graphical user interface, application&#10;&#10;Description automatically generated">
            <a:extLst>
              <a:ext uri="{FF2B5EF4-FFF2-40B4-BE49-F238E27FC236}">
                <a16:creationId xmlns:a16="http://schemas.microsoft.com/office/drawing/2014/main" id="{2C69C8B3-CAB5-4521-A033-D73E3FC37830}"/>
              </a:ext>
            </a:extLst>
          </p:cNvPr>
          <p:cNvPicPr>
            <a:picLocks noGrp="1" noChangeAspect="1"/>
          </p:cNvPicPr>
          <p:nvPr>
            <p:ph idx="1"/>
          </p:nvPr>
        </p:nvPicPr>
        <p:blipFill>
          <a:blip r:embed="rId2"/>
          <a:stretch>
            <a:fillRect/>
          </a:stretch>
        </p:blipFill>
        <p:spPr>
          <a:xfrm>
            <a:off x="584080" y="1789427"/>
            <a:ext cx="3216933" cy="2511544"/>
          </a:xfrm>
        </p:spPr>
      </p:pic>
      <p:pic>
        <p:nvPicPr>
          <p:cNvPr id="5" name="Picture 5" descr="Graphical user interface, application&#10;&#10;Description automatically generated">
            <a:extLst>
              <a:ext uri="{FF2B5EF4-FFF2-40B4-BE49-F238E27FC236}">
                <a16:creationId xmlns:a16="http://schemas.microsoft.com/office/drawing/2014/main" id="{9202F187-7F99-4DCE-8333-CF0EC91987EC}"/>
              </a:ext>
            </a:extLst>
          </p:cNvPr>
          <p:cNvPicPr>
            <a:picLocks noChangeAspect="1"/>
          </p:cNvPicPr>
          <p:nvPr/>
        </p:nvPicPr>
        <p:blipFill>
          <a:blip r:embed="rId3"/>
          <a:stretch>
            <a:fillRect/>
          </a:stretch>
        </p:blipFill>
        <p:spPr>
          <a:xfrm>
            <a:off x="584080" y="4470370"/>
            <a:ext cx="3274443" cy="2259222"/>
          </a:xfrm>
          <a:prstGeom prst="rect">
            <a:avLst/>
          </a:prstGeom>
        </p:spPr>
      </p:pic>
      <p:pic>
        <p:nvPicPr>
          <p:cNvPr id="6" name="Picture 6" descr="Graphical user interface, application, email&#10;&#10;Description automatically generated">
            <a:extLst>
              <a:ext uri="{FF2B5EF4-FFF2-40B4-BE49-F238E27FC236}">
                <a16:creationId xmlns:a16="http://schemas.microsoft.com/office/drawing/2014/main" id="{914C5ACC-0AE8-4FB3-A460-A217D8780481}"/>
              </a:ext>
            </a:extLst>
          </p:cNvPr>
          <p:cNvPicPr>
            <a:picLocks noChangeAspect="1"/>
          </p:cNvPicPr>
          <p:nvPr/>
        </p:nvPicPr>
        <p:blipFill>
          <a:blip r:embed="rId4"/>
          <a:stretch>
            <a:fillRect/>
          </a:stretch>
        </p:blipFill>
        <p:spPr>
          <a:xfrm>
            <a:off x="4322283" y="1777130"/>
            <a:ext cx="3374905" cy="2340454"/>
          </a:xfrm>
          <a:prstGeom prst="rect">
            <a:avLst/>
          </a:prstGeom>
        </p:spPr>
      </p:pic>
      <p:pic>
        <p:nvPicPr>
          <p:cNvPr id="7" name="Picture 7" descr="Graphical user interface, application, Teams&#10;&#10;Description automatically generated">
            <a:extLst>
              <a:ext uri="{FF2B5EF4-FFF2-40B4-BE49-F238E27FC236}">
                <a16:creationId xmlns:a16="http://schemas.microsoft.com/office/drawing/2014/main" id="{E95BB380-E4A9-49C1-8938-6188AC6203C4}"/>
              </a:ext>
            </a:extLst>
          </p:cNvPr>
          <p:cNvPicPr>
            <a:picLocks noChangeAspect="1"/>
          </p:cNvPicPr>
          <p:nvPr/>
        </p:nvPicPr>
        <p:blipFill>
          <a:blip r:embed="rId5"/>
          <a:stretch>
            <a:fillRect/>
          </a:stretch>
        </p:blipFill>
        <p:spPr>
          <a:xfrm>
            <a:off x="4317700" y="4327225"/>
            <a:ext cx="3340938" cy="2459247"/>
          </a:xfrm>
          <a:prstGeom prst="rect">
            <a:avLst/>
          </a:prstGeom>
        </p:spPr>
      </p:pic>
      <p:pic>
        <p:nvPicPr>
          <p:cNvPr id="8" name="Picture 8" descr="Graphical user interface, application, Teams&#10;&#10;Description automatically generated">
            <a:extLst>
              <a:ext uri="{FF2B5EF4-FFF2-40B4-BE49-F238E27FC236}">
                <a16:creationId xmlns:a16="http://schemas.microsoft.com/office/drawing/2014/main" id="{F447795A-5FA0-4E02-86F7-CB1300CE44F2}"/>
              </a:ext>
            </a:extLst>
          </p:cNvPr>
          <p:cNvPicPr>
            <a:picLocks noChangeAspect="1"/>
          </p:cNvPicPr>
          <p:nvPr/>
        </p:nvPicPr>
        <p:blipFill>
          <a:blip r:embed="rId6"/>
          <a:stretch>
            <a:fillRect/>
          </a:stretch>
        </p:blipFill>
        <p:spPr>
          <a:xfrm>
            <a:off x="8184760" y="1752960"/>
            <a:ext cx="3413723" cy="2388796"/>
          </a:xfrm>
          <a:prstGeom prst="rect">
            <a:avLst/>
          </a:prstGeom>
        </p:spPr>
      </p:pic>
      <p:pic>
        <p:nvPicPr>
          <p:cNvPr id="9" name="Picture 9" descr="Graphical user interface, text, application, email&#10;&#10;Description automatically generated">
            <a:extLst>
              <a:ext uri="{FF2B5EF4-FFF2-40B4-BE49-F238E27FC236}">
                <a16:creationId xmlns:a16="http://schemas.microsoft.com/office/drawing/2014/main" id="{E4AEFF37-E9F4-4999-88EE-F871339D3437}"/>
              </a:ext>
            </a:extLst>
          </p:cNvPr>
          <p:cNvPicPr>
            <a:picLocks noChangeAspect="1"/>
          </p:cNvPicPr>
          <p:nvPr/>
        </p:nvPicPr>
        <p:blipFill>
          <a:blip r:embed="rId7"/>
          <a:stretch>
            <a:fillRect/>
          </a:stretch>
        </p:blipFill>
        <p:spPr>
          <a:xfrm>
            <a:off x="8184581" y="4250306"/>
            <a:ext cx="3414083" cy="2613084"/>
          </a:xfrm>
          <a:prstGeom prst="rect">
            <a:avLst/>
          </a:prstGeom>
        </p:spPr>
      </p:pic>
    </p:spTree>
    <p:extLst>
      <p:ext uri="{BB962C8B-B14F-4D97-AF65-F5344CB8AC3E}">
        <p14:creationId xmlns:p14="http://schemas.microsoft.com/office/powerpoint/2010/main" val="27627352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Water Potability (Classification problem) ME 781 Course Project</vt:lpstr>
      <vt:lpstr>Project Objective</vt:lpstr>
      <vt:lpstr>Problem definition</vt:lpstr>
      <vt:lpstr>Technology landscape assessment</vt:lpstr>
      <vt:lpstr>Project Plan</vt:lpstr>
      <vt:lpstr>Project Plan</vt:lpstr>
      <vt:lpstr>Conceptual Design</vt:lpstr>
      <vt:lpstr>Model Training and Testing</vt:lpstr>
      <vt:lpstr>Screenshots of User interface:</vt:lpstr>
      <vt:lpstr>Unit Testing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105</cp:revision>
  <dcterms:created xsi:type="dcterms:W3CDTF">2021-10-25T16:11:19Z</dcterms:created>
  <dcterms:modified xsi:type="dcterms:W3CDTF">2021-11-23T18:32:06Z</dcterms:modified>
</cp:coreProperties>
</file>