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D7D5C5-D8CE-418A-8FAE-50774EC884D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Jarvis Home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Protégé</a:t>
            </a:r>
          </a:p>
          <a:p>
            <a:r>
              <a:rPr lang="en-US" sz="1200" dirty="0" smtClean="0"/>
              <a:t>Anish Chopra, Jason Milasincic, John Weber, Gregory </a:t>
            </a:r>
            <a:r>
              <a:rPr lang="en-US" sz="1200" dirty="0" err="1" smtClean="0"/>
              <a:t>Desrosiers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58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Complete and Integrated Home Automation</a:t>
            </a:r>
          </a:p>
          <a:p>
            <a:pPr lvl="1"/>
            <a:r>
              <a:rPr lang="en-US" dirty="0" smtClean="0"/>
              <a:t>Eliminate repetitive and sequential tasks</a:t>
            </a:r>
          </a:p>
          <a:p>
            <a:pPr lvl="1"/>
            <a:r>
              <a:rPr lang="en-US" dirty="0" smtClean="0"/>
              <a:t>Extend functionality of Google Home</a:t>
            </a:r>
          </a:p>
          <a:p>
            <a:pPr lvl="1"/>
            <a:r>
              <a:rPr lang="en-US" dirty="0" smtClean="0"/>
              <a:t>Have someone ‘at-home’ even when you’re not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Learning Objectives</a:t>
            </a:r>
          </a:p>
          <a:p>
            <a:pPr lvl="1"/>
            <a:r>
              <a:rPr lang="en-US" dirty="0" smtClean="0"/>
              <a:t>Integration of software systems and cloud architectures</a:t>
            </a:r>
          </a:p>
          <a:p>
            <a:pPr lvl="1"/>
            <a:r>
              <a:rPr lang="en-US" dirty="0" smtClean="0"/>
              <a:t>Tap into the Internet of Things</a:t>
            </a:r>
          </a:p>
          <a:p>
            <a:pPr lvl="1"/>
            <a:r>
              <a:rPr lang="en-US" dirty="0" smtClean="0"/>
              <a:t>Explore the topic of Home Automation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Jarvis Home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3" y="1600200"/>
            <a:ext cx="7611906" cy="418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71600"/>
            <a:ext cx="2449110" cy="43561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Facebook Messenger Integration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30" y="1365302"/>
            <a:ext cx="2452651" cy="436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365302"/>
            <a:ext cx="2452652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Deciding on platforms to build on</a:t>
            </a:r>
          </a:p>
          <a:p>
            <a:pPr lvl="1"/>
            <a:r>
              <a:rPr lang="en-US" dirty="0" smtClean="0"/>
              <a:t>Google Assistant and Google Home</a:t>
            </a:r>
          </a:p>
          <a:p>
            <a:pPr lvl="1"/>
            <a:r>
              <a:rPr lang="en-US" dirty="0" smtClean="0"/>
              <a:t>Raspberry Pi</a:t>
            </a:r>
          </a:p>
          <a:p>
            <a:r>
              <a:rPr lang="en-US" dirty="0" smtClean="0"/>
              <a:t>Subsequently integrating these platforms</a:t>
            </a:r>
          </a:p>
          <a:p>
            <a:r>
              <a:rPr lang="en-US" dirty="0" smtClean="0"/>
              <a:t>Integrating ‘things’ into Jarvis</a:t>
            </a:r>
          </a:p>
          <a:p>
            <a:pPr lvl="1"/>
            <a:r>
              <a:rPr lang="en-US" dirty="0" smtClean="0"/>
              <a:t>No standard API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127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96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Jarvis Home Assistant</vt:lpstr>
      <vt:lpstr>Jarvis Home Assistant</vt:lpstr>
      <vt:lpstr>Workflow</vt:lpstr>
      <vt:lpstr>Facebook Messenger Integration</vt:lpstr>
      <vt:lpstr>Challenges</vt:lpstr>
    </vt:vector>
  </TitlesOfParts>
  <Company>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Home Assistant</dc:title>
  <dc:creator>Office User</dc:creator>
  <cp:lastModifiedBy>Office User</cp:lastModifiedBy>
  <cp:revision>7</cp:revision>
  <dcterms:created xsi:type="dcterms:W3CDTF">2017-10-30T14:36:40Z</dcterms:created>
  <dcterms:modified xsi:type="dcterms:W3CDTF">2017-10-30T16:04:35Z</dcterms:modified>
</cp:coreProperties>
</file>