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D7D5C5-D8CE-418A-8FAE-50774EC884D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0F9F7D-CFD3-4F9C-AE19-DA0DD2A456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Jarvis Home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Protégé</a:t>
            </a:r>
          </a:p>
          <a:p>
            <a:r>
              <a:rPr lang="en-US" sz="1200" dirty="0"/>
              <a:t>Anish Chopra, Jason Milasincic, John Weber, Gregory </a:t>
            </a:r>
            <a:r>
              <a:rPr lang="en-US" sz="1200" dirty="0" err="1"/>
              <a:t>Desrosiers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5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Complete and Integrated Home Automation</a:t>
            </a:r>
          </a:p>
          <a:p>
            <a:pPr lvl="1"/>
            <a:r>
              <a:rPr lang="en-US" dirty="0"/>
              <a:t>Eliminate repetitive and sequential tasks</a:t>
            </a:r>
          </a:p>
          <a:p>
            <a:pPr lvl="1"/>
            <a:r>
              <a:rPr lang="en-US" dirty="0"/>
              <a:t>Utilizing and extending the Google Home Mini</a:t>
            </a:r>
          </a:p>
          <a:p>
            <a:pPr lvl="1"/>
            <a:r>
              <a:rPr lang="en-US" dirty="0"/>
              <a:t>Have someone ‘at-home’ even when you’re not</a:t>
            </a:r>
          </a:p>
          <a:p>
            <a:pPr lvl="1"/>
            <a:endParaRPr lang="en-US" sz="1600" dirty="0"/>
          </a:p>
          <a:p>
            <a:r>
              <a:rPr lang="en-US" dirty="0"/>
              <a:t>Current Progression and Goals</a:t>
            </a:r>
          </a:p>
          <a:p>
            <a:pPr lvl="1"/>
            <a:r>
              <a:rPr lang="en-US" dirty="0"/>
              <a:t>Messenger Interface now working</a:t>
            </a:r>
          </a:p>
          <a:p>
            <a:pPr lvl="1"/>
            <a:r>
              <a:rPr lang="en-US" dirty="0"/>
              <a:t>Established partnership with Google</a:t>
            </a:r>
          </a:p>
          <a:p>
            <a:pPr lvl="1"/>
            <a:r>
              <a:rPr lang="en-US" dirty="0"/>
              <a:t>To add the Google Home interface</a:t>
            </a:r>
          </a:p>
          <a:p>
            <a:pPr lvl="1"/>
            <a:r>
              <a:rPr lang="en-US" dirty="0"/>
              <a:t>To incorporate new features, i.e. setting timers to devices.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Jarvis Home Assistant</a:t>
            </a:r>
          </a:p>
        </p:txBody>
      </p:sp>
    </p:spTree>
    <p:extLst>
      <p:ext uri="{BB962C8B-B14F-4D97-AF65-F5344CB8AC3E}">
        <p14:creationId xmlns:p14="http://schemas.microsoft.com/office/powerpoint/2010/main" val="288853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3" y="1600200"/>
            <a:ext cx="7611906" cy="4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4440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71600"/>
            <a:ext cx="2449110" cy="43561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Facebook Messenger Integration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30" y="1365302"/>
            <a:ext cx="2452651" cy="436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365302"/>
            <a:ext cx="2452652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/>
              <a:t>Dealing with the Messenger and Google Assistant interfaces for specific actions</a:t>
            </a:r>
          </a:p>
          <a:p>
            <a:pPr lvl="1"/>
            <a:r>
              <a:rPr lang="en-US" dirty="0"/>
              <a:t>Taking advantage of specific features from each, </a:t>
            </a:r>
            <a:r>
              <a:rPr lang="en-US" dirty="0" err="1"/>
              <a:t>Eg</a:t>
            </a:r>
            <a:r>
              <a:rPr lang="en-US" dirty="0"/>
              <a:t>. Quick reply menu options on Messenger</a:t>
            </a:r>
          </a:p>
          <a:p>
            <a:r>
              <a:rPr lang="en-US" dirty="0"/>
              <a:t>Understanding and utilizing the Google Assistant SDK</a:t>
            </a:r>
          </a:p>
          <a:p>
            <a:r>
              <a:rPr lang="en-US" dirty="0"/>
              <a:t>Integrating ‘things’ into Jarvis</a:t>
            </a:r>
          </a:p>
          <a:p>
            <a:pPr lvl="1"/>
            <a:r>
              <a:rPr lang="en-US" dirty="0"/>
              <a:t>No standard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2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126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Concourse</vt:lpstr>
      <vt:lpstr>Jarvis Home Assistant</vt:lpstr>
      <vt:lpstr>Jarvis Home Assistant</vt:lpstr>
      <vt:lpstr>Workflow</vt:lpstr>
      <vt:lpstr>Facebook Messenger Integration</vt:lpstr>
      <vt:lpstr>Challenges</vt:lpstr>
    </vt:vector>
  </TitlesOfParts>
  <Company>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Home Assistant</dc:title>
  <dc:creator>Office User</dc:creator>
  <cp:lastModifiedBy>Gregory Desrosiers</cp:lastModifiedBy>
  <cp:revision>13</cp:revision>
  <dcterms:created xsi:type="dcterms:W3CDTF">2017-10-30T14:36:40Z</dcterms:created>
  <dcterms:modified xsi:type="dcterms:W3CDTF">2017-11-13T01:45:42Z</dcterms:modified>
</cp:coreProperties>
</file>