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15"/>
  </p:notesMasterIdLst>
  <p:sldIdLst>
    <p:sldId id="265" r:id="rId2"/>
    <p:sldId id="294" r:id="rId3"/>
    <p:sldId id="302" r:id="rId4"/>
    <p:sldId id="311" r:id="rId5"/>
    <p:sldId id="303" r:id="rId6"/>
    <p:sldId id="313" r:id="rId7"/>
    <p:sldId id="314" r:id="rId8"/>
    <p:sldId id="315" r:id="rId9"/>
    <p:sldId id="305" r:id="rId10"/>
    <p:sldId id="304" r:id="rId11"/>
    <p:sldId id="306" r:id="rId12"/>
    <p:sldId id="316" r:id="rId13"/>
    <p:sldId id="31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413533-DC14-48A0-A028-A3C56DB4D97F}" v="68" dt="2025-06-17T15:04:02.0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644"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hanth Baddam" userId="f76cce31a44aaadf" providerId="LiveId" clId="{3F413533-DC14-48A0-A028-A3C56DB4D97F}"/>
    <pc:docChg chg="undo custSel addSld delSld modSld sldOrd">
      <pc:chgData name="Prashanth Baddam" userId="f76cce31a44aaadf" providerId="LiveId" clId="{3F413533-DC14-48A0-A028-A3C56DB4D97F}" dt="2025-06-17T15:05:27.641" v="245"/>
      <pc:docMkLst>
        <pc:docMk/>
      </pc:docMkLst>
      <pc:sldChg chg="modSp mod">
        <pc:chgData name="Prashanth Baddam" userId="f76cce31a44aaadf" providerId="LiveId" clId="{3F413533-DC14-48A0-A028-A3C56DB4D97F}" dt="2025-06-17T14:40:32.420" v="4" actId="207"/>
        <pc:sldMkLst>
          <pc:docMk/>
          <pc:sldMk cId="3999230286" sldId="265"/>
        </pc:sldMkLst>
        <pc:spChg chg="mod">
          <ac:chgData name="Prashanth Baddam" userId="f76cce31a44aaadf" providerId="LiveId" clId="{3F413533-DC14-48A0-A028-A3C56DB4D97F}" dt="2025-06-17T14:40:32.420" v="4" actId="207"/>
          <ac:spMkLst>
            <pc:docMk/>
            <pc:sldMk cId="3999230286" sldId="265"/>
            <ac:spMk id="6" creationId="{D9B5EE0A-878A-594B-5E78-A954372A4F11}"/>
          </ac:spMkLst>
        </pc:spChg>
      </pc:sldChg>
      <pc:sldChg chg="addSp delSp modSp mod setBg">
        <pc:chgData name="Prashanth Baddam" userId="f76cce31a44aaadf" providerId="LiveId" clId="{3F413533-DC14-48A0-A028-A3C56DB4D97F}" dt="2025-06-17T15:04:51.994" v="241" actId="123"/>
        <pc:sldMkLst>
          <pc:docMk/>
          <pc:sldMk cId="376204826" sldId="294"/>
        </pc:sldMkLst>
        <pc:spChg chg="mod">
          <ac:chgData name="Prashanth Baddam" userId="f76cce31a44aaadf" providerId="LiveId" clId="{3F413533-DC14-48A0-A028-A3C56DB4D97F}" dt="2025-06-17T15:04:21.201" v="233" actId="26606"/>
          <ac:spMkLst>
            <pc:docMk/>
            <pc:sldMk cId="376204826" sldId="294"/>
            <ac:spMk id="2" creationId="{10D3022A-DE3A-DDB6-DA5E-1C431E0059D9}"/>
          </ac:spMkLst>
        </pc:spChg>
        <pc:spChg chg="add del mod">
          <ac:chgData name="Prashanth Baddam" userId="f76cce31a44aaadf" providerId="LiveId" clId="{3F413533-DC14-48A0-A028-A3C56DB4D97F}" dt="2025-06-17T15:04:51.994" v="241" actId="123"/>
          <ac:spMkLst>
            <pc:docMk/>
            <pc:sldMk cId="376204826" sldId="294"/>
            <ac:spMk id="4" creationId="{DB3C37E4-1F85-E1DF-6618-448C08528F39}"/>
          </ac:spMkLst>
        </pc:spChg>
        <pc:graphicFrameChg chg="add del">
          <ac:chgData name="Prashanth Baddam" userId="f76cce31a44aaadf" providerId="LiveId" clId="{3F413533-DC14-48A0-A028-A3C56DB4D97F}" dt="2025-06-17T14:55:32.443" v="163" actId="26606"/>
          <ac:graphicFrameMkLst>
            <pc:docMk/>
            <pc:sldMk cId="376204826" sldId="294"/>
            <ac:graphicFrameMk id="6" creationId="{4DCAD98D-C750-7091-6817-3CC8BDF939A6}"/>
          </ac:graphicFrameMkLst>
        </pc:graphicFrameChg>
        <pc:picChg chg="add">
          <ac:chgData name="Prashanth Baddam" userId="f76cce31a44aaadf" providerId="LiveId" clId="{3F413533-DC14-48A0-A028-A3C56DB4D97F}" dt="2025-06-17T15:04:21.201" v="233" actId="26606"/>
          <ac:picMkLst>
            <pc:docMk/>
            <pc:sldMk cId="376204826" sldId="294"/>
            <ac:picMk id="8" creationId="{E61D048D-6D62-4FC8-86FB-E61C6A7E20FC}"/>
          </ac:picMkLst>
        </pc:picChg>
      </pc:sldChg>
      <pc:sldChg chg="del ord">
        <pc:chgData name="Prashanth Baddam" userId="f76cce31a44aaadf" providerId="LiveId" clId="{3F413533-DC14-48A0-A028-A3C56DB4D97F}" dt="2025-06-17T14:48:40.295" v="155" actId="47"/>
        <pc:sldMkLst>
          <pc:docMk/>
          <pc:sldMk cId="3266900040" sldId="300"/>
        </pc:sldMkLst>
      </pc:sldChg>
      <pc:sldChg chg="addSp delSp modSp mod setBg">
        <pc:chgData name="Prashanth Baddam" userId="f76cce31a44aaadf" providerId="LiveId" clId="{3F413533-DC14-48A0-A028-A3C56DB4D97F}" dt="2025-06-17T15:04:02.046" v="232" actId="13926"/>
        <pc:sldMkLst>
          <pc:docMk/>
          <pc:sldMk cId="1817344442" sldId="302"/>
        </pc:sldMkLst>
        <pc:spChg chg="mod">
          <ac:chgData name="Prashanth Baddam" userId="f76cce31a44aaadf" providerId="LiveId" clId="{3F413533-DC14-48A0-A028-A3C56DB4D97F}" dt="2025-06-17T14:55:49.498" v="165" actId="26606"/>
          <ac:spMkLst>
            <pc:docMk/>
            <pc:sldMk cId="1817344442" sldId="302"/>
            <ac:spMk id="2" creationId="{72A96E8E-A0A7-36BB-F744-A2727B317ECB}"/>
          </ac:spMkLst>
        </pc:spChg>
        <pc:spChg chg="add del mod">
          <ac:chgData name="Prashanth Baddam" userId="f76cce31a44aaadf" providerId="LiveId" clId="{3F413533-DC14-48A0-A028-A3C56DB4D97F}" dt="2025-06-17T14:55:49.498" v="166" actId="26606"/>
          <ac:spMkLst>
            <pc:docMk/>
            <pc:sldMk cId="1817344442" sldId="302"/>
            <ac:spMk id="3" creationId="{9C671AC4-D5A7-520C-D43D-40151EE7E5A5}"/>
          </ac:spMkLst>
        </pc:spChg>
        <pc:spChg chg="mod">
          <ac:chgData name="Prashanth Baddam" userId="f76cce31a44aaadf" providerId="LiveId" clId="{3F413533-DC14-48A0-A028-A3C56DB4D97F}" dt="2025-06-17T14:55:49.498" v="165" actId="26606"/>
          <ac:spMkLst>
            <pc:docMk/>
            <pc:sldMk cId="1817344442" sldId="302"/>
            <ac:spMk id="12" creationId="{BAB35A91-2BD4-E963-41AB-D58C7B203B3B}"/>
          </ac:spMkLst>
        </pc:spChg>
        <pc:graphicFrameChg chg="add del">
          <ac:chgData name="Prashanth Baddam" userId="f76cce31a44aaadf" providerId="LiveId" clId="{3F413533-DC14-48A0-A028-A3C56DB4D97F}" dt="2025-06-17T14:55:49.498" v="165" actId="26606"/>
          <ac:graphicFrameMkLst>
            <pc:docMk/>
            <pc:sldMk cId="1817344442" sldId="302"/>
            <ac:graphicFrameMk id="14" creationId="{2B2F2298-3FA8-62BF-ABFD-4A89241CB146}"/>
          </ac:graphicFrameMkLst>
        </pc:graphicFrameChg>
        <pc:graphicFrameChg chg="add mod">
          <ac:chgData name="Prashanth Baddam" userId="f76cce31a44aaadf" providerId="LiveId" clId="{3F413533-DC14-48A0-A028-A3C56DB4D97F}" dt="2025-06-17T15:04:02.046" v="232" actId="13926"/>
          <ac:graphicFrameMkLst>
            <pc:docMk/>
            <pc:sldMk cId="1817344442" sldId="302"/>
            <ac:graphicFrameMk id="16" creationId="{32FE1B05-C7C0-9999-2E2C-F04F4C3BA40B}"/>
          </ac:graphicFrameMkLst>
        </pc:graphicFrameChg>
      </pc:sldChg>
      <pc:sldChg chg="addSp modSp mod setBg">
        <pc:chgData name="Prashanth Baddam" userId="f76cce31a44aaadf" providerId="LiveId" clId="{3F413533-DC14-48A0-A028-A3C56DB4D97F}" dt="2025-06-17T14:56:10.634" v="168" actId="26606"/>
        <pc:sldMkLst>
          <pc:docMk/>
          <pc:sldMk cId="311493149" sldId="303"/>
        </pc:sldMkLst>
        <pc:spChg chg="mod">
          <ac:chgData name="Prashanth Baddam" userId="f76cce31a44aaadf" providerId="LiveId" clId="{3F413533-DC14-48A0-A028-A3C56DB4D97F}" dt="2025-06-17T14:56:10.634" v="168" actId="26606"/>
          <ac:spMkLst>
            <pc:docMk/>
            <pc:sldMk cId="311493149" sldId="303"/>
            <ac:spMk id="2" creationId="{0D912D1E-3046-D830-B039-050450805597}"/>
          </ac:spMkLst>
        </pc:spChg>
        <pc:spChg chg="mod">
          <ac:chgData name="Prashanth Baddam" userId="f76cce31a44aaadf" providerId="LiveId" clId="{3F413533-DC14-48A0-A028-A3C56DB4D97F}" dt="2025-06-17T14:56:10.634" v="168" actId="26606"/>
          <ac:spMkLst>
            <pc:docMk/>
            <pc:sldMk cId="311493149" sldId="303"/>
            <ac:spMk id="3" creationId="{486602FF-00EB-DC2D-26EC-24DDBEAD09AA}"/>
          </ac:spMkLst>
        </pc:spChg>
        <pc:spChg chg="mod">
          <ac:chgData name="Prashanth Baddam" userId="f76cce31a44aaadf" providerId="LiveId" clId="{3F413533-DC14-48A0-A028-A3C56DB4D97F}" dt="2025-06-17T14:56:10.634" v="168" actId="26606"/>
          <ac:spMkLst>
            <pc:docMk/>
            <pc:sldMk cId="311493149" sldId="303"/>
            <ac:spMk id="7" creationId="{4293A50C-F203-44D1-E3F8-747EA1EBD97E}"/>
          </ac:spMkLst>
        </pc:spChg>
        <pc:picChg chg="add">
          <ac:chgData name="Prashanth Baddam" userId="f76cce31a44aaadf" providerId="LiveId" clId="{3F413533-DC14-48A0-A028-A3C56DB4D97F}" dt="2025-06-17T14:56:10.634" v="168" actId="26606"/>
          <ac:picMkLst>
            <pc:docMk/>
            <pc:sldMk cId="311493149" sldId="303"/>
            <ac:picMk id="9" creationId="{20A01740-743A-25CF-A51C-65D2BEBCD4D7}"/>
          </ac:picMkLst>
        </pc:picChg>
      </pc:sldChg>
      <pc:sldChg chg="addSp delSp modSp mod setBg">
        <pc:chgData name="Prashanth Baddam" userId="f76cce31a44aaadf" providerId="LiveId" clId="{3F413533-DC14-48A0-A028-A3C56DB4D97F}" dt="2025-06-17T14:57:22.701" v="179" actId="478"/>
        <pc:sldMkLst>
          <pc:docMk/>
          <pc:sldMk cId="1942258377" sldId="304"/>
        </pc:sldMkLst>
        <pc:spChg chg="mod">
          <ac:chgData name="Prashanth Baddam" userId="f76cce31a44aaadf" providerId="LiveId" clId="{3F413533-DC14-48A0-A028-A3C56DB4D97F}" dt="2025-06-17T14:57:03.065" v="176" actId="113"/>
          <ac:spMkLst>
            <pc:docMk/>
            <pc:sldMk cId="1942258377" sldId="304"/>
            <ac:spMk id="2" creationId="{0D912D1E-3046-D830-B039-050450805597}"/>
          </ac:spMkLst>
        </pc:spChg>
        <pc:spChg chg="del">
          <ac:chgData name="Prashanth Baddam" userId="f76cce31a44aaadf" providerId="LiveId" clId="{3F413533-DC14-48A0-A028-A3C56DB4D97F}" dt="2025-06-17T14:43:24.493" v="53" actId="478"/>
          <ac:spMkLst>
            <pc:docMk/>
            <pc:sldMk cId="1942258377" sldId="304"/>
            <ac:spMk id="3" creationId="{486602FF-00EB-DC2D-26EC-24DDBEAD09AA}"/>
          </ac:spMkLst>
        </pc:spChg>
        <pc:spChg chg="add del mod">
          <ac:chgData name="Prashanth Baddam" userId="f76cce31a44aaadf" providerId="LiveId" clId="{3F413533-DC14-48A0-A028-A3C56DB4D97F}" dt="2025-06-17T14:43:25.923" v="54" actId="478"/>
          <ac:spMkLst>
            <pc:docMk/>
            <pc:sldMk cId="1942258377" sldId="304"/>
            <ac:spMk id="5" creationId="{A7F4A204-83FF-5A1B-B851-742AFBC980E1}"/>
          </ac:spMkLst>
        </pc:spChg>
        <pc:spChg chg="add del mod">
          <ac:chgData name="Prashanth Baddam" userId="f76cce31a44aaadf" providerId="LiveId" clId="{3F413533-DC14-48A0-A028-A3C56DB4D97F}" dt="2025-06-17T14:57:22.701" v="179" actId="478"/>
          <ac:spMkLst>
            <pc:docMk/>
            <pc:sldMk cId="1942258377" sldId="304"/>
            <ac:spMk id="6" creationId="{B83509C3-FA58-1367-E30D-5AE45F5FA533}"/>
          </ac:spMkLst>
        </pc:spChg>
        <pc:spChg chg="add">
          <ac:chgData name="Prashanth Baddam" userId="f76cce31a44aaadf" providerId="LiveId" clId="{3F413533-DC14-48A0-A028-A3C56DB4D97F}" dt="2025-06-17T14:56:41.299" v="172" actId="26606"/>
          <ac:spMkLst>
            <pc:docMk/>
            <pc:sldMk cId="1942258377" sldId="304"/>
            <ac:spMk id="13" creationId="{D87AB319-64C0-4E2D-B1CD-0A970301BEEA}"/>
          </ac:spMkLst>
        </pc:spChg>
        <pc:spChg chg="add">
          <ac:chgData name="Prashanth Baddam" userId="f76cce31a44aaadf" providerId="LiveId" clId="{3F413533-DC14-48A0-A028-A3C56DB4D97F}" dt="2025-06-17T14:56:41.299" v="172" actId="26606"/>
          <ac:spMkLst>
            <pc:docMk/>
            <pc:sldMk cId="1942258377" sldId="304"/>
            <ac:spMk id="15" creationId="{BEB1B515-F9F4-43DB-9558-A4C5ABBBFB91}"/>
          </ac:spMkLst>
        </pc:spChg>
        <pc:spChg chg="add">
          <ac:chgData name="Prashanth Baddam" userId="f76cce31a44aaadf" providerId="LiveId" clId="{3F413533-DC14-48A0-A028-A3C56DB4D97F}" dt="2025-06-17T14:56:41.299" v="172" actId="26606"/>
          <ac:spMkLst>
            <pc:docMk/>
            <pc:sldMk cId="1942258377" sldId="304"/>
            <ac:spMk id="17" creationId="{82C9528F-903F-4F75-99E3-CC588843E0CA}"/>
          </ac:spMkLst>
        </pc:spChg>
        <pc:picChg chg="add mod">
          <ac:chgData name="Prashanth Baddam" userId="f76cce31a44aaadf" providerId="LiveId" clId="{3F413533-DC14-48A0-A028-A3C56DB4D97F}" dt="2025-06-17T14:56:54.947" v="175" actId="1076"/>
          <ac:picMkLst>
            <pc:docMk/>
            <pc:sldMk cId="1942258377" sldId="304"/>
            <ac:picMk id="8" creationId="{7A5F55DE-B7EF-B466-077C-7D015CA7CCE4}"/>
          </ac:picMkLst>
        </pc:picChg>
      </pc:sldChg>
      <pc:sldChg chg="addSp delSp modSp mod ord setBg">
        <pc:chgData name="Prashanth Baddam" userId="f76cce31a44aaadf" providerId="LiveId" clId="{3F413533-DC14-48A0-A028-A3C56DB4D97F}" dt="2025-06-17T15:05:27.641" v="245"/>
        <pc:sldMkLst>
          <pc:docMk/>
          <pc:sldMk cId="3944228163" sldId="305"/>
        </pc:sldMkLst>
        <pc:spChg chg="mod">
          <ac:chgData name="Prashanth Baddam" userId="f76cce31a44aaadf" providerId="LiveId" clId="{3F413533-DC14-48A0-A028-A3C56DB4D97F}" dt="2025-06-17T15:02:44.737" v="224" actId="26606"/>
          <ac:spMkLst>
            <pc:docMk/>
            <pc:sldMk cId="3944228163" sldId="305"/>
            <ac:spMk id="2" creationId="{0D912D1E-3046-D830-B039-050450805597}"/>
          </ac:spMkLst>
        </pc:spChg>
        <pc:spChg chg="del mod">
          <ac:chgData name="Prashanth Baddam" userId="f76cce31a44aaadf" providerId="LiveId" clId="{3F413533-DC14-48A0-A028-A3C56DB4D97F}" dt="2025-06-17T14:57:50.421" v="180" actId="26606"/>
          <ac:spMkLst>
            <pc:docMk/>
            <pc:sldMk cId="3944228163" sldId="305"/>
            <ac:spMk id="3" creationId="{486602FF-00EB-DC2D-26EC-24DDBEAD09AA}"/>
          </ac:spMkLst>
        </pc:spChg>
        <pc:spChg chg="add">
          <ac:chgData name="Prashanth Baddam" userId="f76cce31a44aaadf" providerId="LiveId" clId="{3F413533-DC14-48A0-A028-A3C56DB4D97F}" dt="2025-06-17T15:02:44.737" v="224" actId="26606"/>
          <ac:spMkLst>
            <pc:docMk/>
            <pc:sldMk cId="3944228163" sldId="305"/>
            <ac:spMk id="10" creationId="{788D80A3-503A-400A-9D7F-99EC3CE0654D}"/>
          </ac:spMkLst>
        </pc:spChg>
        <pc:graphicFrameChg chg="add mod modGraphic">
          <ac:chgData name="Prashanth Baddam" userId="f76cce31a44aaadf" providerId="LiveId" clId="{3F413533-DC14-48A0-A028-A3C56DB4D97F}" dt="2025-06-17T15:02:44.737" v="224" actId="26606"/>
          <ac:graphicFrameMkLst>
            <pc:docMk/>
            <pc:sldMk cId="3944228163" sldId="305"/>
            <ac:graphicFrameMk id="5" creationId="{1DA5A079-F1CD-AF10-61DC-2EC122562143}"/>
          </ac:graphicFrameMkLst>
        </pc:graphicFrameChg>
      </pc:sldChg>
      <pc:sldChg chg="addSp modSp mod setBg">
        <pc:chgData name="Prashanth Baddam" userId="f76cce31a44aaadf" providerId="LiveId" clId="{3F413533-DC14-48A0-A028-A3C56DB4D97F}" dt="2025-06-17T15:03:21.171" v="228" actId="123"/>
        <pc:sldMkLst>
          <pc:docMk/>
          <pc:sldMk cId="3219584906" sldId="306"/>
        </pc:sldMkLst>
        <pc:spChg chg="mod">
          <ac:chgData name="Prashanth Baddam" userId="f76cce31a44aaadf" providerId="LiveId" clId="{3F413533-DC14-48A0-A028-A3C56DB4D97F}" dt="2025-06-17T15:03:16.143" v="227" actId="20577"/>
          <ac:spMkLst>
            <pc:docMk/>
            <pc:sldMk cId="3219584906" sldId="306"/>
            <ac:spMk id="2" creationId="{0D912D1E-3046-D830-B039-050450805597}"/>
          </ac:spMkLst>
        </pc:spChg>
        <pc:spChg chg="mod">
          <ac:chgData name="Prashanth Baddam" userId="f76cce31a44aaadf" providerId="LiveId" clId="{3F413533-DC14-48A0-A028-A3C56DB4D97F}" dt="2025-06-17T15:03:21.171" v="228" actId="123"/>
          <ac:spMkLst>
            <pc:docMk/>
            <pc:sldMk cId="3219584906" sldId="306"/>
            <ac:spMk id="3" creationId="{486602FF-00EB-DC2D-26EC-24DDBEAD09AA}"/>
          </ac:spMkLst>
        </pc:spChg>
        <pc:picChg chg="add">
          <ac:chgData name="Prashanth Baddam" userId="f76cce31a44aaadf" providerId="LiveId" clId="{3F413533-DC14-48A0-A028-A3C56DB4D97F}" dt="2025-06-17T15:03:09.501" v="225" actId="26606"/>
          <ac:picMkLst>
            <pc:docMk/>
            <pc:sldMk cId="3219584906" sldId="306"/>
            <ac:picMk id="7" creationId="{E8DAA569-E7AD-C03C-DEDA-C1EA7171BAED}"/>
          </ac:picMkLst>
        </pc:picChg>
      </pc:sldChg>
      <pc:sldChg chg="addSp delSp modSp mod setBg">
        <pc:chgData name="Prashanth Baddam" userId="f76cce31a44aaadf" providerId="LiveId" clId="{3F413533-DC14-48A0-A028-A3C56DB4D97F}" dt="2025-06-17T14:55:58.054" v="167" actId="26606"/>
        <pc:sldMkLst>
          <pc:docMk/>
          <pc:sldMk cId="2292530509" sldId="311"/>
        </pc:sldMkLst>
        <pc:spChg chg="mod">
          <ac:chgData name="Prashanth Baddam" userId="f76cce31a44aaadf" providerId="LiveId" clId="{3F413533-DC14-48A0-A028-A3C56DB4D97F}" dt="2025-06-17T14:55:58.054" v="167" actId="26606"/>
          <ac:spMkLst>
            <pc:docMk/>
            <pc:sldMk cId="2292530509" sldId="311"/>
            <ac:spMk id="2" creationId="{10D3022A-DE3A-DDB6-DA5E-1C431E0059D9}"/>
          </ac:spMkLst>
        </pc:spChg>
        <pc:spChg chg="del mod">
          <ac:chgData name="Prashanth Baddam" userId="f76cce31a44aaadf" providerId="LiveId" clId="{3F413533-DC14-48A0-A028-A3C56DB4D97F}" dt="2025-06-17T14:55:58.054" v="167" actId="26606"/>
          <ac:spMkLst>
            <pc:docMk/>
            <pc:sldMk cId="2292530509" sldId="311"/>
            <ac:spMk id="3" creationId="{0BC9A7BC-4FAF-68F0-47CA-4CAD17B43F3C}"/>
          </ac:spMkLst>
        </pc:spChg>
        <pc:graphicFrameChg chg="add">
          <ac:chgData name="Prashanth Baddam" userId="f76cce31a44aaadf" providerId="LiveId" clId="{3F413533-DC14-48A0-A028-A3C56DB4D97F}" dt="2025-06-17T14:55:58.054" v="167" actId="26606"/>
          <ac:graphicFrameMkLst>
            <pc:docMk/>
            <pc:sldMk cId="2292530509" sldId="311"/>
            <ac:graphicFrameMk id="5" creationId="{774F8C46-E45D-5542-F6E6-F4DE014C7891}"/>
          </ac:graphicFrameMkLst>
        </pc:graphicFrameChg>
      </pc:sldChg>
      <pc:sldChg chg="addSp delSp modSp mod setBg">
        <pc:chgData name="Prashanth Baddam" userId="f76cce31a44aaadf" providerId="LiveId" clId="{3F413533-DC14-48A0-A028-A3C56DB4D97F}" dt="2025-06-17T14:56:22.445" v="170" actId="26606"/>
        <pc:sldMkLst>
          <pc:docMk/>
          <pc:sldMk cId="1480574283" sldId="313"/>
        </pc:sldMkLst>
        <pc:spChg chg="mod">
          <ac:chgData name="Prashanth Baddam" userId="f76cce31a44aaadf" providerId="LiveId" clId="{3F413533-DC14-48A0-A028-A3C56DB4D97F}" dt="2025-06-17T14:56:22.445" v="170" actId="26606"/>
          <ac:spMkLst>
            <pc:docMk/>
            <pc:sldMk cId="1480574283" sldId="313"/>
            <ac:spMk id="6" creationId="{CCCFE571-EF17-00E9-A1E9-5381BA89A06D}"/>
          </ac:spMkLst>
        </pc:spChg>
        <pc:spChg chg="add del">
          <ac:chgData name="Prashanth Baddam" userId="f76cce31a44aaadf" providerId="LiveId" clId="{3F413533-DC14-48A0-A028-A3C56DB4D97F}" dt="2025-06-17T14:56:22.445" v="170" actId="26606"/>
          <ac:spMkLst>
            <pc:docMk/>
            <pc:sldMk cId="1480574283" sldId="313"/>
            <ac:spMk id="11" creationId="{CD333CBE-B699-4E3B-9F45-C045F773434F}"/>
          </ac:spMkLst>
        </pc:spChg>
        <pc:spChg chg="add del">
          <ac:chgData name="Prashanth Baddam" userId="f76cce31a44aaadf" providerId="LiveId" clId="{3F413533-DC14-48A0-A028-A3C56DB4D97F}" dt="2025-06-17T14:56:22.445" v="170" actId="26606"/>
          <ac:spMkLst>
            <pc:docMk/>
            <pc:sldMk cId="1480574283" sldId="313"/>
            <ac:spMk id="13" creationId="{FCA118C4-32A6-466D-8453-BA738103A062}"/>
          </ac:spMkLst>
        </pc:spChg>
        <pc:picChg chg="mod ord">
          <ac:chgData name="Prashanth Baddam" userId="f76cce31a44aaadf" providerId="LiveId" clId="{3F413533-DC14-48A0-A028-A3C56DB4D97F}" dt="2025-06-17T14:56:22.445" v="170" actId="26606"/>
          <ac:picMkLst>
            <pc:docMk/>
            <pc:sldMk cId="1480574283" sldId="313"/>
            <ac:picMk id="2" creationId="{4238E948-47D6-B387-F15A-FDB5BA6FCAA9}"/>
          </ac:picMkLst>
        </pc:picChg>
      </pc:sldChg>
      <pc:sldChg chg="addSp delSp modSp mod setBg">
        <pc:chgData name="Prashanth Baddam" userId="f76cce31a44aaadf" providerId="LiveId" clId="{3F413533-DC14-48A0-A028-A3C56DB4D97F}" dt="2025-06-17T14:56:30.607" v="171" actId="26606"/>
        <pc:sldMkLst>
          <pc:docMk/>
          <pc:sldMk cId="193562770" sldId="314"/>
        </pc:sldMkLst>
        <pc:spChg chg="del mod">
          <ac:chgData name="Prashanth Baddam" userId="f76cce31a44aaadf" providerId="LiveId" clId="{3F413533-DC14-48A0-A028-A3C56DB4D97F}" dt="2025-06-17T14:56:30.607" v="171" actId="26606"/>
          <ac:spMkLst>
            <pc:docMk/>
            <pc:sldMk cId="193562770" sldId="314"/>
            <ac:spMk id="2" creationId="{0008AA93-3670-D96E-7B77-AB6DB03F0C0D}"/>
          </ac:spMkLst>
        </pc:spChg>
        <pc:spChg chg="del">
          <ac:chgData name="Prashanth Baddam" userId="f76cce31a44aaadf" providerId="LiveId" clId="{3F413533-DC14-48A0-A028-A3C56DB4D97F}" dt="2025-06-17T14:41:25.363" v="19" actId="478"/>
          <ac:spMkLst>
            <pc:docMk/>
            <pc:sldMk cId="193562770" sldId="314"/>
            <ac:spMk id="14" creationId="{26FF4DCE-4ED3-0E93-645D-9B2CA5671190}"/>
          </ac:spMkLst>
        </pc:spChg>
        <pc:spChg chg="add mod">
          <ac:chgData name="Prashanth Baddam" userId="f76cce31a44aaadf" providerId="LiveId" clId="{3F413533-DC14-48A0-A028-A3C56DB4D97F}" dt="2025-06-17T14:56:30.607" v="171" actId="26606"/>
          <ac:spMkLst>
            <pc:docMk/>
            <pc:sldMk cId="193562770" sldId="314"/>
            <ac:spMk id="15" creationId="{5E447ED6-E3CC-C068-F18C-E2F5D3626244}"/>
          </ac:spMkLst>
        </pc:spChg>
        <pc:graphicFrameChg chg="add">
          <ac:chgData name="Prashanth Baddam" userId="f76cce31a44aaadf" providerId="LiveId" clId="{3F413533-DC14-48A0-A028-A3C56DB4D97F}" dt="2025-06-17T14:56:30.607" v="171" actId="26606"/>
          <ac:graphicFrameMkLst>
            <pc:docMk/>
            <pc:sldMk cId="193562770" sldId="314"/>
            <ac:graphicFrameMk id="17" creationId="{FF1AB05D-F1D2-DDC9-9B59-5A72A421B5EF}"/>
          </ac:graphicFrameMkLst>
        </pc:graphicFrameChg>
      </pc:sldChg>
      <pc:sldChg chg="modSp mod ord">
        <pc:chgData name="Prashanth Baddam" userId="f76cce31a44aaadf" providerId="LiveId" clId="{3F413533-DC14-48A0-A028-A3C56DB4D97F}" dt="2025-06-17T15:05:25.601" v="243"/>
        <pc:sldMkLst>
          <pc:docMk/>
          <pc:sldMk cId="957279325" sldId="315"/>
        </pc:sldMkLst>
        <pc:spChg chg="mod">
          <ac:chgData name="Prashanth Baddam" userId="f76cce31a44aaadf" providerId="LiveId" clId="{3F413533-DC14-48A0-A028-A3C56DB4D97F}" dt="2025-06-17T14:44:51.840" v="101" actId="115"/>
          <ac:spMkLst>
            <pc:docMk/>
            <pc:sldMk cId="957279325" sldId="315"/>
            <ac:spMk id="5" creationId="{5D6B0A81-E7AF-D3C6-9945-0619E7AC7C5D}"/>
          </ac:spMkLst>
        </pc:spChg>
        <pc:graphicFrameChg chg="mod modGraphic">
          <ac:chgData name="Prashanth Baddam" userId="f76cce31a44aaadf" providerId="LiveId" clId="{3F413533-DC14-48A0-A028-A3C56DB4D97F}" dt="2025-06-17T14:46:56.772" v="116" actId="2165"/>
          <ac:graphicFrameMkLst>
            <pc:docMk/>
            <pc:sldMk cId="957279325" sldId="315"/>
            <ac:graphicFrameMk id="3" creationId="{D209684E-C514-A1E6-B44F-8B8E457EB5E3}"/>
          </ac:graphicFrameMkLst>
        </pc:graphicFrameChg>
      </pc:sldChg>
      <pc:sldChg chg="new del">
        <pc:chgData name="Prashanth Baddam" userId="f76cce31a44aaadf" providerId="LiveId" clId="{3F413533-DC14-48A0-A028-A3C56DB4D97F}" dt="2025-06-17T14:47:59.496" v="124" actId="47"/>
        <pc:sldMkLst>
          <pc:docMk/>
          <pc:sldMk cId="1869977244" sldId="317"/>
        </pc:sldMkLst>
      </pc:sldChg>
      <pc:sldChg chg="addSp modSp new mod setBg addAnim">
        <pc:chgData name="Prashanth Baddam" userId="f76cce31a44aaadf" providerId="LiveId" clId="{3F413533-DC14-48A0-A028-A3C56DB4D97F}" dt="2025-06-17T15:03:31.033" v="230"/>
        <pc:sldMkLst>
          <pc:docMk/>
          <pc:sldMk cId="4012807432" sldId="317"/>
        </pc:sldMkLst>
        <pc:spChg chg="add mod">
          <ac:chgData name="Prashanth Baddam" userId="f76cce31a44aaadf" providerId="LiveId" clId="{3F413533-DC14-48A0-A028-A3C56DB4D97F}" dt="2025-06-17T15:03:31.031" v="229" actId="26606"/>
          <ac:spMkLst>
            <pc:docMk/>
            <pc:sldMk cId="4012807432" sldId="317"/>
            <ac:spMk id="2" creationId="{A3C63800-8659-EE12-E249-8A27E4CC9759}"/>
          </ac:spMkLst>
        </pc:spChg>
        <pc:spChg chg="add">
          <ac:chgData name="Prashanth Baddam" userId="f76cce31a44aaadf" providerId="LiveId" clId="{3F413533-DC14-48A0-A028-A3C56DB4D97F}" dt="2025-06-17T15:03:31.031" v="229" actId="26606"/>
          <ac:spMkLst>
            <pc:docMk/>
            <pc:sldMk cId="4012807432" sldId="317"/>
            <ac:spMk id="9" creationId="{D87AB319-64C0-4E2D-B1CD-0A970301BEEA}"/>
          </ac:spMkLst>
        </pc:spChg>
        <pc:spChg chg="add">
          <ac:chgData name="Prashanth Baddam" userId="f76cce31a44aaadf" providerId="LiveId" clId="{3F413533-DC14-48A0-A028-A3C56DB4D97F}" dt="2025-06-17T15:03:31.031" v="229" actId="26606"/>
          <ac:spMkLst>
            <pc:docMk/>
            <pc:sldMk cId="4012807432" sldId="317"/>
            <ac:spMk id="11" creationId="{6E36B62D-34E6-41D4-B3AA-AC21AB387936}"/>
          </ac:spMkLst>
        </pc:spChg>
        <pc:spChg chg="add">
          <ac:chgData name="Prashanth Baddam" userId="f76cce31a44aaadf" providerId="LiveId" clId="{3F413533-DC14-48A0-A028-A3C56DB4D97F}" dt="2025-06-17T15:03:31.031" v="229" actId="26606"/>
          <ac:spMkLst>
            <pc:docMk/>
            <pc:sldMk cId="4012807432" sldId="317"/>
            <ac:spMk id="13" creationId="{97E92409-AD19-4CE3-9956-8C03560F7E06}"/>
          </ac:spMkLst>
        </pc:spChg>
        <pc:picChg chg="add">
          <ac:chgData name="Prashanth Baddam" userId="f76cce31a44aaadf" providerId="LiveId" clId="{3F413533-DC14-48A0-A028-A3C56DB4D97F}" dt="2025-06-17T15:03:31.031" v="229" actId="26606"/>
          <ac:picMkLst>
            <pc:docMk/>
            <pc:sldMk cId="4012807432" sldId="317"/>
            <ac:picMk id="6" creationId="{6E9211CE-CE21-8E50-03CF-E96274F81772}"/>
          </ac:picMkLst>
        </pc:pic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09DE86-FDEA-4417-94C8-B59CFA4927C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78E1E60-F852-4FC2-9D60-6A3B57D058E2}">
      <dgm:prSet/>
      <dgm:spPr/>
      <dgm:t>
        <a:bodyPr/>
        <a:lstStyle/>
        <a:p>
          <a:r>
            <a:rPr lang="en-US" dirty="0">
              <a:highlight>
                <a:srgbClr val="808080"/>
              </a:highlight>
            </a:rPr>
            <a:t>COPD is hard to spot early because the symptoms aren’t obvious, so many people get diagnosed too late.</a:t>
          </a:r>
        </a:p>
      </dgm:t>
    </dgm:pt>
    <dgm:pt modelId="{7FF37B68-1B07-46A9-80CA-F46E86B59431}" type="parTrans" cxnId="{8F36AC0A-273C-4429-9DF0-C283B673FCBE}">
      <dgm:prSet/>
      <dgm:spPr/>
      <dgm:t>
        <a:bodyPr/>
        <a:lstStyle/>
        <a:p>
          <a:endParaRPr lang="en-US"/>
        </a:p>
      </dgm:t>
    </dgm:pt>
    <dgm:pt modelId="{0C7A8D46-F3E2-463F-BA35-1EB850B6A4F6}" type="sibTrans" cxnId="{8F36AC0A-273C-4429-9DF0-C283B673FCBE}">
      <dgm:prSet/>
      <dgm:spPr/>
      <dgm:t>
        <a:bodyPr/>
        <a:lstStyle/>
        <a:p>
          <a:endParaRPr lang="en-US"/>
        </a:p>
      </dgm:t>
    </dgm:pt>
    <dgm:pt modelId="{3D365484-944E-47A4-BB1A-E3454D23670D}">
      <dgm:prSet/>
      <dgm:spPr/>
      <dgm:t>
        <a:bodyPr/>
        <a:lstStyle/>
        <a:p>
          <a:r>
            <a:rPr lang="en-US"/>
            <a:t>Doctors may sometime find it difficult to identify early symptoms.</a:t>
          </a:r>
        </a:p>
      </dgm:t>
    </dgm:pt>
    <dgm:pt modelId="{9A7C8CEA-7A44-4527-BF2A-91E26F156796}" type="parTrans" cxnId="{6FBCAE09-09B6-4EBD-9AAB-94F58EAA18A4}">
      <dgm:prSet/>
      <dgm:spPr/>
      <dgm:t>
        <a:bodyPr/>
        <a:lstStyle/>
        <a:p>
          <a:endParaRPr lang="en-US"/>
        </a:p>
      </dgm:t>
    </dgm:pt>
    <dgm:pt modelId="{07A51145-7B32-4709-AF3F-6540F9D16702}" type="sibTrans" cxnId="{6FBCAE09-09B6-4EBD-9AAB-94F58EAA18A4}">
      <dgm:prSet/>
      <dgm:spPr/>
      <dgm:t>
        <a:bodyPr/>
        <a:lstStyle/>
        <a:p>
          <a:endParaRPr lang="en-US"/>
        </a:p>
      </dgm:t>
    </dgm:pt>
    <dgm:pt modelId="{DA3E4618-CCFA-450A-94C0-292F02C5F8E9}">
      <dgm:prSet/>
      <dgm:spPr/>
      <dgm:t>
        <a:bodyPr/>
        <a:lstStyle/>
        <a:p>
          <a:r>
            <a:rPr lang="en-US"/>
            <a:t>In rural or less-equipped areas, there aren’t enough specialists to properly diagnose COPD.</a:t>
          </a:r>
        </a:p>
      </dgm:t>
    </dgm:pt>
    <dgm:pt modelId="{275F9E3A-2CD5-49BE-8750-EF9877B2CE9D}" type="parTrans" cxnId="{2CD7EA6A-8CA6-4E12-9E60-393247ADF191}">
      <dgm:prSet/>
      <dgm:spPr/>
      <dgm:t>
        <a:bodyPr/>
        <a:lstStyle/>
        <a:p>
          <a:endParaRPr lang="en-US"/>
        </a:p>
      </dgm:t>
    </dgm:pt>
    <dgm:pt modelId="{DEFD2373-82E4-4793-B60F-353450BFAD54}" type="sibTrans" cxnId="{2CD7EA6A-8CA6-4E12-9E60-393247ADF191}">
      <dgm:prSet/>
      <dgm:spPr/>
      <dgm:t>
        <a:bodyPr/>
        <a:lstStyle/>
        <a:p>
          <a:endParaRPr lang="en-US"/>
        </a:p>
      </dgm:t>
    </dgm:pt>
    <dgm:pt modelId="{B9949157-0854-4B56-9834-5B73BFC0240B}">
      <dgm:prSet/>
      <dgm:spPr/>
      <dgm:t>
        <a:bodyPr/>
        <a:lstStyle/>
        <a:p>
          <a:r>
            <a:rPr lang="en-US"/>
            <a:t>Reading chest X-rays takes experience and sometimes lead to mistakes or delays.</a:t>
          </a:r>
        </a:p>
      </dgm:t>
    </dgm:pt>
    <dgm:pt modelId="{85F11EDC-24B5-4961-AB73-D2087A19B10E}" type="parTrans" cxnId="{166DBB99-C8F8-4378-A95C-C935E1B9F1D6}">
      <dgm:prSet/>
      <dgm:spPr/>
      <dgm:t>
        <a:bodyPr/>
        <a:lstStyle/>
        <a:p>
          <a:endParaRPr lang="en-US"/>
        </a:p>
      </dgm:t>
    </dgm:pt>
    <dgm:pt modelId="{6AF602D2-97F4-40B7-975D-5474FC104593}" type="sibTrans" cxnId="{166DBB99-C8F8-4378-A95C-C935E1B9F1D6}">
      <dgm:prSet/>
      <dgm:spPr/>
      <dgm:t>
        <a:bodyPr/>
        <a:lstStyle/>
        <a:p>
          <a:endParaRPr lang="en-US"/>
        </a:p>
      </dgm:t>
    </dgm:pt>
    <dgm:pt modelId="{E1614751-F34B-4FE0-AE69-1C0796216BEC}" type="pres">
      <dgm:prSet presAssocID="{DA09DE86-FDEA-4417-94C8-B59CFA4927C4}" presName="linear" presStyleCnt="0">
        <dgm:presLayoutVars>
          <dgm:animLvl val="lvl"/>
          <dgm:resizeHandles val="exact"/>
        </dgm:presLayoutVars>
      </dgm:prSet>
      <dgm:spPr/>
    </dgm:pt>
    <dgm:pt modelId="{D40AEC2C-B569-49B4-8823-922D59E7B2DC}" type="pres">
      <dgm:prSet presAssocID="{878E1E60-F852-4FC2-9D60-6A3B57D058E2}" presName="parentText" presStyleLbl="node1" presStyleIdx="0" presStyleCnt="4">
        <dgm:presLayoutVars>
          <dgm:chMax val="0"/>
          <dgm:bulletEnabled val="1"/>
        </dgm:presLayoutVars>
      </dgm:prSet>
      <dgm:spPr/>
    </dgm:pt>
    <dgm:pt modelId="{E5E6EEF3-EBD1-44D2-9B16-740F81C2B1DC}" type="pres">
      <dgm:prSet presAssocID="{0C7A8D46-F3E2-463F-BA35-1EB850B6A4F6}" presName="spacer" presStyleCnt="0"/>
      <dgm:spPr/>
    </dgm:pt>
    <dgm:pt modelId="{69799962-6D15-430E-AE38-3A2409CB9ACC}" type="pres">
      <dgm:prSet presAssocID="{3D365484-944E-47A4-BB1A-E3454D23670D}" presName="parentText" presStyleLbl="node1" presStyleIdx="1" presStyleCnt="4">
        <dgm:presLayoutVars>
          <dgm:chMax val="0"/>
          <dgm:bulletEnabled val="1"/>
        </dgm:presLayoutVars>
      </dgm:prSet>
      <dgm:spPr/>
    </dgm:pt>
    <dgm:pt modelId="{94DECE0C-ACA2-40C1-9F40-86A53AB2AADC}" type="pres">
      <dgm:prSet presAssocID="{07A51145-7B32-4709-AF3F-6540F9D16702}" presName="spacer" presStyleCnt="0"/>
      <dgm:spPr/>
    </dgm:pt>
    <dgm:pt modelId="{5322A95E-3B52-47CA-8AAC-D9221CFAB9E3}" type="pres">
      <dgm:prSet presAssocID="{DA3E4618-CCFA-450A-94C0-292F02C5F8E9}" presName="parentText" presStyleLbl="node1" presStyleIdx="2" presStyleCnt="4">
        <dgm:presLayoutVars>
          <dgm:chMax val="0"/>
          <dgm:bulletEnabled val="1"/>
        </dgm:presLayoutVars>
      </dgm:prSet>
      <dgm:spPr/>
    </dgm:pt>
    <dgm:pt modelId="{17BBB6E3-6B0E-4086-AB60-108A269564AB}" type="pres">
      <dgm:prSet presAssocID="{DEFD2373-82E4-4793-B60F-353450BFAD54}" presName="spacer" presStyleCnt="0"/>
      <dgm:spPr/>
    </dgm:pt>
    <dgm:pt modelId="{177DA132-D8C6-43FA-B2B1-60BB94C50258}" type="pres">
      <dgm:prSet presAssocID="{B9949157-0854-4B56-9834-5B73BFC0240B}" presName="parentText" presStyleLbl="node1" presStyleIdx="3" presStyleCnt="4">
        <dgm:presLayoutVars>
          <dgm:chMax val="0"/>
          <dgm:bulletEnabled val="1"/>
        </dgm:presLayoutVars>
      </dgm:prSet>
      <dgm:spPr/>
    </dgm:pt>
  </dgm:ptLst>
  <dgm:cxnLst>
    <dgm:cxn modelId="{6FBCAE09-09B6-4EBD-9AAB-94F58EAA18A4}" srcId="{DA09DE86-FDEA-4417-94C8-B59CFA4927C4}" destId="{3D365484-944E-47A4-BB1A-E3454D23670D}" srcOrd="1" destOrd="0" parTransId="{9A7C8CEA-7A44-4527-BF2A-91E26F156796}" sibTransId="{07A51145-7B32-4709-AF3F-6540F9D16702}"/>
    <dgm:cxn modelId="{8F36AC0A-273C-4429-9DF0-C283B673FCBE}" srcId="{DA09DE86-FDEA-4417-94C8-B59CFA4927C4}" destId="{878E1E60-F852-4FC2-9D60-6A3B57D058E2}" srcOrd="0" destOrd="0" parTransId="{7FF37B68-1B07-46A9-80CA-F46E86B59431}" sibTransId="{0C7A8D46-F3E2-463F-BA35-1EB850B6A4F6}"/>
    <dgm:cxn modelId="{EF02D760-1E96-4A81-94F6-0963E420AC2E}" type="presOf" srcId="{DA09DE86-FDEA-4417-94C8-B59CFA4927C4}" destId="{E1614751-F34B-4FE0-AE69-1C0796216BEC}" srcOrd="0" destOrd="0" presId="urn:microsoft.com/office/officeart/2005/8/layout/vList2"/>
    <dgm:cxn modelId="{F90CCF42-42C1-449E-B8C4-C3056B5B2F0A}" type="presOf" srcId="{B9949157-0854-4B56-9834-5B73BFC0240B}" destId="{177DA132-D8C6-43FA-B2B1-60BB94C50258}" srcOrd="0" destOrd="0" presId="urn:microsoft.com/office/officeart/2005/8/layout/vList2"/>
    <dgm:cxn modelId="{2CD7EA6A-8CA6-4E12-9E60-393247ADF191}" srcId="{DA09DE86-FDEA-4417-94C8-B59CFA4927C4}" destId="{DA3E4618-CCFA-450A-94C0-292F02C5F8E9}" srcOrd="2" destOrd="0" parTransId="{275F9E3A-2CD5-49BE-8750-EF9877B2CE9D}" sibTransId="{DEFD2373-82E4-4793-B60F-353450BFAD54}"/>
    <dgm:cxn modelId="{52AA5191-035B-49AE-B993-D4C7096DFC62}" type="presOf" srcId="{878E1E60-F852-4FC2-9D60-6A3B57D058E2}" destId="{D40AEC2C-B569-49B4-8823-922D59E7B2DC}" srcOrd="0" destOrd="0" presId="urn:microsoft.com/office/officeart/2005/8/layout/vList2"/>
    <dgm:cxn modelId="{166DBB99-C8F8-4378-A95C-C935E1B9F1D6}" srcId="{DA09DE86-FDEA-4417-94C8-B59CFA4927C4}" destId="{B9949157-0854-4B56-9834-5B73BFC0240B}" srcOrd="3" destOrd="0" parTransId="{85F11EDC-24B5-4961-AB73-D2087A19B10E}" sibTransId="{6AF602D2-97F4-40B7-975D-5474FC104593}"/>
    <dgm:cxn modelId="{1BAD04BC-A9D3-4C14-B360-316818FBD611}" type="presOf" srcId="{DA3E4618-CCFA-450A-94C0-292F02C5F8E9}" destId="{5322A95E-3B52-47CA-8AAC-D9221CFAB9E3}" srcOrd="0" destOrd="0" presId="urn:microsoft.com/office/officeart/2005/8/layout/vList2"/>
    <dgm:cxn modelId="{C7F518E2-CD25-4A3D-AE49-8C7427B056BC}" type="presOf" srcId="{3D365484-944E-47A4-BB1A-E3454D23670D}" destId="{69799962-6D15-430E-AE38-3A2409CB9ACC}" srcOrd="0" destOrd="0" presId="urn:microsoft.com/office/officeart/2005/8/layout/vList2"/>
    <dgm:cxn modelId="{C0384D99-46DC-4273-84ED-163D16ED2812}" type="presParOf" srcId="{E1614751-F34B-4FE0-AE69-1C0796216BEC}" destId="{D40AEC2C-B569-49B4-8823-922D59E7B2DC}" srcOrd="0" destOrd="0" presId="urn:microsoft.com/office/officeart/2005/8/layout/vList2"/>
    <dgm:cxn modelId="{F1FABBE3-DE61-4ACB-8871-0451DC247C2C}" type="presParOf" srcId="{E1614751-F34B-4FE0-AE69-1C0796216BEC}" destId="{E5E6EEF3-EBD1-44D2-9B16-740F81C2B1DC}" srcOrd="1" destOrd="0" presId="urn:microsoft.com/office/officeart/2005/8/layout/vList2"/>
    <dgm:cxn modelId="{1D792034-C97C-4E21-8B35-8EA5735FBC45}" type="presParOf" srcId="{E1614751-F34B-4FE0-AE69-1C0796216BEC}" destId="{69799962-6D15-430E-AE38-3A2409CB9ACC}" srcOrd="2" destOrd="0" presId="urn:microsoft.com/office/officeart/2005/8/layout/vList2"/>
    <dgm:cxn modelId="{828976BF-DF88-494F-AB70-A947987173D0}" type="presParOf" srcId="{E1614751-F34B-4FE0-AE69-1C0796216BEC}" destId="{94DECE0C-ACA2-40C1-9F40-86A53AB2AADC}" srcOrd="3" destOrd="0" presId="urn:microsoft.com/office/officeart/2005/8/layout/vList2"/>
    <dgm:cxn modelId="{4F1195A6-160A-4815-8236-3BAED1F384DF}" type="presParOf" srcId="{E1614751-F34B-4FE0-AE69-1C0796216BEC}" destId="{5322A95E-3B52-47CA-8AAC-D9221CFAB9E3}" srcOrd="4" destOrd="0" presId="urn:microsoft.com/office/officeart/2005/8/layout/vList2"/>
    <dgm:cxn modelId="{135C5FC0-C8DF-4E52-BBE6-97C5F474D8EE}" type="presParOf" srcId="{E1614751-F34B-4FE0-AE69-1C0796216BEC}" destId="{17BBB6E3-6B0E-4086-AB60-108A269564AB}" srcOrd="5" destOrd="0" presId="urn:microsoft.com/office/officeart/2005/8/layout/vList2"/>
    <dgm:cxn modelId="{4A7001B8-16B8-4D19-A58E-B084EA10C238}" type="presParOf" srcId="{E1614751-F34B-4FE0-AE69-1C0796216BEC}" destId="{177DA132-D8C6-43FA-B2B1-60BB94C5025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7B332B-71C4-4760-BBA6-FE3D982E4719}" type="doc">
      <dgm:prSet loTypeId="urn:microsoft.com/office/officeart/2005/8/layout/process1" loCatId="process" qsTypeId="urn:microsoft.com/office/officeart/2005/8/quickstyle/simple1" qsCatId="simple" csTypeId="urn:microsoft.com/office/officeart/2005/8/colors/colorful1" csCatId="colorful"/>
      <dgm:spPr/>
      <dgm:t>
        <a:bodyPr/>
        <a:lstStyle/>
        <a:p>
          <a:endParaRPr lang="en-US"/>
        </a:p>
      </dgm:t>
    </dgm:pt>
    <dgm:pt modelId="{FB2E9F52-EA1F-491F-9215-38CA676DB1C8}">
      <dgm:prSet/>
      <dgm:spPr/>
      <dgm:t>
        <a:bodyPr/>
        <a:lstStyle/>
        <a:p>
          <a:r>
            <a:rPr lang="en-GB"/>
            <a:t>To create an AI tool that helps detect COPD early by analysing chest X-rays.</a:t>
          </a:r>
          <a:endParaRPr lang="en-US"/>
        </a:p>
      </dgm:t>
    </dgm:pt>
    <dgm:pt modelId="{EE31C471-AC52-457C-9418-FFB4C17B201E}" type="parTrans" cxnId="{55755485-8B61-4608-9FDE-6BF8BD806B09}">
      <dgm:prSet/>
      <dgm:spPr/>
      <dgm:t>
        <a:bodyPr/>
        <a:lstStyle/>
        <a:p>
          <a:endParaRPr lang="en-US"/>
        </a:p>
      </dgm:t>
    </dgm:pt>
    <dgm:pt modelId="{94E00BFD-C995-4F07-9EBD-57B49ED90D90}" type="sibTrans" cxnId="{55755485-8B61-4608-9FDE-6BF8BD806B09}">
      <dgm:prSet/>
      <dgm:spPr/>
      <dgm:t>
        <a:bodyPr/>
        <a:lstStyle/>
        <a:p>
          <a:endParaRPr lang="en-US"/>
        </a:p>
      </dgm:t>
    </dgm:pt>
    <dgm:pt modelId="{5E9A43CC-B247-48BD-A634-66FF60B8DDFF}">
      <dgm:prSet/>
      <dgm:spPr/>
      <dgm:t>
        <a:bodyPr/>
        <a:lstStyle/>
        <a:p>
          <a:r>
            <a:rPr lang="en-GB"/>
            <a:t>A simple web app using Streamlit where users can upload X-ray images and get quick AI-based results, along with visual clues (heatmaps) showing problem areas.</a:t>
          </a:r>
          <a:endParaRPr lang="en-US"/>
        </a:p>
      </dgm:t>
    </dgm:pt>
    <dgm:pt modelId="{D985F020-907D-4BE9-9469-8FECE97807D0}" type="parTrans" cxnId="{69C86C0B-9113-448C-8B5C-5E111F731CAE}">
      <dgm:prSet/>
      <dgm:spPr/>
      <dgm:t>
        <a:bodyPr/>
        <a:lstStyle/>
        <a:p>
          <a:endParaRPr lang="en-US"/>
        </a:p>
      </dgm:t>
    </dgm:pt>
    <dgm:pt modelId="{65580325-F7B9-4471-81EF-5713A637E70F}" type="sibTrans" cxnId="{69C86C0B-9113-448C-8B5C-5E111F731CAE}">
      <dgm:prSet/>
      <dgm:spPr/>
      <dgm:t>
        <a:bodyPr/>
        <a:lstStyle/>
        <a:p>
          <a:endParaRPr lang="en-US"/>
        </a:p>
      </dgm:t>
    </dgm:pt>
    <dgm:pt modelId="{52171B5B-481D-4038-8384-69917301947D}">
      <dgm:prSet/>
      <dgm:spPr/>
      <dgm:t>
        <a:bodyPr/>
        <a:lstStyle/>
        <a:p>
          <a:r>
            <a:rPr lang="en-GB"/>
            <a:t>This tool will help doctors save time, reduce missed diagnoses, and make COPD detection easier—especially in places with limited medical resources. It supports faster treatment and better care for patients.</a:t>
          </a:r>
          <a:endParaRPr lang="en-US"/>
        </a:p>
      </dgm:t>
    </dgm:pt>
    <dgm:pt modelId="{0189D492-C248-40F8-884A-5FAC9B188242}" type="parTrans" cxnId="{20E9BDE0-1A92-4DD7-ADF4-D6BF4BB6281D}">
      <dgm:prSet/>
      <dgm:spPr/>
      <dgm:t>
        <a:bodyPr/>
        <a:lstStyle/>
        <a:p>
          <a:endParaRPr lang="en-US"/>
        </a:p>
      </dgm:t>
    </dgm:pt>
    <dgm:pt modelId="{D136BA32-93EF-49F5-9A2E-31977955FD6E}" type="sibTrans" cxnId="{20E9BDE0-1A92-4DD7-ADF4-D6BF4BB6281D}">
      <dgm:prSet/>
      <dgm:spPr/>
      <dgm:t>
        <a:bodyPr/>
        <a:lstStyle/>
        <a:p>
          <a:endParaRPr lang="en-US"/>
        </a:p>
      </dgm:t>
    </dgm:pt>
    <dgm:pt modelId="{1FE8187F-0E26-46D0-952B-4E8AD4294A69}" type="pres">
      <dgm:prSet presAssocID="{BC7B332B-71C4-4760-BBA6-FE3D982E4719}" presName="Name0" presStyleCnt="0">
        <dgm:presLayoutVars>
          <dgm:dir/>
          <dgm:resizeHandles val="exact"/>
        </dgm:presLayoutVars>
      </dgm:prSet>
      <dgm:spPr/>
    </dgm:pt>
    <dgm:pt modelId="{DD8D1228-BE19-47C5-8597-1D8BC44FB1FD}" type="pres">
      <dgm:prSet presAssocID="{FB2E9F52-EA1F-491F-9215-38CA676DB1C8}" presName="node" presStyleLbl="node1" presStyleIdx="0" presStyleCnt="3">
        <dgm:presLayoutVars>
          <dgm:bulletEnabled val="1"/>
        </dgm:presLayoutVars>
      </dgm:prSet>
      <dgm:spPr/>
    </dgm:pt>
    <dgm:pt modelId="{BE8C8A74-24DA-4339-BF9F-796227999C2F}" type="pres">
      <dgm:prSet presAssocID="{94E00BFD-C995-4F07-9EBD-57B49ED90D90}" presName="sibTrans" presStyleLbl="sibTrans2D1" presStyleIdx="0" presStyleCnt="2"/>
      <dgm:spPr/>
    </dgm:pt>
    <dgm:pt modelId="{B45B448B-FA76-4898-A641-FAAB6CE89E95}" type="pres">
      <dgm:prSet presAssocID="{94E00BFD-C995-4F07-9EBD-57B49ED90D90}" presName="connectorText" presStyleLbl="sibTrans2D1" presStyleIdx="0" presStyleCnt="2"/>
      <dgm:spPr/>
    </dgm:pt>
    <dgm:pt modelId="{2A619833-03EC-4896-A509-CCF184CB4C12}" type="pres">
      <dgm:prSet presAssocID="{5E9A43CC-B247-48BD-A634-66FF60B8DDFF}" presName="node" presStyleLbl="node1" presStyleIdx="1" presStyleCnt="3">
        <dgm:presLayoutVars>
          <dgm:bulletEnabled val="1"/>
        </dgm:presLayoutVars>
      </dgm:prSet>
      <dgm:spPr/>
    </dgm:pt>
    <dgm:pt modelId="{829ECADF-8625-4728-960C-B1BA4CAB537E}" type="pres">
      <dgm:prSet presAssocID="{65580325-F7B9-4471-81EF-5713A637E70F}" presName="sibTrans" presStyleLbl="sibTrans2D1" presStyleIdx="1" presStyleCnt="2"/>
      <dgm:spPr/>
    </dgm:pt>
    <dgm:pt modelId="{FC2B9504-303E-47AF-9EB9-47B8ECEBCA49}" type="pres">
      <dgm:prSet presAssocID="{65580325-F7B9-4471-81EF-5713A637E70F}" presName="connectorText" presStyleLbl="sibTrans2D1" presStyleIdx="1" presStyleCnt="2"/>
      <dgm:spPr/>
    </dgm:pt>
    <dgm:pt modelId="{E6E00A45-11B2-44F3-AC08-10697665CE50}" type="pres">
      <dgm:prSet presAssocID="{52171B5B-481D-4038-8384-69917301947D}" presName="node" presStyleLbl="node1" presStyleIdx="2" presStyleCnt="3">
        <dgm:presLayoutVars>
          <dgm:bulletEnabled val="1"/>
        </dgm:presLayoutVars>
      </dgm:prSet>
      <dgm:spPr/>
    </dgm:pt>
  </dgm:ptLst>
  <dgm:cxnLst>
    <dgm:cxn modelId="{69C86C0B-9113-448C-8B5C-5E111F731CAE}" srcId="{BC7B332B-71C4-4760-BBA6-FE3D982E4719}" destId="{5E9A43CC-B247-48BD-A634-66FF60B8DDFF}" srcOrd="1" destOrd="0" parTransId="{D985F020-907D-4BE9-9469-8FECE97807D0}" sibTransId="{65580325-F7B9-4471-81EF-5713A637E70F}"/>
    <dgm:cxn modelId="{A7B99E0E-069E-46E0-9889-FCF0F60CF0B3}" type="presOf" srcId="{65580325-F7B9-4471-81EF-5713A637E70F}" destId="{829ECADF-8625-4728-960C-B1BA4CAB537E}" srcOrd="0" destOrd="0" presId="urn:microsoft.com/office/officeart/2005/8/layout/process1"/>
    <dgm:cxn modelId="{C65BF42F-4E3F-409B-B69B-D6A1D45F2D9C}" type="presOf" srcId="{5E9A43CC-B247-48BD-A634-66FF60B8DDFF}" destId="{2A619833-03EC-4896-A509-CCF184CB4C12}" srcOrd="0" destOrd="0" presId="urn:microsoft.com/office/officeart/2005/8/layout/process1"/>
    <dgm:cxn modelId="{E3EE633A-DB86-4B34-9B8C-64AF60764160}" type="presOf" srcId="{FB2E9F52-EA1F-491F-9215-38CA676DB1C8}" destId="{DD8D1228-BE19-47C5-8597-1D8BC44FB1FD}" srcOrd="0" destOrd="0" presId="urn:microsoft.com/office/officeart/2005/8/layout/process1"/>
    <dgm:cxn modelId="{1FDBAB68-82FE-4E3B-AC14-22828F5FF951}" type="presOf" srcId="{BC7B332B-71C4-4760-BBA6-FE3D982E4719}" destId="{1FE8187F-0E26-46D0-952B-4E8AD4294A69}" srcOrd="0" destOrd="0" presId="urn:microsoft.com/office/officeart/2005/8/layout/process1"/>
    <dgm:cxn modelId="{55755485-8B61-4608-9FDE-6BF8BD806B09}" srcId="{BC7B332B-71C4-4760-BBA6-FE3D982E4719}" destId="{FB2E9F52-EA1F-491F-9215-38CA676DB1C8}" srcOrd="0" destOrd="0" parTransId="{EE31C471-AC52-457C-9418-FFB4C17B201E}" sibTransId="{94E00BFD-C995-4F07-9EBD-57B49ED90D90}"/>
    <dgm:cxn modelId="{E536CAA5-E633-4818-9287-0453A0ABC33A}" type="presOf" srcId="{65580325-F7B9-4471-81EF-5713A637E70F}" destId="{FC2B9504-303E-47AF-9EB9-47B8ECEBCA49}" srcOrd="1" destOrd="0" presId="urn:microsoft.com/office/officeart/2005/8/layout/process1"/>
    <dgm:cxn modelId="{FA63D7A7-7DD9-4D8D-BAFC-6039EA5976AC}" type="presOf" srcId="{52171B5B-481D-4038-8384-69917301947D}" destId="{E6E00A45-11B2-44F3-AC08-10697665CE50}" srcOrd="0" destOrd="0" presId="urn:microsoft.com/office/officeart/2005/8/layout/process1"/>
    <dgm:cxn modelId="{C99768AC-C503-4203-AF07-145FD4CE9B8A}" type="presOf" srcId="{94E00BFD-C995-4F07-9EBD-57B49ED90D90}" destId="{B45B448B-FA76-4898-A641-FAAB6CE89E95}" srcOrd="1" destOrd="0" presId="urn:microsoft.com/office/officeart/2005/8/layout/process1"/>
    <dgm:cxn modelId="{310C64D9-3405-4DAA-B910-79F7DE80FD31}" type="presOf" srcId="{94E00BFD-C995-4F07-9EBD-57B49ED90D90}" destId="{BE8C8A74-24DA-4339-BF9F-796227999C2F}" srcOrd="0" destOrd="0" presId="urn:microsoft.com/office/officeart/2005/8/layout/process1"/>
    <dgm:cxn modelId="{20E9BDE0-1A92-4DD7-ADF4-D6BF4BB6281D}" srcId="{BC7B332B-71C4-4760-BBA6-FE3D982E4719}" destId="{52171B5B-481D-4038-8384-69917301947D}" srcOrd="2" destOrd="0" parTransId="{0189D492-C248-40F8-884A-5FAC9B188242}" sibTransId="{D136BA32-93EF-49F5-9A2E-31977955FD6E}"/>
    <dgm:cxn modelId="{3804097A-CEFE-4CCD-B63F-F7C08B7C705A}" type="presParOf" srcId="{1FE8187F-0E26-46D0-952B-4E8AD4294A69}" destId="{DD8D1228-BE19-47C5-8597-1D8BC44FB1FD}" srcOrd="0" destOrd="0" presId="urn:microsoft.com/office/officeart/2005/8/layout/process1"/>
    <dgm:cxn modelId="{CD1C800D-7C4F-4DE8-AAE0-C23231ED1D0E}" type="presParOf" srcId="{1FE8187F-0E26-46D0-952B-4E8AD4294A69}" destId="{BE8C8A74-24DA-4339-BF9F-796227999C2F}" srcOrd="1" destOrd="0" presId="urn:microsoft.com/office/officeart/2005/8/layout/process1"/>
    <dgm:cxn modelId="{985A1BCD-D989-401F-8AAD-9A23F0FBDED7}" type="presParOf" srcId="{BE8C8A74-24DA-4339-BF9F-796227999C2F}" destId="{B45B448B-FA76-4898-A641-FAAB6CE89E95}" srcOrd="0" destOrd="0" presId="urn:microsoft.com/office/officeart/2005/8/layout/process1"/>
    <dgm:cxn modelId="{C875723D-EF55-419F-A0DA-66C8FDBB93C2}" type="presParOf" srcId="{1FE8187F-0E26-46D0-952B-4E8AD4294A69}" destId="{2A619833-03EC-4896-A509-CCF184CB4C12}" srcOrd="2" destOrd="0" presId="urn:microsoft.com/office/officeart/2005/8/layout/process1"/>
    <dgm:cxn modelId="{2FFE805F-0BEA-48CD-97C3-FD7ECA1D8989}" type="presParOf" srcId="{1FE8187F-0E26-46D0-952B-4E8AD4294A69}" destId="{829ECADF-8625-4728-960C-B1BA4CAB537E}" srcOrd="3" destOrd="0" presId="urn:microsoft.com/office/officeart/2005/8/layout/process1"/>
    <dgm:cxn modelId="{61FD2587-291D-4701-80B7-5558E1960A5C}" type="presParOf" srcId="{829ECADF-8625-4728-960C-B1BA4CAB537E}" destId="{FC2B9504-303E-47AF-9EB9-47B8ECEBCA49}" srcOrd="0" destOrd="0" presId="urn:microsoft.com/office/officeart/2005/8/layout/process1"/>
    <dgm:cxn modelId="{87919099-359D-423E-891F-D415680D4572}" type="presParOf" srcId="{1FE8187F-0E26-46D0-952B-4E8AD4294A69}" destId="{E6E00A45-11B2-44F3-AC08-10697665CE5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DFAA97-ADB4-4CA4-94E1-FFD4DDEC3904}"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3E6E26B8-8867-4DCC-A18D-B55AD1538B9D}">
      <dgm:prSet/>
      <dgm:spPr/>
      <dgm:t>
        <a:bodyPr/>
        <a:lstStyle/>
        <a:p>
          <a:r>
            <a:rPr lang="en-GB" b="1"/>
            <a:t>User Interface </a:t>
          </a:r>
          <a:r>
            <a:rPr lang="en-GB"/>
            <a:t>– This is the front end where the user interacts with the system, whether it’s uploading data, configuring settings or triggering predictions.</a:t>
          </a:r>
          <a:endParaRPr lang="en-US"/>
        </a:p>
      </dgm:t>
    </dgm:pt>
    <dgm:pt modelId="{24612025-D573-46E5-939A-98226F6C66A9}" type="parTrans" cxnId="{EAB8A327-C42E-495A-AC08-D841DC895BC5}">
      <dgm:prSet/>
      <dgm:spPr/>
      <dgm:t>
        <a:bodyPr/>
        <a:lstStyle/>
        <a:p>
          <a:endParaRPr lang="en-US"/>
        </a:p>
      </dgm:t>
    </dgm:pt>
    <dgm:pt modelId="{894E9232-71DC-4B6F-9CD5-968C4E120524}" type="sibTrans" cxnId="{EAB8A327-C42E-495A-AC08-D841DC895BC5}">
      <dgm:prSet/>
      <dgm:spPr/>
      <dgm:t>
        <a:bodyPr/>
        <a:lstStyle/>
        <a:p>
          <a:endParaRPr lang="en-US"/>
        </a:p>
      </dgm:t>
    </dgm:pt>
    <dgm:pt modelId="{98619F69-7904-4DAE-8D0D-032450DC687B}">
      <dgm:prSet/>
      <dgm:spPr/>
      <dgm:t>
        <a:bodyPr/>
        <a:lstStyle/>
        <a:p>
          <a:r>
            <a:rPr lang="en-GB" b="1"/>
            <a:t>Data Loader </a:t>
          </a:r>
          <a:r>
            <a:rPr lang="en-GB"/>
            <a:t>– Think of this as the intake valve. It pulls in the raw datasets, often from files, databases, or APIs, and feeds them into the pipeline.</a:t>
          </a:r>
          <a:endParaRPr lang="en-US"/>
        </a:p>
      </dgm:t>
    </dgm:pt>
    <dgm:pt modelId="{893452F2-9D1D-4CC0-BBE4-9735F17AFAB3}" type="parTrans" cxnId="{A40A96A3-2EB8-4F9B-A389-0069CACBE15A}">
      <dgm:prSet/>
      <dgm:spPr/>
      <dgm:t>
        <a:bodyPr/>
        <a:lstStyle/>
        <a:p>
          <a:endParaRPr lang="en-US"/>
        </a:p>
      </dgm:t>
    </dgm:pt>
    <dgm:pt modelId="{F675272C-04BE-42B0-85FA-3924138B2BCC}" type="sibTrans" cxnId="{A40A96A3-2EB8-4F9B-A389-0069CACBE15A}">
      <dgm:prSet/>
      <dgm:spPr/>
      <dgm:t>
        <a:bodyPr/>
        <a:lstStyle/>
        <a:p>
          <a:endParaRPr lang="en-US"/>
        </a:p>
      </dgm:t>
    </dgm:pt>
    <dgm:pt modelId="{A1B9BBCA-F855-4BDB-8337-4FE501F42D9D}">
      <dgm:prSet/>
      <dgm:spPr/>
      <dgm:t>
        <a:bodyPr/>
        <a:lstStyle/>
        <a:p>
          <a:r>
            <a:rPr lang="en-GB" b="1"/>
            <a:t>Processing</a:t>
          </a:r>
          <a:r>
            <a:rPr lang="en-GB"/>
            <a:t> – Raw data is messy, Here’s where it gets cleaned up: missing values handled, outliers filtered, data normalised.</a:t>
          </a:r>
          <a:endParaRPr lang="en-US"/>
        </a:p>
      </dgm:t>
    </dgm:pt>
    <dgm:pt modelId="{99DC9492-048F-4A60-BEB6-78AA249576B6}" type="parTrans" cxnId="{C244B35F-9031-4ABC-BF05-EBDE4BA2D32B}">
      <dgm:prSet/>
      <dgm:spPr/>
      <dgm:t>
        <a:bodyPr/>
        <a:lstStyle/>
        <a:p>
          <a:endParaRPr lang="en-US"/>
        </a:p>
      </dgm:t>
    </dgm:pt>
    <dgm:pt modelId="{1D5353D5-4533-46C2-B7B1-8812556C02E9}" type="sibTrans" cxnId="{C244B35F-9031-4ABC-BF05-EBDE4BA2D32B}">
      <dgm:prSet/>
      <dgm:spPr/>
      <dgm:t>
        <a:bodyPr/>
        <a:lstStyle/>
        <a:p>
          <a:endParaRPr lang="en-US"/>
        </a:p>
      </dgm:t>
    </dgm:pt>
    <dgm:pt modelId="{BCF06CB1-9D2C-4EF6-B4D4-DD2D28683C82}">
      <dgm:prSet/>
      <dgm:spPr/>
      <dgm:t>
        <a:bodyPr/>
        <a:lstStyle/>
        <a:p>
          <a:r>
            <a:rPr lang="en-GB" b="1"/>
            <a:t>Feature Engineering </a:t>
          </a:r>
          <a:r>
            <a:rPr lang="en-GB"/>
            <a:t>– This step extracts or creates the most meaningful features from the data to improve model performance.</a:t>
          </a:r>
          <a:endParaRPr lang="en-US"/>
        </a:p>
      </dgm:t>
    </dgm:pt>
    <dgm:pt modelId="{55F57932-608A-485E-9B0F-D684778F3AB7}" type="parTrans" cxnId="{AA849CC3-9391-482C-A5D1-A23F47552C48}">
      <dgm:prSet/>
      <dgm:spPr/>
      <dgm:t>
        <a:bodyPr/>
        <a:lstStyle/>
        <a:p>
          <a:endParaRPr lang="en-US"/>
        </a:p>
      </dgm:t>
    </dgm:pt>
    <dgm:pt modelId="{990273D5-2B6D-4134-B7FB-1E8F3B13FCEC}" type="sibTrans" cxnId="{AA849CC3-9391-482C-A5D1-A23F47552C48}">
      <dgm:prSet/>
      <dgm:spPr/>
      <dgm:t>
        <a:bodyPr/>
        <a:lstStyle/>
        <a:p>
          <a:endParaRPr lang="en-US"/>
        </a:p>
      </dgm:t>
    </dgm:pt>
    <dgm:pt modelId="{432ABD4A-95D6-4B5E-9DBF-376D308A2D99}">
      <dgm:prSet/>
      <dgm:spPr/>
      <dgm:t>
        <a:bodyPr/>
        <a:lstStyle/>
        <a:p>
          <a:r>
            <a:rPr lang="en-GB" b="1"/>
            <a:t>Train-Test-Split</a:t>
          </a:r>
          <a:r>
            <a:rPr lang="en-GB"/>
            <a:t> – The data is divided so part of it trains the model, and the other parts tests how well it learned.</a:t>
          </a:r>
          <a:endParaRPr lang="en-US"/>
        </a:p>
      </dgm:t>
    </dgm:pt>
    <dgm:pt modelId="{194B851B-FA8B-4D1B-B994-6E3EFA836DDB}" type="parTrans" cxnId="{AF4EF567-6326-48D8-8C52-5B569F913DA6}">
      <dgm:prSet/>
      <dgm:spPr/>
      <dgm:t>
        <a:bodyPr/>
        <a:lstStyle/>
        <a:p>
          <a:endParaRPr lang="en-US"/>
        </a:p>
      </dgm:t>
    </dgm:pt>
    <dgm:pt modelId="{4909BD0B-2841-480F-88B7-1A1A11CE7663}" type="sibTrans" cxnId="{AF4EF567-6326-48D8-8C52-5B569F913DA6}">
      <dgm:prSet/>
      <dgm:spPr/>
      <dgm:t>
        <a:bodyPr/>
        <a:lstStyle/>
        <a:p>
          <a:endParaRPr lang="en-US"/>
        </a:p>
      </dgm:t>
    </dgm:pt>
    <dgm:pt modelId="{D61B3489-24EC-424B-918D-A37F43876691}">
      <dgm:prSet/>
      <dgm:spPr/>
      <dgm:t>
        <a:bodyPr/>
        <a:lstStyle/>
        <a:p>
          <a:r>
            <a:rPr lang="en-GB" b="1"/>
            <a:t>Data Transformations </a:t>
          </a:r>
          <a:r>
            <a:rPr lang="en-GB"/>
            <a:t>- More technical shaping of the data—scaling, encoding, dimensionality reduction, etc. to ensure it's in just the right format for training.</a:t>
          </a:r>
          <a:endParaRPr lang="en-US"/>
        </a:p>
      </dgm:t>
    </dgm:pt>
    <dgm:pt modelId="{75DF2543-3970-4BBE-98AB-9602F01FCF21}" type="parTrans" cxnId="{E4F53A9A-85F6-4BA7-9601-0E242F11A256}">
      <dgm:prSet/>
      <dgm:spPr/>
      <dgm:t>
        <a:bodyPr/>
        <a:lstStyle/>
        <a:p>
          <a:endParaRPr lang="en-US"/>
        </a:p>
      </dgm:t>
    </dgm:pt>
    <dgm:pt modelId="{2A5B0664-B9CC-454A-A073-E99E04C8F307}" type="sibTrans" cxnId="{E4F53A9A-85F6-4BA7-9601-0E242F11A256}">
      <dgm:prSet/>
      <dgm:spPr/>
      <dgm:t>
        <a:bodyPr/>
        <a:lstStyle/>
        <a:p>
          <a:endParaRPr lang="en-US"/>
        </a:p>
      </dgm:t>
    </dgm:pt>
    <dgm:pt modelId="{A6D6697B-0F2E-42FB-B68F-DFEEA064E333}">
      <dgm:prSet/>
      <dgm:spPr/>
      <dgm:t>
        <a:bodyPr/>
        <a:lstStyle/>
        <a:p>
          <a:r>
            <a:rPr lang="en-GB" b="1"/>
            <a:t>Model Training </a:t>
          </a:r>
          <a:r>
            <a:rPr lang="en-GB"/>
            <a:t>- At the core is a neural network. Data flows in through input features (x₁ to xₙ), passes through hidden layers, and emerges as predictions (y₁ to yₘ).</a:t>
          </a:r>
          <a:endParaRPr lang="en-US"/>
        </a:p>
      </dgm:t>
    </dgm:pt>
    <dgm:pt modelId="{37776157-7916-4048-9638-400D76885842}" type="parTrans" cxnId="{DC1EE8F4-5F06-4A0B-84E9-F6C3C9BF0326}">
      <dgm:prSet/>
      <dgm:spPr/>
      <dgm:t>
        <a:bodyPr/>
        <a:lstStyle/>
        <a:p>
          <a:endParaRPr lang="en-US"/>
        </a:p>
      </dgm:t>
    </dgm:pt>
    <dgm:pt modelId="{C9D7FBEA-2197-4A1D-B133-67681E8AC97A}" type="sibTrans" cxnId="{DC1EE8F4-5F06-4A0B-84E9-F6C3C9BF0326}">
      <dgm:prSet/>
      <dgm:spPr/>
      <dgm:t>
        <a:bodyPr/>
        <a:lstStyle/>
        <a:p>
          <a:endParaRPr lang="en-US"/>
        </a:p>
      </dgm:t>
    </dgm:pt>
    <dgm:pt modelId="{4176548C-9C5B-443B-8BC5-46039B3648FC}">
      <dgm:prSet/>
      <dgm:spPr/>
      <dgm:t>
        <a:bodyPr/>
        <a:lstStyle/>
        <a:p>
          <a:r>
            <a:rPr lang="en-GB" b="1"/>
            <a:t>Model Evaluation </a:t>
          </a:r>
          <a:r>
            <a:rPr lang="en-GB"/>
            <a:t>- This is where metrics like accuracy, precision, and recall help judge how good the model is.</a:t>
          </a:r>
          <a:endParaRPr lang="en-US"/>
        </a:p>
      </dgm:t>
    </dgm:pt>
    <dgm:pt modelId="{F83E2D07-9A79-4F1A-9959-9A4C1C605DBE}" type="parTrans" cxnId="{339C7DAD-D55E-449D-A81F-791A69525351}">
      <dgm:prSet/>
      <dgm:spPr/>
      <dgm:t>
        <a:bodyPr/>
        <a:lstStyle/>
        <a:p>
          <a:endParaRPr lang="en-US"/>
        </a:p>
      </dgm:t>
    </dgm:pt>
    <dgm:pt modelId="{CBB78B34-31E9-4820-A5F2-A08B5CD21C24}" type="sibTrans" cxnId="{339C7DAD-D55E-449D-A81F-791A69525351}">
      <dgm:prSet/>
      <dgm:spPr/>
      <dgm:t>
        <a:bodyPr/>
        <a:lstStyle/>
        <a:p>
          <a:endParaRPr lang="en-US"/>
        </a:p>
      </dgm:t>
    </dgm:pt>
    <dgm:pt modelId="{4C0C5CAB-9252-4AA0-BA1A-7E78E8A20CFC}">
      <dgm:prSet/>
      <dgm:spPr/>
      <dgm:t>
        <a:bodyPr/>
        <a:lstStyle/>
        <a:p>
          <a:r>
            <a:rPr lang="en-GB" b="1"/>
            <a:t>Model Testing </a:t>
          </a:r>
          <a:r>
            <a:rPr lang="en-GB"/>
            <a:t>- The model is run against new, unseen data to test how well it generalizes beyond the training set.</a:t>
          </a:r>
          <a:endParaRPr lang="en-US"/>
        </a:p>
      </dgm:t>
    </dgm:pt>
    <dgm:pt modelId="{77E2F9F7-924F-40CE-8FB0-9068603E224B}" type="parTrans" cxnId="{72B72806-6D9B-4B53-8066-5CF693E046B8}">
      <dgm:prSet/>
      <dgm:spPr/>
      <dgm:t>
        <a:bodyPr/>
        <a:lstStyle/>
        <a:p>
          <a:endParaRPr lang="en-US"/>
        </a:p>
      </dgm:t>
    </dgm:pt>
    <dgm:pt modelId="{E3C0CB4C-558A-424D-A591-480D43C91DBF}" type="sibTrans" cxnId="{72B72806-6D9B-4B53-8066-5CF693E046B8}">
      <dgm:prSet/>
      <dgm:spPr/>
      <dgm:t>
        <a:bodyPr/>
        <a:lstStyle/>
        <a:p>
          <a:endParaRPr lang="en-US"/>
        </a:p>
      </dgm:t>
    </dgm:pt>
    <dgm:pt modelId="{FC812775-B5CE-421C-BF11-47998000EC1D}">
      <dgm:prSet/>
      <dgm:spPr/>
      <dgm:t>
        <a:bodyPr/>
        <a:lstStyle/>
        <a:p>
          <a:r>
            <a:rPr lang="en-GB" b="1"/>
            <a:t>Model Saving </a:t>
          </a:r>
          <a:r>
            <a:rPr lang="en-GB"/>
            <a:t>- Once the model passes evaluation, it’s stored and ready for deployment or reuse.</a:t>
          </a:r>
          <a:endParaRPr lang="en-US"/>
        </a:p>
      </dgm:t>
    </dgm:pt>
    <dgm:pt modelId="{D85FF97E-F7C9-45FA-80C4-665917F7626F}" type="parTrans" cxnId="{A1C80098-9498-415E-B12C-33A2EDE0BC34}">
      <dgm:prSet/>
      <dgm:spPr/>
      <dgm:t>
        <a:bodyPr/>
        <a:lstStyle/>
        <a:p>
          <a:endParaRPr lang="en-US"/>
        </a:p>
      </dgm:t>
    </dgm:pt>
    <dgm:pt modelId="{00C11F9A-04B7-4F0E-9C0F-16822E6DA325}" type="sibTrans" cxnId="{A1C80098-9498-415E-B12C-33A2EDE0BC34}">
      <dgm:prSet/>
      <dgm:spPr/>
      <dgm:t>
        <a:bodyPr/>
        <a:lstStyle/>
        <a:p>
          <a:endParaRPr lang="en-US"/>
        </a:p>
      </dgm:t>
    </dgm:pt>
    <dgm:pt modelId="{229D3EC3-1BEA-4927-8830-87CDB2DD1122}" type="pres">
      <dgm:prSet presAssocID="{F5DFAA97-ADB4-4CA4-94E1-FFD4DDEC3904}" presName="Name0" presStyleCnt="0">
        <dgm:presLayoutVars>
          <dgm:dir/>
          <dgm:resizeHandles val="exact"/>
        </dgm:presLayoutVars>
      </dgm:prSet>
      <dgm:spPr/>
    </dgm:pt>
    <dgm:pt modelId="{EA87592C-1CD7-4D79-A10E-EF6DB8F70A12}" type="pres">
      <dgm:prSet presAssocID="{3E6E26B8-8867-4DCC-A18D-B55AD1538B9D}" presName="node" presStyleLbl="node1" presStyleIdx="0" presStyleCnt="10">
        <dgm:presLayoutVars>
          <dgm:bulletEnabled val="1"/>
        </dgm:presLayoutVars>
      </dgm:prSet>
      <dgm:spPr/>
    </dgm:pt>
    <dgm:pt modelId="{BEAFD72A-EDED-457B-AD3D-2250A81D6CC6}" type="pres">
      <dgm:prSet presAssocID="{894E9232-71DC-4B6F-9CD5-968C4E120524}" presName="sibTrans" presStyleLbl="sibTrans1D1" presStyleIdx="0" presStyleCnt="9"/>
      <dgm:spPr/>
    </dgm:pt>
    <dgm:pt modelId="{691F4A80-B270-45C2-8CE9-C53DC44170D3}" type="pres">
      <dgm:prSet presAssocID="{894E9232-71DC-4B6F-9CD5-968C4E120524}" presName="connectorText" presStyleLbl="sibTrans1D1" presStyleIdx="0" presStyleCnt="9"/>
      <dgm:spPr/>
    </dgm:pt>
    <dgm:pt modelId="{AE1CFDA0-0496-4A63-8FD9-58D2476BDD3B}" type="pres">
      <dgm:prSet presAssocID="{98619F69-7904-4DAE-8D0D-032450DC687B}" presName="node" presStyleLbl="node1" presStyleIdx="1" presStyleCnt="10">
        <dgm:presLayoutVars>
          <dgm:bulletEnabled val="1"/>
        </dgm:presLayoutVars>
      </dgm:prSet>
      <dgm:spPr/>
    </dgm:pt>
    <dgm:pt modelId="{F79E6BCE-DE3A-4709-9FDF-558AA8E03557}" type="pres">
      <dgm:prSet presAssocID="{F675272C-04BE-42B0-85FA-3924138B2BCC}" presName="sibTrans" presStyleLbl="sibTrans1D1" presStyleIdx="1" presStyleCnt="9"/>
      <dgm:spPr/>
    </dgm:pt>
    <dgm:pt modelId="{170EC1AF-61F8-4FC4-B88C-776F113589E7}" type="pres">
      <dgm:prSet presAssocID="{F675272C-04BE-42B0-85FA-3924138B2BCC}" presName="connectorText" presStyleLbl="sibTrans1D1" presStyleIdx="1" presStyleCnt="9"/>
      <dgm:spPr/>
    </dgm:pt>
    <dgm:pt modelId="{1A0A65E5-CABC-40C2-9194-54A8590395A6}" type="pres">
      <dgm:prSet presAssocID="{A1B9BBCA-F855-4BDB-8337-4FE501F42D9D}" presName="node" presStyleLbl="node1" presStyleIdx="2" presStyleCnt="10">
        <dgm:presLayoutVars>
          <dgm:bulletEnabled val="1"/>
        </dgm:presLayoutVars>
      </dgm:prSet>
      <dgm:spPr/>
    </dgm:pt>
    <dgm:pt modelId="{AACF66D6-E30A-4B28-AEA2-F7CCBA224EEC}" type="pres">
      <dgm:prSet presAssocID="{1D5353D5-4533-46C2-B7B1-8812556C02E9}" presName="sibTrans" presStyleLbl="sibTrans1D1" presStyleIdx="2" presStyleCnt="9"/>
      <dgm:spPr/>
    </dgm:pt>
    <dgm:pt modelId="{95D17A4B-0A28-4C99-938A-1E95BC1C5640}" type="pres">
      <dgm:prSet presAssocID="{1D5353D5-4533-46C2-B7B1-8812556C02E9}" presName="connectorText" presStyleLbl="sibTrans1D1" presStyleIdx="2" presStyleCnt="9"/>
      <dgm:spPr/>
    </dgm:pt>
    <dgm:pt modelId="{57C730FC-19DA-46B7-A66E-2BF261014C1B}" type="pres">
      <dgm:prSet presAssocID="{BCF06CB1-9D2C-4EF6-B4D4-DD2D28683C82}" presName="node" presStyleLbl="node1" presStyleIdx="3" presStyleCnt="10">
        <dgm:presLayoutVars>
          <dgm:bulletEnabled val="1"/>
        </dgm:presLayoutVars>
      </dgm:prSet>
      <dgm:spPr/>
    </dgm:pt>
    <dgm:pt modelId="{221ACBBF-3C23-46B0-8446-499B3DFF49C2}" type="pres">
      <dgm:prSet presAssocID="{990273D5-2B6D-4134-B7FB-1E8F3B13FCEC}" presName="sibTrans" presStyleLbl="sibTrans1D1" presStyleIdx="3" presStyleCnt="9"/>
      <dgm:spPr/>
    </dgm:pt>
    <dgm:pt modelId="{B864D6B3-C4C8-4EB4-A7E9-EEBA40316FDB}" type="pres">
      <dgm:prSet presAssocID="{990273D5-2B6D-4134-B7FB-1E8F3B13FCEC}" presName="connectorText" presStyleLbl="sibTrans1D1" presStyleIdx="3" presStyleCnt="9"/>
      <dgm:spPr/>
    </dgm:pt>
    <dgm:pt modelId="{980B02F0-9569-4026-AA65-FEF71883A64A}" type="pres">
      <dgm:prSet presAssocID="{432ABD4A-95D6-4B5E-9DBF-376D308A2D99}" presName="node" presStyleLbl="node1" presStyleIdx="4" presStyleCnt="10">
        <dgm:presLayoutVars>
          <dgm:bulletEnabled val="1"/>
        </dgm:presLayoutVars>
      </dgm:prSet>
      <dgm:spPr/>
    </dgm:pt>
    <dgm:pt modelId="{D605D38C-0B65-48C1-8976-999B9885BA60}" type="pres">
      <dgm:prSet presAssocID="{4909BD0B-2841-480F-88B7-1A1A11CE7663}" presName="sibTrans" presStyleLbl="sibTrans1D1" presStyleIdx="4" presStyleCnt="9"/>
      <dgm:spPr/>
    </dgm:pt>
    <dgm:pt modelId="{1E6E1FE0-6DCB-453B-B0A2-E8D8A0266758}" type="pres">
      <dgm:prSet presAssocID="{4909BD0B-2841-480F-88B7-1A1A11CE7663}" presName="connectorText" presStyleLbl="sibTrans1D1" presStyleIdx="4" presStyleCnt="9"/>
      <dgm:spPr/>
    </dgm:pt>
    <dgm:pt modelId="{B185E63F-28F4-4754-8459-2C450CB0C93D}" type="pres">
      <dgm:prSet presAssocID="{D61B3489-24EC-424B-918D-A37F43876691}" presName="node" presStyleLbl="node1" presStyleIdx="5" presStyleCnt="10">
        <dgm:presLayoutVars>
          <dgm:bulletEnabled val="1"/>
        </dgm:presLayoutVars>
      </dgm:prSet>
      <dgm:spPr/>
    </dgm:pt>
    <dgm:pt modelId="{3F194C9D-808A-4650-8CB6-78168DA35338}" type="pres">
      <dgm:prSet presAssocID="{2A5B0664-B9CC-454A-A073-E99E04C8F307}" presName="sibTrans" presStyleLbl="sibTrans1D1" presStyleIdx="5" presStyleCnt="9"/>
      <dgm:spPr/>
    </dgm:pt>
    <dgm:pt modelId="{054525A6-AB99-4415-BF14-9D88AE96883B}" type="pres">
      <dgm:prSet presAssocID="{2A5B0664-B9CC-454A-A073-E99E04C8F307}" presName="connectorText" presStyleLbl="sibTrans1D1" presStyleIdx="5" presStyleCnt="9"/>
      <dgm:spPr/>
    </dgm:pt>
    <dgm:pt modelId="{A28BC7CC-9407-4EFC-B1DF-AC7F273A59D9}" type="pres">
      <dgm:prSet presAssocID="{A6D6697B-0F2E-42FB-B68F-DFEEA064E333}" presName="node" presStyleLbl="node1" presStyleIdx="6" presStyleCnt="10">
        <dgm:presLayoutVars>
          <dgm:bulletEnabled val="1"/>
        </dgm:presLayoutVars>
      </dgm:prSet>
      <dgm:spPr/>
    </dgm:pt>
    <dgm:pt modelId="{6D595D4C-A896-4E13-8849-DC666B58EA8F}" type="pres">
      <dgm:prSet presAssocID="{C9D7FBEA-2197-4A1D-B133-67681E8AC97A}" presName="sibTrans" presStyleLbl="sibTrans1D1" presStyleIdx="6" presStyleCnt="9"/>
      <dgm:spPr/>
    </dgm:pt>
    <dgm:pt modelId="{CBB3D7C4-BDA8-4AD2-A486-02B0A14D4DD5}" type="pres">
      <dgm:prSet presAssocID="{C9D7FBEA-2197-4A1D-B133-67681E8AC97A}" presName="connectorText" presStyleLbl="sibTrans1D1" presStyleIdx="6" presStyleCnt="9"/>
      <dgm:spPr/>
    </dgm:pt>
    <dgm:pt modelId="{2D439582-847F-436F-BB92-5B6A6D11AE33}" type="pres">
      <dgm:prSet presAssocID="{4176548C-9C5B-443B-8BC5-46039B3648FC}" presName="node" presStyleLbl="node1" presStyleIdx="7" presStyleCnt="10">
        <dgm:presLayoutVars>
          <dgm:bulletEnabled val="1"/>
        </dgm:presLayoutVars>
      </dgm:prSet>
      <dgm:spPr/>
    </dgm:pt>
    <dgm:pt modelId="{2F6BBF59-14A0-45C1-888C-A78D8253C5AE}" type="pres">
      <dgm:prSet presAssocID="{CBB78B34-31E9-4820-A5F2-A08B5CD21C24}" presName="sibTrans" presStyleLbl="sibTrans1D1" presStyleIdx="7" presStyleCnt="9"/>
      <dgm:spPr/>
    </dgm:pt>
    <dgm:pt modelId="{CCB8C81D-C844-4D82-BFE4-9C8AA049FF01}" type="pres">
      <dgm:prSet presAssocID="{CBB78B34-31E9-4820-A5F2-A08B5CD21C24}" presName="connectorText" presStyleLbl="sibTrans1D1" presStyleIdx="7" presStyleCnt="9"/>
      <dgm:spPr/>
    </dgm:pt>
    <dgm:pt modelId="{A09F9645-8DD6-45AB-8070-289408796595}" type="pres">
      <dgm:prSet presAssocID="{4C0C5CAB-9252-4AA0-BA1A-7E78E8A20CFC}" presName="node" presStyleLbl="node1" presStyleIdx="8" presStyleCnt="10">
        <dgm:presLayoutVars>
          <dgm:bulletEnabled val="1"/>
        </dgm:presLayoutVars>
      </dgm:prSet>
      <dgm:spPr/>
    </dgm:pt>
    <dgm:pt modelId="{09D3A52E-40F4-4503-A3E4-7347F0E31852}" type="pres">
      <dgm:prSet presAssocID="{E3C0CB4C-558A-424D-A591-480D43C91DBF}" presName="sibTrans" presStyleLbl="sibTrans1D1" presStyleIdx="8" presStyleCnt="9"/>
      <dgm:spPr/>
    </dgm:pt>
    <dgm:pt modelId="{29A6DF38-505D-43D6-AAD6-C2E5F6EF8A09}" type="pres">
      <dgm:prSet presAssocID="{E3C0CB4C-558A-424D-A591-480D43C91DBF}" presName="connectorText" presStyleLbl="sibTrans1D1" presStyleIdx="8" presStyleCnt="9"/>
      <dgm:spPr/>
    </dgm:pt>
    <dgm:pt modelId="{9E350070-03DF-483B-8A6C-991A1686BC57}" type="pres">
      <dgm:prSet presAssocID="{FC812775-B5CE-421C-BF11-47998000EC1D}" presName="node" presStyleLbl="node1" presStyleIdx="9" presStyleCnt="10">
        <dgm:presLayoutVars>
          <dgm:bulletEnabled val="1"/>
        </dgm:presLayoutVars>
      </dgm:prSet>
      <dgm:spPr/>
    </dgm:pt>
  </dgm:ptLst>
  <dgm:cxnLst>
    <dgm:cxn modelId="{17FD7005-9020-4556-9820-7553AE6D0720}" type="presOf" srcId="{4C0C5CAB-9252-4AA0-BA1A-7E78E8A20CFC}" destId="{A09F9645-8DD6-45AB-8070-289408796595}" srcOrd="0" destOrd="0" presId="urn:microsoft.com/office/officeart/2016/7/layout/RepeatingBendingProcessNew"/>
    <dgm:cxn modelId="{72B72806-6D9B-4B53-8066-5CF693E046B8}" srcId="{F5DFAA97-ADB4-4CA4-94E1-FFD4DDEC3904}" destId="{4C0C5CAB-9252-4AA0-BA1A-7E78E8A20CFC}" srcOrd="8" destOrd="0" parTransId="{77E2F9F7-924F-40CE-8FB0-9068603E224B}" sibTransId="{E3C0CB4C-558A-424D-A591-480D43C91DBF}"/>
    <dgm:cxn modelId="{5F00A209-5F07-49D9-AF7A-2178AA13A31B}" type="presOf" srcId="{432ABD4A-95D6-4B5E-9DBF-376D308A2D99}" destId="{980B02F0-9569-4026-AA65-FEF71883A64A}" srcOrd="0" destOrd="0" presId="urn:microsoft.com/office/officeart/2016/7/layout/RepeatingBendingProcessNew"/>
    <dgm:cxn modelId="{B670010D-C5B1-4F3C-8214-C2FD6194A0FE}" type="presOf" srcId="{894E9232-71DC-4B6F-9CD5-968C4E120524}" destId="{691F4A80-B270-45C2-8CE9-C53DC44170D3}" srcOrd="1" destOrd="0" presId="urn:microsoft.com/office/officeart/2016/7/layout/RepeatingBendingProcessNew"/>
    <dgm:cxn modelId="{1CBA7B11-4DDD-4CDF-938B-A2AC874AD752}" type="presOf" srcId="{CBB78B34-31E9-4820-A5F2-A08B5CD21C24}" destId="{CCB8C81D-C844-4D82-BFE4-9C8AA049FF01}" srcOrd="1" destOrd="0" presId="urn:microsoft.com/office/officeart/2016/7/layout/RepeatingBendingProcessNew"/>
    <dgm:cxn modelId="{9D742F1A-A684-41CA-BC55-C2659224DC60}" type="presOf" srcId="{C9D7FBEA-2197-4A1D-B133-67681E8AC97A}" destId="{6D595D4C-A896-4E13-8849-DC666B58EA8F}" srcOrd="0" destOrd="0" presId="urn:microsoft.com/office/officeart/2016/7/layout/RepeatingBendingProcessNew"/>
    <dgm:cxn modelId="{72D6451A-5F87-444B-8D19-DB33970747BF}" type="presOf" srcId="{A1B9BBCA-F855-4BDB-8337-4FE501F42D9D}" destId="{1A0A65E5-CABC-40C2-9194-54A8590395A6}" srcOrd="0" destOrd="0" presId="urn:microsoft.com/office/officeart/2016/7/layout/RepeatingBendingProcessNew"/>
    <dgm:cxn modelId="{89EC6424-F82C-4658-9743-796E64E8FAC9}" type="presOf" srcId="{4909BD0B-2841-480F-88B7-1A1A11CE7663}" destId="{D605D38C-0B65-48C1-8976-999B9885BA60}" srcOrd="0" destOrd="0" presId="urn:microsoft.com/office/officeart/2016/7/layout/RepeatingBendingProcessNew"/>
    <dgm:cxn modelId="{EAB8A327-C42E-495A-AC08-D841DC895BC5}" srcId="{F5DFAA97-ADB4-4CA4-94E1-FFD4DDEC3904}" destId="{3E6E26B8-8867-4DCC-A18D-B55AD1538B9D}" srcOrd="0" destOrd="0" parTransId="{24612025-D573-46E5-939A-98226F6C66A9}" sibTransId="{894E9232-71DC-4B6F-9CD5-968C4E120524}"/>
    <dgm:cxn modelId="{815FE733-521A-4469-B670-F9A98ADDC46A}" type="presOf" srcId="{98619F69-7904-4DAE-8D0D-032450DC687B}" destId="{AE1CFDA0-0496-4A63-8FD9-58D2476BDD3B}" srcOrd="0" destOrd="0" presId="urn:microsoft.com/office/officeart/2016/7/layout/RepeatingBendingProcessNew"/>
    <dgm:cxn modelId="{119CCF40-D68E-4E7A-AF0D-283E5BA70B4C}" type="presOf" srcId="{3E6E26B8-8867-4DCC-A18D-B55AD1538B9D}" destId="{EA87592C-1CD7-4D79-A10E-EF6DB8F70A12}" srcOrd="0" destOrd="0" presId="urn:microsoft.com/office/officeart/2016/7/layout/RepeatingBendingProcessNew"/>
    <dgm:cxn modelId="{AF65FF5E-DD8C-49CE-9618-EBCB30695CEF}" type="presOf" srcId="{FC812775-B5CE-421C-BF11-47998000EC1D}" destId="{9E350070-03DF-483B-8A6C-991A1686BC57}" srcOrd="0" destOrd="0" presId="urn:microsoft.com/office/officeart/2016/7/layout/RepeatingBendingProcessNew"/>
    <dgm:cxn modelId="{C244B35F-9031-4ABC-BF05-EBDE4BA2D32B}" srcId="{F5DFAA97-ADB4-4CA4-94E1-FFD4DDEC3904}" destId="{A1B9BBCA-F855-4BDB-8337-4FE501F42D9D}" srcOrd="2" destOrd="0" parTransId="{99DC9492-048F-4A60-BEB6-78AA249576B6}" sibTransId="{1D5353D5-4533-46C2-B7B1-8812556C02E9}"/>
    <dgm:cxn modelId="{D4FD2265-BC1A-4F19-9E84-FA96F15329C5}" type="presOf" srcId="{894E9232-71DC-4B6F-9CD5-968C4E120524}" destId="{BEAFD72A-EDED-457B-AD3D-2250A81D6CC6}" srcOrd="0" destOrd="0" presId="urn:microsoft.com/office/officeart/2016/7/layout/RepeatingBendingProcessNew"/>
    <dgm:cxn modelId="{AF4EF567-6326-48D8-8C52-5B569F913DA6}" srcId="{F5DFAA97-ADB4-4CA4-94E1-FFD4DDEC3904}" destId="{432ABD4A-95D6-4B5E-9DBF-376D308A2D99}" srcOrd="4" destOrd="0" parTransId="{194B851B-FA8B-4D1B-B994-6E3EFA836DDB}" sibTransId="{4909BD0B-2841-480F-88B7-1A1A11CE7663}"/>
    <dgm:cxn modelId="{97476C49-3B43-4B3C-BB32-6DE830231F7F}" type="presOf" srcId="{4176548C-9C5B-443B-8BC5-46039B3648FC}" destId="{2D439582-847F-436F-BB92-5B6A6D11AE33}" srcOrd="0" destOrd="0" presId="urn:microsoft.com/office/officeart/2016/7/layout/RepeatingBendingProcessNew"/>
    <dgm:cxn modelId="{152A614A-10B4-47AE-9B8F-705D1F103153}" type="presOf" srcId="{1D5353D5-4533-46C2-B7B1-8812556C02E9}" destId="{AACF66D6-E30A-4B28-AEA2-F7CCBA224EEC}" srcOrd="0" destOrd="0" presId="urn:microsoft.com/office/officeart/2016/7/layout/RepeatingBendingProcessNew"/>
    <dgm:cxn modelId="{C9399F6E-56CC-4E71-B014-82941DA1C5A7}" type="presOf" srcId="{4909BD0B-2841-480F-88B7-1A1A11CE7663}" destId="{1E6E1FE0-6DCB-453B-B0A2-E8D8A0266758}" srcOrd="1" destOrd="0" presId="urn:microsoft.com/office/officeart/2016/7/layout/RepeatingBendingProcessNew"/>
    <dgm:cxn modelId="{DADD2D79-FECE-40B7-8F19-F551E2A163CA}" type="presOf" srcId="{2A5B0664-B9CC-454A-A073-E99E04C8F307}" destId="{3F194C9D-808A-4650-8CB6-78168DA35338}" srcOrd="0" destOrd="0" presId="urn:microsoft.com/office/officeart/2016/7/layout/RepeatingBendingProcessNew"/>
    <dgm:cxn modelId="{EF4EB97E-ADEE-47F4-B58D-E7D04B7041C3}" type="presOf" srcId="{BCF06CB1-9D2C-4EF6-B4D4-DD2D28683C82}" destId="{57C730FC-19DA-46B7-A66E-2BF261014C1B}" srcOrd="0" destOrd="0" presId="urn:microsoft.com/office/officeart/2016/7/layout/RepeatingBendingProcessNew"/>
    <dgm:cxn modelId="{B50C2294-D226-49B1-BDDB-D03DF3529A24}" type="presOf" srcId="{D61B3489-24EC-424B-918D-A37F43876691}" destId="{B185E63F-28F4-4754-8459-2C450CB0C93D}" srcOrd="0" destOrd="0" presId="urn:microsoft.com/office/officeart/2016/7/layout/RepeatingBendingProcessNew"/>
    <dgm:cxn modelId="{A1C80098-9498-415E-B12C-33A2EDE0BC34}" srcId="{F5DFAA97-ADB4-4CA4-94E1-FFD4DDEC3904}" destId="{FC812775-B5CE-421C-BF11-47998000EC1D}" srcOrd="9" destOrd="0" parTransId="{D85FF97E-F7C9-45FA-80C4-665917F7626F}" sibTransId="{00C11F9A-04B7-4F0E-9C0F-16822E6DA325}"/>
    <dgm:cxn modelId="{E4F53A9A-85F6-4BA7-9601-0E242F11A256}" srcId="{F5DFAA97-ADB4-4CA4-94E1-FFD4DDEC3904}" destId="{D61B3489-24EC-424B-918D-A37F43876691}" srcOrd="5" destOrd="0" parTransId="{75DF2543-3970-4BBE-98AB-9602F01FCF21}" sibTransId="{2A5B0664-B9CC-454A-A073-E99E04C8F307}"/>
    <dgm:cxn modelId="{A40A96A3-2EB8-4F9B-A389-0069CACBE15A}" srcId="{F5DFAA97-ADB4-4CA4-94E1-FFD4DDEC3904}" destId="{98619F69-7904-4DAE-8D0D-032450DC687B}" srcOrd="1" destOrd="0" parTransId="{893452F2-9D1D-4CC0-BBE4-9735F17AFAB3}" sibTransId="{F675272C-04BE-42B0-85FA-3924138B2BCC}"/>
    <dgm:cxn modelId="{306027A4-EFA5-4615-B81E-61F830E28A2A}" type="presOf" srcId="{C9D7FBEA-2197-4A1D-B133-67681E8AC97A}" destId="{CBB3D7C4-BDA8-4AD2-A486-02B0A14D4DD5}" srcOrd="1" destOrd="0" presId="urn:microsoft.com/office/officeart/2016/7/layout/RepeatingBendingProcessNew"/>
    <dgm:cxn modelId="{EE3A68A9-4F5D-4493-8719-43B97A162142}" type="presOf" srcId="{990273D5-2B6D-4134-B7FB-1E8F3B13FCEC}" destId="{221ACBBF-3C23-46B0-8446-499B3DFF49C2}" srcOrd="0" destOrd="0" presId="urn:microsoft.com/office/officeart/2016/7/layout/RepeatingBendingProcessNew"/>
    <dgm:cxn modelId="{339C7DAD-D55E-449D-A81F-791A69525351}" srcId="{F5DFAA97-ADB4-4CA4-94E1-FFD4DDEC3904}" destId="{4176548C-9C5B-443B-8BC5-46039B3648FC}" srcOrd="7" destOrd="0" parTransId="{F83E2D07-9A79-4F1A-9959-9A4C1C605DBE}" sibTransId="{CBB78B34-31E9-4820-A5F2-A08B5CD21C24}"/>
    <dgm:cxn modelId="{965343B2-F7F5-4CC8-B41B-246C3638A917}" type="presOf" srcId="{CBB78B34-31E9-4820-A5F2-A08B5CD21C24}" destId="{2F6BBF59-14A0-45C1-888C-A78D8253C5AE}" srcOrd="0" destOrd="0" presId="urn:microsoft.com/office/officeart/2016/7/layout/RepeatingBendingProcessNew"/>
    <dgm:cxn modelId="{AA849CC3-9391-482C-A5D1-A23F47552C48}" srcId="{F5DFAA97-ADB4-4CA4-94E1-FFD4DDEC3904}" destId="{BCF06CB1-9D2C-4EF6-B4D4-DD2D28683C82}" srcOrd="3" destOrd="0" parTransId="{55F57932-608A-485E-9B0F-D684778F3AB7}" sibTransId="{990273D5-2B6D-4134-B7FB-1E8F3B13FCEC}"/>
    <dgm:cxn modelId="{B73E9DC4-7F1B-4380-9534-03D4B7B5D2D8}" type="presOf" srcId="{E3C0CB4C-558A-424D-A591-480D43C91DBF}" destId="{29A6DF38-505D-43D6-AAD6-C2E5F6EF8A09}" srcOrd="1" destOrd="0" presId="urn:microsoft.com/office/officeart/2016/7/layout/RepeatingBendingProcessNew"/>
    <dgm:cxn modelId="{A52ED6CB-9F0C-4542-829F-6664DFD36668}" type="presOf" srcId="{F675272C-04BE-42B0-85FA-3924138B2BCC}" destId="{F79E6BCE-DE3A-4709-9FDF-558AA8E03557}" srcOrd="0" destOrd="0" presId="urn:microsoft.com/office/officeart/2016/7/layout/RepeatingBendingProcessNew"/>
    <dgm:cxn modelId="{4EE388CF-643E-4E3B-AC8A-097DFCEC5EF9}" type="presOf" srcId="{E3C0CB4C-558A-424D-A591-480D43C91DBF}" destId="{09D3A52E-40F4-4503-A3E4-7347F0E31852}" srcOrd="0" destOrd="0" presId="urn:microsoft.com/office/officeart/2016/7/layout/RepeatingBendingProcessNew"/>
    <dgm:cxn modelId="{2102C9DA-94E8-44C3-836C-D5DC3F3831B9}" type="presOf" srcId="{A6D6697B-0F2E-42FB-B68F-DFEEA064E333}" destId="{A28BC7CC-9407-4EFC-B1DF-AC7F273A59D9}" srcOrd="0" destOrd="0" presId="urn:microsoft.com/office/officeart/2016/7/layout/RepeatingBendingProcessNew"/>
    <dgm:cxn modelId="{B4A07AE1-38F3-4665-92BC-DA8C89677FCC}" type="presOf" srcId="{F5DFAA97-ADB4-4CA4-94E1-FFD4DDEC3904}" destId="{229D3EC3-1BEA-4927-8830-87CDB2DD1122}" srcOrd="0" destOrd="0" presId="urn:microsoft.com/office/officeart/2016/7/layout/RepeatingBendingProcessNew"/>
    <dgm:cxn modelId="{1C7231E4-A42E-4283-AA69-1E2182C35F12}" type="presOf" srcId="{1D5353D5-4533-46C2-B7B1-8812556C02E9}" destId="{95D17A4B-0A28-4C99-938A-1E95BC1C5640}" srcOrd="1" destOrd="0" presId="urn:microsoft.com/office/officeart/2016/7/layout/RepeatingBendingProcessNew"/>
    <dgm:cxn modelId="{F0A56EEA-0141-42B1-B055-3F7A538EE372}" type="presOf" srcId="{2A5B0664-B9CC-454A-A073-E99E04C8F307}" destId="{054525A6-AB99-4415-BF14-9D88AE96883B}" srcOrd="1" destOrd="0" presId="urn:microsoft.com/office/officeart/2016/7/layout/RepeatingBendingProcessNew"/>
    <dgm:cxn modelId="{DC1EE8F4-5F06-4A0B-84E9-F6C3C9BF0326}" srcId="{F5DFAA97-ADB4-4CA4-94E1-FFD4DDEC3904}" destId="{A6D6697B-0F2E-42FB-B68F-DFEEA064E333}" srcOrd="6" destOrd="0" parTransId="{37776157-7916-4048-9638-400D76885842}" sibTransId="{C9D7FBEA-2197-4A1D-B133-67681E8AC97A}"/>
    <dgm:cxn modelId="{8B33C1F5-BA84-4394-96D1-2EB3A7A19756}" type="presOf" srcId="{F675272C-04BE-42B0-85FA-3924138B2BCC}" destId="{170EC1AF-61F8-4FC4-B88C-776F113589E7}" srcOrd="1" destOrd="0" presId="urn:microsoft.com/office/officeart/2016/7/layout/RepeatingBendingProcessNew"/>
    <dgm:cxn modelId="{3119D7FD-408F-4FC8-BBC3-F49EB97377A1}" type="presOf" srcId="{990273D5-2B6D-4134-B7FB-1E8F3B13FCEC}" destId="{B864D6B3-C4C8-4EB4-A7E9-EEBA40316FDB}" srcOrd="1" destOrd="0" presId="urn:microsoft.com/office/officeart/2016/7/layout/RepeatingBendingProcessNew"/>
    <dgm:cxn modelId="{0E5BBFB1-F1F6-44FA-9E42-3A8458ED572C}" type="presParOf" srcId="{229D3EC3-1BEA-4927-8830-87CDB2DD1122}" destId="{EA87592C-1CD7-4D79-A10E-EF6DB8F70A12}" srcOrd="0" destOrd="0" presId="urn:microsoft.com/office/officeart/2016/7/layout/RepeatingBendingProcessNew"/>
    <dgm:cxn modelId="{9F3DE14F-7F27-41FD-B6CC-940C33904EF5}" type="presParOf" srcId="{229D3EC3-1BEA-4927-8830-87CDB2DD1122}" destId="{BEAFD72A-EDED-457B-AD3D-2250A81D6CC6}" srcOrd="1" destOrd="0" presId="urn:microsoft.com/office/officeart/2016/7/layout/RepeatingBendingProcessNew"/>
    <dgm:cxn modelId="{EFDA80D6-9C54-4971-8216-00F36D3209CE}" type="presParOf" srcId="{BEAFD72A-EDED-457B-AD3D-2250A81D6CC6}" destId="{691F4A80-B270-45C2-8CE9-C53DC44170D3}" srcOrd="0" destOrd="0" presId="urn:microsoft.com/office/officeart/2016/7/layout/RepeatingBendingProcessNew"/>
    <dgm:cxn modelId="{26390CE3-9E4E-442E-BCF4-0BFD3A223803}" type="presParOf" srcId="{229D3EC3-1BEA-4927-8830-87CDB2DD1122}" destId="{AE1CFDA0-0496-4A63-8FD9-58D2476BDD3B}" srcOrd="2" destOrd="0" presId="urn:microsoft.com/office/officeart/2016/7/layout/RepeatingBendingProcessNew"/>
    <dgm:cxn modelId="{8EC84860-B745-454E-B143-9C64DDF1764D}" type="presParOf" srcId="{229D3EC3-1BEA-4927-8830-87CDB2DD1122}" destId="{F79E6BCE-DE3A-4709-9FDF-558AA8E03557}" srcOrd="3" destOrd="0" presId="urn:microsoft.com/office/officeart/2016/7/layout/RepeatingBendingProcessNew"/>
    <dgm:cxn modelId="{F9634C93-8DC1-44CB-AED7-25D8B434E99C}" type="presParOf" srcId="{F79E6BCE-DE3A-4709-9FDF-558AA8E03557}" destId="{170EC1AF-61F8-4FC4-B88C-776F113589E7}" srcOrd="0" destOrd="0" presId="urn:microsoft.com/office/officeart/2016/7/layout/RepeatingBendingProcessNew"/>
    <dgm:cxn modelId="{507E2DBA-5684-4123-8470-AFBCDBE10A31}" type="presParOf" srcId="{229D3EC3-1BEA-4927-8830-87CDB2DD1122}" destId="{1A0A65E5-CABC-40C2-9194-54A8590395A6}" srcOrd="4" destOrd="0" presId="urn:microsoft.com/office/officeart/2016/7/layout/RepeatingBendingProcessNew"/>
    <dgm:cxn modelId="{4A6CD052-1DB3-4083-BC07-CB7C80E21E87}" type="presParOf" srcId="{229D3EC3-1BEA-4927-8830-87CDB2DD1122}" destId="{AACF66D6-E30A-4B28-AEA2-F7CCBA224EEC}" srcOrd="5" destOrd="0" presId="urn:microsoft.com/office/officeart/2016/7/layout/RepeatingBendingProcessNew"/>
    <dgm:cxn modelId="{3AA13E6B-1833-473A-B9EF-DB7F33DE999E}" type="presParOf" srcId="{AACF66D6-E30A-4B28-AEA2-F7CCBA224EEC}" destId="{95D17A4B-0A28-4C99-938A-1E95BC1C5640}" srcOrd="0" destOrd="0" presId="urn:microsoft.com/office/officeart/2016/7/layout/RepeatingBendingProcessNew"/>
    <dgm:cxn modelId="{0ECBAA75-2F5C-4E4B-A932-DBF99942FC4A}" type="presParOf" srcId="{229D3EC3-1BEA-4927-8830-87CDB2DD1122}" destId="{57C730FC-19DA-46B7-A66E-2BF261014C1B}" srcOrd="6" destOrd="0" presId="urn:microsoft.com/office/officeart/2016/7/layout/RepeatingBendingProcessNew"/>
    <dgm:cxn modelId="{AD4916AE-9901-45E3-B51B-F0063AD0942E}" type="presParOf" srcId="{229D3EC3-1BEA-4927-8830-87CDB2DD1122}" destId="{221ACBBF-3C23-46B0-8446-499B3DFF49C2}" srcOrd="7" destOrd="0" presId="urn:microsoft.com/office/officeart/2016/7/layout/RepeatingBendingProcessNew"/>
    <dgm:cxn modelId="{E6898CF5-7728-4886-A85C-33B4372AA40D}" type="presParOf" srcId="{221ACBBF-3C23-46B0-8446-499B3DFF49C2}" destId="{B864D6B3-C4C8-4EB4-A7E9-EEBA40316FDB}" srcOrd="0" destOrd="0" presId="urn:microsoft.com/office/officeart/2016/7/layout/RepeatingBendingProcessNew"/>
    <dgm:cxn modelId="{E0FA4A8C-A2DC-4F34-89B4-D784FF44FC25}" type="presParOf" srcId="{229D3EC3-1BEA-4927-8830-87CDB2DD1122}" destId="{980B02F0-9569-4026-AA65-FEF71883A64A}" srcOrd="8" destOrd="0" presId="urn:microsoft.com/office/officeart/2016/7/layout/RepeatingBendingProcessNew"/>
    <dgm:cxn modelId="{E0F01179-2FD1-4EBB-9C4F-48D5C025A6D2}" type="presParOf" srcId="{229D3EC3-1BEA-4927-8830-87CDB2DD1122}" destId="{D605D38C-0B65-48C1-8976-999B9885BA60}" srcOrd="9" destOrd="0" presId="urn:microsoft.com/office/officeart/2016/7/layout/RepeatingBendingProcessNew"/>
    <dgm:cxn modelId="{ACD13481-EDA1-4DDF-A552-B3E4095919E8}" type="presParOf" srcId="{D605D38C-0B65-48C1-8976-999B9885BA60}" destId="{1E6E1FE0-6DCB-453B-B0A2-E8D8A0266758}" srcOrd="0" destOrd="0" presId="urn:microsoft.com/office/officeart/2016/7/layout/RepeatingBendingProcessNew"/>
    <dgm:cxn modelId="{B1DC6D1A-B8B5-4DCC-8FB6-77615068A148}" type="presParOf" srcId="{229D3EC3-1BEA-4927-8830-87CDB2DD1122}" destId="{B185E63F-28F4-4754-8459-2C450CB0C93D}" srcOrd="10" destOrd="0" presId="urn:microsoft.com/office/officeart/2016/7/layout/RepeatingBendingProcessNew"/>
    <dgm:cxn modelId="{8C66ACF7-2895-4D5B-B45F-8E1EE24749CF}" type="presParOf" srcId="{229D3EC3-1BEA-4927-8830-87CDB2DD1122}" destId="{3F194C9D-808A-4650-8CB6-78168DA35338}" srcOrd="11" destOrd="0" presId="urn:microsoft.com/office/officeart/2016/7/layout/RepeatingBendingProcessNew"/>
    <dgm:cxn modelId="{BEDA3CA2-8F1B-4B33-83EC-FEB7A58FBF0D}" type="presParOf" srcId="{3F194C9D-808A-4650-8CB6-78168DA35338}" destId="{054525A6-AB99-4415-BF14-9D88AE96883B}" srcOrd="0" destOrd="0" presId="urn:microsoft.com/office/officeart/2016/7/layout/RepeatingBendingProcessNew"/>
    <dgm:cxn modelId="{70655DD6-A16F-4586-BC3E-6660B3B0E318}" type="presParOf" srcId="{229D3EC3-1BEA-4927-8830-87CDB2DD1122}" destId="{A28BC7CC-9407-4EFC-B1DF-AC7F273A59D9}" srcOrd="12" destOrd="0" presId="urn:microsoft.com/office/officeart/2016/7/layout/RepeatingBendingProcessNew"/>
    <dgm:cxn modelId="{5657DEF1-B721-4D26-89C3-C6E9D21B90A7}" type="presParOf" srcId="{229D3EC3-1BEA-4927-8830-87CDB2DD1122}" destId="{6D595D4C-A896-4E13-8849-DC666B58EA8F}" srcOrd="13" destOrd="0" presId="urn:microsoft.com/office/officeart/2016/7/layout/RepeatingBendingProcessNew"/>
    <dgm:cxn modelId="{C25BB9EA-BC20-49AA-87FA-0BF85E829A89}" type="presParOf" srcId="{6D595D4C-A896-4E13-8849-DC666B58EA8F}" destId="{CBB3D7C4-BDA8-4AD2-A486-02B0A14D4DD5}" srcOrd="0" destOrd="0" presId="urn:microsoft.com/office/officeart/2016/7/layout/RepeatingBendingProcessNew"/>
    <dgm:cxn modelId="{3288EE08-B8EC-4755-8D86-0EB5FEAE0415}" type="presParOf" srcId="{229D3EC3-1BEA-4927-8830-87CDB2DD1122}" destId="{2D439582-847F-436F-BB92-5B6A6D11AE33}" srcOrd="14" destOrd="0" presId="urn:microsoft.com/office/officeart/2016/7/layout/RepeatingBendingProcessNew"/>
    <dgm:cxn modelId="{BEBC3FB4-1F0B-4942-A2AC-C0EA5349F9DB}" type="presParOf" srcId="{229D3EC3-1BEA-4927-8830-87CDB2DD1122}" destId="{2F6BBF59-14A0-45C1-888C-A78D8253C5AE}" srcOrd="15" destOrd="0" presId="urn:microsoft.com/office/officeart/2016/7/layout/RepeatingBendingProcessNew"/>
    <dgm:cxn modelId="{C9699A36-A372-4849-BDA7-51122B9067C5}" type="presParOf" srcId="{2F6BBF59-14A0-45C1-888C-A78D8253C5AE}" destId="{CCB8C81D-C844-4D82-BFE4-9C8AA049FF01}" srcOrd="0" destOrd="0" presId="urn:microsoft.com/office/officeart/2016/7/layout/RepeatingBendingProcessNew"/>
    <dgm:cxn modelId="{66EFF580-355D-4BDD-AB45-E57A82DFC7C0}" type="presParOf" srcId="{229D3EC3-1BEA-4927-8830-87CDB2DD1122}" destId="{A09F9645-8DD6-45AB-8070-289408796595}" srcOrd="16" destOrd="0" presId="urn:microsoft.com/office/officeart/2016/7/layout/RepeatingBendingProcessNew"/>
    <dgm:cxn modelId="{7FED08E9-27BE-4EFE-95C3-C0B0B677C6F1}" type="presParOf" srcId="{229D3EC3-1BEA-4927-8830-87CDB2DD1122}" destId="{09D3A52E-40F4-4503-A3E4-7347F0E31852}" srcOrd="17" destOrd="0" presId="urn:microsoft.com/office/officeart/2016/7/layout/RepeatingBendingProcessNew"/>
    <dgm:cxn modelId="{F28C9933-5D6F-45DD-A7A8-BAE3F3058EDC}" type="presParOf" srcId="{09D3A52E-40F4-4503-A3E4-7347F0E31852}" destId="{29A6DF38-505D-43D6-AAD6-C2E5F6EF8A09}" srcOrd="0" destOrd="0" presId="urn:microsoft.com/office/officeart/2016/7/layout/RepeatingBendingProcessNew"/>
    <dgm:cxn modelId="{3BF83D93-0860-4D55-8906-3245FFF5A467}" type="presParOf" srcId="{229D3EC3-1BEA-4927-8830-87CDB2DD1122}" destId="{9E350070-03DF-483B-8A6C-991A1686BC57}"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672815-70D3-4460-8A3A-DABB68036C9D}"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00B3FCC-8E77-41F2-9F6A-F51D72BB45FF}">
      <dgm:prSet/>
      <dgm:spPr/>
      <dgm:t>
        <a:bodyPr/>
        <a:lstStyle/>
        <a:p>
          <a:pPr>
            <a:lnSpc>
              <a:spcPct val="100000"/>
            </a:lnSpc>
            <a:defRPr b="1"/>
          </a:pPr>
          <a:r>
            <a:rPr lang="en-GB" b="1"/>
            <a:t>Using CNN with Streamlit Web App for quick results and to maintain higher Accuracy (90-93%).</a:t>
          </a:r>
          <a:endParaRPr lang="en-US"/>
        </a:p>
      </dgm:t>
    </dgm:pt>
    <dgm:pt modelId="{5273E9B7-726F-46C5-AB09-4BFA886C63AA}" type="parTrans" cxnId="{B92ED430-723A-47C0-8FD8-9B44E6496452}">
      <dgm:prSet/>
      <dgm:spPr/>
      <dgm:t>
        <a:bodyPr/>
        <a:lstStyle/>
        <a:p>
          <a:endParaRPr lang="en-US"/>
        </a:p>
      </dgm:t>
    </dgm:pt>
    <dgm:pt modelId="{02ABB684-44D2-4CBD-AA98-BCBFD930430E}" type="sibTrans" cxnId="{B92ED430-723A-47C0-8FD8-9B44E6496452}">
      <dgm:prSet/>
      <dgm:spPr/>
      <dgm:t>
        <a:bodyPr/>
        <a:lstStyle/>
        <a:p>
          <a:endParaRPr lang="en-US"/>
        </a:p>
      </dgm:t>
    </dgm:pt>
    <dgm:pt modelId="{23641DF4-0C73-432B-83E2-9D9C58562FE4}">
      <dgm:prSet/>
      <dgm:spPr/>
      <dgm:t>
        <a:bodyPr/>
        <a:lstStyle/>
        <a:p>
          <a:pPr>
            <a:lnSpc>
              <a:spcPct val="100000"/>
            </a:lnSpc>
            <a:defRPr b="1"/>
          </a:pPr>
          <a:r>
            <a:rPr lang="en-GB" b="1"/>
            <a:t>Using medical Records  and X-ray datasets as data.</a:t>
          </a:r>
          <a:endParaRPr lang="en-US"/>
        </a:p>
      </dgm:t>
    </dgm:pt>
    <dgm:pt modelId="{3BE85AB6-CBBC-4C2A-B9F1-C2B2CB72685A}" type="parTrans" cxnId="{4FBDAD69-4B7B-4D39-86BE-75FEE56D8201}">
      <dgm:prSet/>
      <dgm:spPr/>
      <dgm:t>
        <a:bodyPr/>
        <a:lstStyle/>
        <a:p>
          <a:endParaRPr lang="en-US"/>
        </a:p>
      </dgm:t>
    </dgm:pt>
    <dgm:pt modelId="{A5DAC2A4-0819-4ED7-BD33-58336204FBB1}" type="sibTrans" cxnId="{4FBDAD69-4B7B-4D39-86BE-75FEE56D8201}">
      <dgm:prSet/>
      <dgm:spPr/>
      <dgm:t>
        <a:bodyPr/>
        <a:lstStyle/>
        <a:p>
          <a:endParaRPr lang="en-US"/>
        </a:p>
      </dgm:t>
    </dgm:pt>
    <dgm:pt modelId="{B7FB01C8-6350-4DBF-AF7E-450275BFF412}">
      <dgm:prSet/>
      <dgm:spPr/>
      <dgm:t>
        <a:bodyPr/>
        <a:lstStyle/>
        <a:p>
          <a:pPr>
            <a:lnSpc>
              <a:spcPct val="100000"/>
            </a:lnSpc>
            <a:defRPr b="1"/>
          </a:pPr>
          <a:r>
            <a:rPr lang="en-GB" b="1"/>
            <a:t>Using core Medical Parameters for COPD Detection like:</a:t>
          </a:r>
          <a:endParaRPr lang="en-US"/>
        </a:p>
      </dgm:t>
    </dgm:pt>
    <dgm:pt modelId="{DA3DB820-B91A-453A-955F-7D0242E3B87B}" type="parTrans" cxnId="{8F54015E-6911-426D-A33E-CB99ADD49CD7}">
      <dgm:prSet/>
      <dgm:spPr/>
      <dgm:t>
        <a:bodyPr/>
        <a:lstStyle/>
        <a:p>
          <a:endParaRPr lang="en-US"/>
        </a:p>
      </dgm:t>
    </dgm:pt>
    <dgm:pt modelId="{4C3AE568-6A01-4350-93CC-2BDBB8B1101F}" type="sibTrans" cxnId="{8F54015E-6911-426D-A33E-CB99ADD49CD7}">
      <dgm:prSet/>
      <dgm:spPr/>
      <dgm:t>
        <a:bodyPr/>
        <a:lstStyle/>
        <a:p>
          <a:endParaRPr lang="en-US"/>
        </a:p>
      </dgm:t>
    </dgm:pt>
    <dgm:pt modelId="{2E59A0FD-8C28-470C-A08C-852C22887E7A}">
      <dgm:prSet/>
      <dgm:spPr/>
      <dgm:t>
        <a:bodyPr/>
        <a:lstStyle/>
        <a:p>
          <a:pPr>
            <a:lnSpc>
              <a:spcPct val="100000"/>
            </a:lnSpc>
          </a:pPr>
          <a:r>
            <a:rPr lang="en-GB" b="1"/>
            <a:t>FEV₁ (Forced Expiratory Volume in 1 second)</a:t>
          </a:r>
          <a:r>
            <a:rPr lang="en-GB"/>
            <a:t> Key metric for lung function—lower values signal greater airway obstruction.</a:t>
          </a:r>
          <a:endParaRPr lang="en-US"/>
        </a:p>
      </dgm:t>
    </dgm:pt>
    <dgm:pt modelId="{F4F94CDA-6B64-4017-A11A-C96E947BE404}" type="parTrans" cxnId="{B0F11B01-E8FC-4898-9879-F56AB934BED6}">
      <dgm:prSet/>
      <dgm:spPr/>
      <dgm:t>
        <a:bodyPr/>
        <a:lstStyle/>
        <a:p>
          <a:endParaRPr lang="en-US"/>
        </a:p>
      </dgm:t>
    </dgm:pt>
    <dgm:pt modelId="{CC2BC50A-5458-42ED-B04B-CE8EDEF8A9D7}" type="sibTrans" cxnId="{B0F11B01-E8FC-4898-9879-F56AB934BED6}">
      <dgm:prSet/>
      <dgm:spPr/>
      <dgm:t>
        <a:bodyPr/>
        <a:lstStyle/>
        <a:p>
          <a:endParaRPr lang="en-US"/>
        </a:p>
      </dgm:t>
    </dgm:pt>
    <dgm:pt modelId="{AB3FFAC6-CDDA-43F9-9962-8FC7EC715EC3}">
      <dgm:prSet/>
      <dgm:spPr/>
      <dgm:t>
        <a:bodyPr/>
        <a:lstStyle/>
        <a:p>
          <a:pPr>
            <a:lnSpc>
              <a:spcPct val="100000"/>
            </a:lnSpc>
          </a:pPr>
          <a:r>
            <a:rPr lang="en-GB" b="1"/>
            <a:t>FVC (Forced Vital Capacity)</a:t>
          </a:r>
          <a:r>
            <a:rPr lang="en-GB"/>
            <a:t> Measures the total amount of air exhaled; used with FEV₁ to calculate the FEV₁/FVC ratio.</a:t>
          </a:r>
          <a:endParaRPr lang="en-US"/>
        </a:p>
      </dgm:t>
    </dgm:pt>
    <dgm:pt modelId="{AA696661-8BF3-48B8-9DBD-F1DC9D4B65CB}" type="parTrans" cxnId="{F8F4AA91-7EA9-4CE1-8F20-03EE770AF63E}">
      <dgm:prSet/>
      <dgm:spPr/>
      <dgm:t>
        <a:bodyPr/>
        <a:lstStyle/>
        <a:p>
          <a:endParaRPr lang="en-US"/>
        </a:p>
      </dgm:t>
    </dgm:pt>
    <dgm:pt modelId="{EDF27EAF-8435-4C66-B9B1-D00CA3C4EF42}" type="sibTrans" cxnId="{F8F4AA91-7EA9-4CE1-8F20-03EE770AF63E}">
      <dgm:prSet/>
      <dgm:spPr/>
      <dgm:t>
        <a:bodyPr/>
        <a:lstStyle/>
        <a:p>
          <a:endParaRPr lang="en-US"/>
        </a:p>
      </dgm:t>
    </dgm:pt>
    <dgm:pt modelId="{7C4BE8D4-F443-4EB2-957F-573047D2EAA0}">
      <dgm:prSet/>
      <dgm:spPr/>
      <dgm:t>
        <a:bodyPr/>
        <a:lstStyle/>
        <a:p>
          <a:pPr>
            <a:lnSpc>
              <a:spcPct val="100000"/>
            </a:lnSpc>
          </a:pPr>
          <a:r>
            <a:rPr lang="en-GB" b="1" dirty="0"/>
            <a:t>FEV₁/FVC Ratio</a:t>
          </a:r>
          <a:r>
            <a:rPr lang="en-GB" dirty="0"/>
            <a:t> Critical for diagnosing COPD. A value below </a:t>
          </a:r>
          <a:r>
            <a:rPr lang="en-GB" b="1" dirty="0"/>
            <a:t>0.70</a:t>
          </a:r>
          <a:r>
            <a:rPr lang="en-GB" dirty="0"/>
            <a:t> is typically indicative of airflow limitation.</a:t>
          </a:r>
          <a:endParaRPr lang="en-US" dirty="0"/>
        </a:p>
      </dgm:t>
    </dgm:pt>
    <dgm:pt modelId="{1811FB1D-0A9D-49CB-9341-8AAA263B49CB}" type="parTrans" cxnId="{9DC8DACF-9D37-4247-895B-C541FAD3A924}">
      <dgm:prSet/>
      <dgm:spPr/>
      <dgm:t>
        <a:bodyPr/>
        <a:lstStyle/>
        <a:p>
          <a:endParaRPr lang="en-US"/>
        </a:p>
      </dgm:t>
    </dgm:pt>
    <dgm:pt modelId="{7F0C47EB-1B4D-4035-8AE6-EAF8E5488F95}" type="sibTrans" cxnId="{9DC8DACF-9D37-4247-895B-C541FAD3A924}">
      <dgm:prSet/>
      <dgm:spPr/>
      <dgm:t>
        <a:bodyPr/>
        <a:lstStyle/>
        <a:p>
          <a:endParaRPr lang="en-US"/>
        </a:p>
      </dgm:t>
    </dgm:pt>
    <dgm:pt modelId="{5FC97B9B-55C6-4798-BC16-227457A6DD44}">
      <dgm:prSet/>
      <dgm:spPr/>
      <dgm:t>
        <a:bodyPr/>
        <a:lstStyle/>
        <a:p>
          <a:pPr>
            <a:lnSpc>
              <a:spcPct val="100000"/>
            </a:lnSpc>
          </a:pPr>
          <a:r>
            <a:rPr lang="en-GB" b="1"/>
            <a:t>Gold Stage </a:t>
          </a:r>
          <a:r>
            <a:rPr lang="en-GB"/>
            <a:t>clinical staging system</a:t>
          </a:r>
          <a:endParaRPr lang="en-US"/>
        </a:p>
      </dgm:t>
    </dgm:pt>
    <dgm:pt modelId="{450B0822-9F5B-4DA2-A337-A1BA9147401F}" type="parTrans" cxnId="{54D50629-4B3C-4C6C-B6BC-F0B4B72E9BB8}">
      <dgm:prSet/>
      <dgm:spPr/>
      <dgm:t>
        <a:bodyPr/>
        <a:lstStyle/>
        <a:p>
          <a:endParaRPr lang="en-US"/>
        </a:p>
      </dgm:t>
    </dgm:pt>
    <dgm:pt modelId="{48C79C15-0759-4B7C-BF96-700A15C6AD45}" type="sibTrans" cxnId="{54D50629-4B3C-4C6C-B6BC-F0B4B72E9BB8}">
      <dgm:prSet/>
      <dgm:spPr/>
      <dgm:t>
        <a:bodyPr/>
        <a:lstStyle/>
        <a:p>
          <a:endParaRPr lang="en-US"/>
        </a:p>
      </dgm:t>
    </dgm:pt>
    <dgm:pt modelId="{2DD2D9F7-FE38-497F-BE10-BB298CB1EC3F}">
      <dgm:prSet/>
      <dgm:spPr/>
      <dgm:t>
        <a:bodyPr/>
        <a:lstStyle/>
        <a:p>
          <a:pPr>
            <a:lnSpc>
              <a:spcPct val="100000"/>
            </a:lnSpc>
          </a:pPr>
          <a:r>
            <a:rPr lang="en-GB" b="1"/>
            <a:t>Smoking History </a:t>
          </a:r>
          <a:r>
            <a:rPr lang="en-GB"/>
            <a:t>etc. </a:t>
          </a:r>
          <a:endParaRPr lang="en-US"/>
        </a:p>
      </dgm:t>
    </dgm:pt>
    <dgm:pt modelId="{F5B3DC66-B951-489D-8408-4F371EE19EB5}" type="parTrans" cxnId="{E95E5B11-BDAA-4117-823D-367FEBA018CE}">
      <dgm:prSet/>
      <dgm:spPr/>
      <dgm:t>
        <a:bodyPr/>
        <a:lstStyle/>
        <a:p>
          <a:endParaRPr lang="en-US"/>
        </a:p>
      </dgm:t>
    </dgm:pt>
    <dgm:pt modelId="{76ED31D0-6A9F-492A-A45B-AD11B292E73C}" type="sibTrans" cxnId="{E95E5B11-BDAA-4117-823D-367FEBA018CE}">
      <dgm:prSet/>
      <dgm:spPr/>
      <dgm:t>
        <a:bodyPr/>
        <a:lstStyle/>
        <a:p>
          <a:endParaRPr lang="en-US"/>
        </a:p>
      </dgm:t>
    </dgm:pt>
    <dgm:pt modelId="{AC6DC588-E3C9-4B0C-A13D-7DAF8734042E}" type="pres">
      <dgm:prSet presAssocID="{88672815-70D3-4460-8A3A-DABB68036C9D}" presName="root" presStyleCnt="0">
        <dgm:presLayoutVars>
          <dgm:dir/>
          <dgm:resizeHandles val="exact"/>
        </dgm:presLayoutVars>
      </dgm:prSet>
      <dgm:spPr/>
    </dgm:pt>
    <dgm:pt modelId="{FBEFC7F0-34E7-440C-9C77-7FA0A6C4510D}" type="pres">
      <dgm:prSet presAssocID="{D00B3FCC-8E77-41F2-9F6A-F51D72BB45FF}" presName="compNode" presStyleCnt="0"/>
      <dgm:spPr/>
    </dgm:pt>
    <dgm:pt modelId="{62F4FB44-920B-4B05-8F0A-04C8C470FFC9}" type="pres">
      <dgm:prSet presAssocID="{D00B3FCC-8E77-41F2-9F6A-F51D72BB45F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levision"/>
        </a:ext>
      </dgm:extLst>
    </dgm:pt>
    <dgm:pt modelId="{955EEB39-3690-4953-A596-120A064E13D9}" type="pres">
      <dgm:prSet presAssocID="{D00B3FCC-8E77-41F2-9F6A-F51D72BB45FF}" presName="iconSpace" presStyleCnt="0"/>
      <dgm:spPr/>
    </dgm:pt>
    <dgm:pt modelId="{ADF29EC3-1BE8-4B08-8210-C023884A0A7A}" type="pres">
      <dgm:prSet presAssocID="{D00B3FCC-8E77-41F2-9F6A-F51D72BB45FF}" presName="parTx" presStyleLbl="revTx" presStyleIdx="0" presStyleCnt="6">
        <dgm:presLayoutVars>
          <dgm:chMax val="0"/>
          <dgm:chPref val="0"/>
        </dgm:presLayoutVars>
      </dgm:prSet>
      <dgm:spPr/>
    </dgm:pt>
    <dgm:pt modelId="{E880C9EC-5CA1-4B0C-A64A-1EDDB95BED37}" type="pres">
      <dgm:prSet presAssocID="{D00B3FCC-8E77-41F2-9F6A-F51D72BB45FF}" presName="txSpace" presStyleCnt="0"/>
      <dgm:spPr/>
    </dgm:pt>
    <dgm:pt modelId="{E278D411-99FA-4260-90FB-567E68DF393D}" type="pres">
      <dgm:prSet presAssocID="{D00B3FCC-8E77-41F2-9F6A-F51D72BB45FF}" presName="desTx" presStyleLbl="revTx" presStyleIdx="1" presStyleCnt="6">
        <dgm:presLayoutVars/>
      </dgm:prSet>
      <dgm:spPr/>
    </dgm:pt>
    <dgm:pt modelId="{D33E8F45-7FAE-424C-9867-40DC90B8795D}" type="pres">
      <dgm:prSet presAssocID="{02ABB684-44D2-4CBD-AA98-BCBFD930430E}" presName="sibTrans" presStyleCnt="0"/>
      <dgm:spPr/>
    </dgm:pt>
    <dgm:pt modelId="{F64C0146-52CF-4B4C-BDCD-CE507724FBE4}" type="pres">
      <dgm:prSet presAssocID="{23641DF4-0C73-432B-83E2-9D9C58562FE4}" presName="compNode" presStyleCnt="0"/>
      <dgm:spPr/>
    </dgm:pt>
    <dgm:pt modelId="{6CB2B1BD-275A-4717-82EC-CE9FF8EAF3D8}" type="pres">
      <dgm:prSet presAssocID="{23641DF4-0C73-432B-83E2-9D9C58562F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26F2BB76-712A-4529-8754-D530934A2018}" type="pres">
      <dgm:prSet presAssocID="{23641DF4-0C73-432B-83E2-9D9C58562FE4}" presName="iconSpace" presStyleCnt="0"/>
      <dgm:spPr/>
    </dgm:pt>
    <dgm:pt modelId="{8DE94FC2-C563-460E-83B5-B6A9F4D680C1}" type="pres">
      <dgm:prSet presAssocID="{23641DF4-0C73-432B-83E2-9D9C58562FE4}" presName="parTx" presStyleLbl="revTx" presStyleIdx="2" presStyleCnt="6">
        <dgm:presLayoutVars>
          <dgm:chMax val="0"/>
          <dgm:chPref val="0"/>
        </dgm:presLayoutVars>
      </dgm:prSet>
      <dgm:spPr/>
    </dgm:pt>
    <dgm:pt modelId="{B7E5D655-DA80-4CCD-A018-B39EB1EE6501}" type="pres">
      <dgm:prSet presAssocID="{23641DF4-0C73-432B-83E2-9D9C58562FE4}" presName="txSpace" presStyleCnt="0"/>
      <dgm:spPr/>
    </dgm:pt>
    <dgm:pt modelId="{0E139ED3-03C7-4A53-A76F-F31480ECCD73}" type="pres">
      <dgm:prSet presAssocID="{23641DF4-0C73-432B-83E2-9D9C58562FE4}" presName="desTx" presStyleLbl="revTx" presStyleIdx="3" presStyleCnt="6">
        <dgm:presLayoutVars/>
      </dgm:prSet>
      <dgm:spPr/>
    </dgm:pt>
    <dgm:pt modelId="{4422A89C-8E67-4B4B-B08C-F691BDD8AA80}" type="pres">
      <dgm:prSet presAssocID="{A5DAC2A4-0819-4ED7-BD33-58336204FBB1}" presName="sibTrans" presStyleCnt="0"/>
      <dgm:spPr/>
    </dgm:pt>
    <dgm:pt modelId="{F5906DCB-CF2E-44A5-8F2A-1AD9E746E99D}" type="pres">
      <dgm:prSet presAssocID="{B7FB01C8-6350-4DBF-AF7E-450275BFF412}" presName="compNode" presStyleCnt="0"/>
      <dgm:spPr/>
    </dgm:pt>
    <dgm:pt modelId="{C4772983-2E0E-4EFB-A25B-F241E71E7072}" type="pres">
      <dgm:prSet presAssocID="{B7FB01C8-6350-4DBF-AF7E-450275BFF41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ungs"/>
        </a:ext>
      </dgm:extLst>
    </dgm:pt>
    <dgm:pt modelId="{5C3AC4AC-D073-459A-B8A2-47A6B716D261}" type="pres">
      <dgm:prSet presAssocID="{B7FB01C8-6350-4DBF-AF7E-450275BFF412}" presName="iconSpace" presStyleCnt="0"/>
      <dgm:spPr/>
    </dgm:pt>
    <dgm:pt modelId="{9A2F655B-6EEA-4CD3-9497-F768A15B09E0}" type="pres">
      <dgm:prSet presAssocID="{B7FB01C8-6350-4DBF-AF7E-450275BFF412}" presName="parTx" presStyleLbl="revTx" presStyleIdx="4" presStyleCnt="6">
        <dgm:presLayoutVars>
          <dgm:chMax val="0"/>
          <dgm:chPref val="0"/>
        </dgm:presLayoutVars>
      </dgm:prSet>
      <dgm:spPr/>
    </dgm:pt>
    <dgm:pt modelId="{76311CA9-10FD-4226-B0E6-F3748B24DEFB}" type="pres">
      <dgm:prSet presAssocID="{B7FB01C8-6350-4DBF-AF7E-450275BFF412}" presName="txSpace" presStyleCnt="0"/>
      <dgm:spPr/>
    </dgm:pt>
    <dgm:pt modelId="{145ECDCE-EF7B-43BD-A878-FAA0A1094A55}" type="pres">
      <dgm:prSet presAssocID="{B7FB01C8-6350-4DBF-AF7E-450275BFF412}" presName="desTx" presStyleLbl="revTx" presStyleIdx="5" presStyleCnt="6">
        <dgm:presLayoutVars/>
      </dgm:prSet>
      <dgm:spPr/>
    </dgm:pt>
  </dgm:ptLst>
  <dgm:cxnLst>
    <dgm:cxn modelId="{B0F11B01-E8FC-4898-9879-F56AB934BED6}" srcId="{B7FB01C8-6350-4DBF-AF7E-450275BFF412}" destId="{2E59A0FD-8C28-470C-A08C-852C22887E7A}" srcOrd="0" destOrd="0" parTransId="{F4F94CDA-6B64-4017-A11A-C96E947BE404}" sibTransId="{CC2BC50A-5458-42ED-B04B-CE8EDEF8A9D7}"/>
    <dgm:cxn modelId="{E95E5B11-BDAA-4117-823D-367FEBA018CE}" srcId="{B7FB01C8-6350-4DBF-AF7E-450275BFF412}" destId="{2DD2D9F7-FE38-497F-BE10-BB298CB1EC3F}" srcOrd="4" destOrd="0" parTransId="{F5B3DC66-B951-489D-8408-4F371EE19EB5}" sibTransId="{76ED31D0-6A9F-492A-A45B-AD11B292E73C}"/>
    <dgm:cxn modelId="{37C54A12-B33A-4D6C-9C61-0FECEB47DD1F}" type="presOf" srcId="{2DD2D9F7-FE38-497F-BE10-BB298CB1EC3F}" destId="{145ECDCE-EF7B-43BD-A878-FAA0A1094A55}" srcOrd="0" destOrd="4" presId="urn:microsoft.com/office/officeart/2018/2/layout/IconLabelDescriptionList"/>
    <dgm:cxn modelId="{4EA5E327-C683-46D5-906B-866140617562}" type="presOf" srcId="{AB3FFAC6-CDDA-43F9-9962-8FC7EC715EC3}" destId="{145ECDCE-EF7B-43BD-A878-FAA0A1094A55}" srcOrd="0" destOrd="1" presId="urn:microsoft.com/office/officeart/2018/2/layout/IconLabelDescriptionList"/>
    <dgm:cxn modelId="{54D50629-4B3C-4C6C-B6BC-F0B4B72E9BB8}" srcId="{B7FB01C8-6350-4DBF-AF7E-450275BFF412}" destId="{5FC97B9B-55C6-4798-BC16-227457A6DD44}" srcOrd="3" destOrd="0" parTransId="{450B0822-9F5B-4DA2-A337-A1BA9147401F}" sibTransId="{48C79C15-0759-4B7C-BF96-700A15C6AD45}"/>
    <dgm:cxn modelId="{B92ED430-723A-47C0-8FD8-9B44E6496452}" srcId="{88672815-70D3-4460-8A3A-DABB68036C9D}" destId="{D00B3FCC-8E77-41F2-9F6A-F51D72BB45FF}" srcOrd="0" destOrd="0" parTransId="{5273E9B7-726F-46C5-AB09-4BFA886C63AA}" sibTransId="{02ABB684-44D2-4CBD-AA98-BCBFD930430E}"/>
    <dgm:cxn modelId="{8F54015E-6911-426D-A33E-CB99ADD49CD7}" srcId="{88672815-70D3-4460-8A3A-DABB68036C9D}" destId="{B7FB01C8-6350-4DBF-AF7E-450275BFF412}" srcOrd="2" destOrd="0" parTransId="{DA3DB820-B91A-453A-955F-7D0242E3B87B}" sibTransId="{4C3AE568-6A01-4350-93CC-2BDBB8B1101F}"/>
    <dgm:cxn modelId="{1393255F-FB76-4C95-907F-9123F327EA0E}" type="presOf" srcId="{7C4BE8D4-F443-4EB2-957F-573047D2EAA0}" destId="{145ECDCE-EF7B-43BD-A878-FAA0A1094A55}" srcOrd="0" destOrd="2" presId="urn:microsoft.com/office/officeart/2018/2/layout/IconLabelDescriptionList"/>
    <dgm:cxn modelId="{A8B22A49-6799-42BB-8E81-9DF845B0F87C}" type="presOf" srcId="{5FC97B9B-55C6-4798-BC16-227457A6DD44}" destId="{145ECDCE-EF7B-43BD-A878-FAA0A1094A55}" srcOrd="0" destOrd="3" presId="urn:microsoft.com/office/officeart/2018/2/layout/IconLabelDescriptionList"/>
    <dgm:cxn modelId="{4FBDAD69-4B7B-4D39-86BE-75FEE56D8201}" srcId="{88672815-70D3-4460-8A3A-DABB68036C9D}" destId="{23641DF4-0C73-432B-83E2-9D9C58562FE4}" srcOrd="1" destOrd="0" parTransId="{3BE85AB6-CBBC-4C2A-B9F1-C2B2CB72685A}" sibTransId="{A5DAC2A4-0819-4ED7-BD33-58336204FBB1}"/>
    <dgm:cxn modelId="{F8F4AA91-7EA9-4CE1-8F20-03EE770AF63E}" srcId="{B7FB01C8-6350-4DBF-AF7E-450275BFF412}" destId="{AB3FFAC6-CDDA-43F9-9962-8FC7EC715EC3}" srcOrd="1" destOrd="0" parTransId="{AA696661-8BF3-48B8-9DBD-F1DC9D4B65CB}" sibTransId="{EDF27EAF-8435-4C66-B9B1-D00CA3C4EF42}"/>
    <dgm:cxn modelId="{B2FB01BE-1E4A-4922-89D7-FDE1F64E6076}" type="presOf" srcId="{23641DF4-0C73-432B-83E2-9D9C58562FE4}" destId="{8DE94FC2-C563-460E-83B5-B6A9F4D680C1}" srcOrd="0" destOrd="0" presId="urn:microsoft.com/office/officeart/2018/2/layout/IconLabelDescriptionList"/>
    <dgm:cxn modelId="{0C7C55CD-9344-49B3-B857-36C0D67A413B}" type="presOf" srcId="{B7FB01C8-6350-4DBF-AF7E-450275BFF412}" destId="{9A2F655B-6EEA-4CD3-9497-F768A15B09E0}" srcOrd="0" destOrd="0" presId="urn:microsoft.com/office/officeart/2018/2/layout/IconLabelDescriptionList"/>
    <dgm:cxn modelId="{9DC8DACF-9D37-4247-895B-C541FAD3A924}" srcId="{B7FB01C8-6350-4DBF-AF7E-450275BFF412}" destId="{7C4BE8D4-F443-4EB2-957F-573047D2EAA0}" srcOrd="2" destOrd="0" parTransId="{1811FB1D-0A9D-49CB-9341-8AAA263B49CB}" sibTransId="{7F0C47EB-1B4D-4035-8AE6-EAF8E5488F95}"/>
    <dgm:cxn modelId="{61E164E1-4AD1-4C0D-92A1-6570093E0DC8}" type="presOf" srcId="{88672815-70D3-4460-8A3A-DABB68036C9D}" destId="{AC6DC588-E3C9-4B0C-A13D-7DAF8734042E}" srcOrd="0" destOrd="0" presId="urn:microsoft.com/office/officeart/2018/2/layout/IconLabelDescriptionList"/>
    <dgm:cxn modelId="{58144CE8-042A-46A1-B83A-91470E25628F}" type="presOf" srcId="{D00B3FCC-8E77-41F2-9F6A-F51D72BB45FF}" destId="{ADF29EC3-1BE8-4B08-8210-C023884A0A7A}" srcOrd="0" destOrd="0" presId="urn:microsoft.com/office/officeart/2018/2/layout/IconLabelDescriptionList"/>
    <dgm:cxn modelId="{FD02ECFD-B61A-4A2E-B469-49D1E9F4326B}" type="presOf" srcId="{2E59A0FD-8C28-470C-A08C-852C22887E7A}" destId="{145ECDCE-EF7B-43BD-A878-FAA0A1094A55}" srcOrd="0" destOrd="0" presId="urn:microsoft.com/office/officeart/2018/2/layout/IconLabelDescriptionList"/>
    <dgm:cxn modelId="{4EFBA79D-CCDC-47DB-8223-8EF70F7EB67A}" type="presParOf" srcId="{AC6DC588-E3C9-4B0C-A13D-7DAF8734042E}" destId="{FBEFC7F0-34E7-440C-9C77-7FA0A6C4510D}" srcOrd="0" destOrd="0" presId="urn:microsoft.com/office/officeart/2018/2/layout/IconLabelDescriptionList"/>
    <dgm:cxn modelId="{DF255D15-246A-4551-B07D-B15B6251D6E9}" type="presParOf" srcId="{FBEFC7F0-34E7-440C-9C77-7FA0A6C4510D}" destId="{62F4FB44-920B-4B05-8F0A-04C8C470FFC9}" srcOrd="0" destOrd="0" presId="urn:microsoft.com/office/officeart/2018/2/layout/IconLabelDescriptionList"/>
    <dgm:cxn modelId="{70A5FD58-48BB-4B4B-BD9E-FFCD19893214}" type="presParOf" srcId="{FBEFC7F0-34E7-440C-9C77-7FA0A6C4510D}" destId="{955EEB39-3690-4953-A596-120A064E13D9}" srcOrd="1" destOrd="0" presId="urn:microsoft.com/office/officeart/2018/2/layout/IconLabelDescriptionList"/>
    <dgm:cxn modelId="{C5B8D77A-F62C-4FD0-B1CF-DE722C5EDAB9}" type="presParOf" srcId="{FBEFC7F0-34E7-440C-9C77-7FA0A6C4510D}" destId="{ADF29EC3-1BE8-4B08-8210-C023884A0A7A}" srcOrd="2" destOrd="0" presId="urn:microsoft.com/office/officeart/2018/2/layout/IconLabelDescriptionList"/>
    <dgm:cxn modelId="{629E30AC-8D8E-4D6B-BC70-C6C049EB68BC}" type="presParOf" srcId="{FBEFC7F0-34E7-440C-9C77-7FA0A6C4510D}" destId="{E880C9EC-5CA1-4B0C-A64A-1EDDB95BED37}" srcOrd="3" destOrd="0" presId="urn:microsoft.com/office/officeart/2018/2/layout/IconLabelDescriptionList"/>
    <dgm:cxn modelId="{A8F301E5-6632-40EC-B907-657B016122C3}" type="presParOf" srcId="{FBEFC7F0-34E7-440C-9C77-7FA0A6C4510D}" destId="{E278D411-99FA-4260-90FB-567E68DF393D}" srcOrd="4" destOrd="0" presId="urn:microsoft.com/office/officeart/2018/2/layout/IconLabelDescriptionList"/>
    <dgm:cxn modelId="{E274E2BE-6110-408B-BE52-5536100D089C}" type="presParOf" srcId="{AC6DC588-E3C9-4B0C-A13D-7DAF8734042E}" destId="{D33E8F45-7FAE-424C-9867-40DC90B8795D}" srcOrd="1" destOrd="0" presId="urn:microsoft.com/office/officeart/2018/2/layout/IconLabelDescriptionList"/>
    <dgm:cxn modelId="{E102F92D-CA96-4AAF-9D41-4650FCD5F38A}" type="presParOf" srcId="{AC6DC588-E3C9-4B0C-A13D-7DAF8734042E}" destId="{F64C0146-52CF-4B4C-BDCD-CE507724FBE4}" srcOrd="2" destOrd="0" presId="urn:microsoft.com/office/officeart/2018/2/layout/IconLabelDescriptionList"/>
    <dgm:cxn modelId="{B5EAF3A1-2B05-4107-B3CB-1A71D2AD304D}" type="presParOf" srcId="{F64C0146-52CF-4B4C-BDCD-CE507724FBE4}" destId="{6CB2B1BD-275A-4717-82EC-CE9FF8EAF3D8}" srcOrd="0" destOrd="0" presId="urn:microsoft.com/office/officeart/2018/2/layout/IconLabelDescriptionList"/>
    <dgm:cxn modelId="{E872F418-7809-423E-A7A9-51F256860800}" type="presParOf" srcId="{F64C0146-52CF-4B4C-BDCD-CE507724FBE4}" destId="{26F2BB76-712A-4529-8754-D530934A2018}" srcOrd="1" destOrd="0" presId="urn:microsoft.com/office/officeart/2018/2/layout/IconLabelDescriptionList"/>
    <dgm:cxn modelId="{1C003BAE-CAA7-4986-91AD-A161646F89DC}" type="presParOf" srcId="{F64C0146-52CF-4B4C-BDCD-CE507724FBE4}" destId="{8DE94FC2-C563-460E-83B5-B6A9F4D680C1}" srcOrd="2" destOrd="0" presId="urn:microsoft.com/office/officeart/2018/2/layout/IconLabelDescriptionList"/>
    <dgm:cxn modelId="{9070F3AE-F859-49A0-A7B8-AEF002DBDA0E}" type="presParOf" srcId="{F64C0146-52CF-4B4C-BDCD-CE507724FBE4}" destId="{B7E5D655-DA80-4CCD-A018-B39EB1EE6501}" srcOrd="3" destOrd="0" presId="urn:microsoft.com/office/officeart/2018/2/layout/IconLabelDescriptionList"/>
    <dgm:cxn modelId="{9D954271-0A28-486C-9496-9F34CB5BC581}" type="presParOf" srcId="{F64C0146-52CF-4B4C-BDCD-CE507724FBE4}" destId="{0E139ED3-03C7-4A53-A76F-F31480ECCD73}" srcOrd="4" destOrd="0" presId="urn:microsoft.com/office/officeart/2018/2/layout/IconLabelDescriptionList"/>
    <dgm:cxn modelId="{E7471C25-2266-4492-8E69-3628364B0E6D}" type="presParOf" srcId="{AC6DC588-E3C9-4B0C-A13D-7DAF8734042E}" destId="{4422A89C-8E67-4B4B-B08C-F691BDD8AA80}" srcOrd="3" destOrd="0" presId="urn:microsoft.com/office/officeart/2018/2/layout/IconLabelDescriptionList"/>
    <dgm:cxn modelId="{02C1F3AA-3567-4676-BC52-4C01C67CF258}" type="presParOf" srcId="{AC6DC588-E3C9-4B0C-A13D-7DAF8734042E}" destId="{F5906DCB-CF2E-44A5-8F2A-1AD9E746E99D}" srcOrd="4" destOrd="0" presId="urn:microsoft.com/office/officeart/2018/2/layout/IconLabelDescriptionList"/>
    <dgm:cxn modelId="{C273ACE2-0ACB-4D53-90A2-8D0288D5EB29}" type="presParOf" srcId="{F5906DCB-CF2E-44A5-8F2A-1AD9E746E99D}" destId="{C4772983-2E0E-4EFB-A25B-F241E71E7072}" srcOrd="0" destOrd="0" presId="urn:microsoft.com/office/officeart/2018/2/layout/IconLabelDescriptionList"/>
    <dgm:cxn modelId="{561AAB11-4F2D-448D-807D-40D935A3FE54}" type="presParOf" srcId="{F5906DCB-CF2E-44A5-8F2A-1AD9E746E99D}" destId="{5C3AC4AC-D073-459A-B8A2-47A6B716D261}" srcOrd="1" destOrd="0" presId="urn:microsoft.com/office/officeart/2018/2/layout/IconLabelDescriptionList"/>
    <dgm:cxn modelId="{9EF16515-35FB-410C-A8BB-876CFBE80BD8}" type="presParOf" srcId="{F5906DCB-CF2E-44A5-8F2A-1AD9E746E99D}" destId="{9A2F655B-6EEA-4CD3-9497-F768A15B09E0}" srcOrd="2" destOrd="0" presId="urn:microsoft.com/office/officeart/2018/2/layout/IconLabelDescriptionList"/>
    <dgm:cxn modelId="{174ADA74-2B74-4B1A-88DA-9ED82A9BFD85}" type="presParOf" srcId="{F5906DCB-CF2E-44A5-8F2A-1AD9E746E99D}" destId="{76311CA9-10FD-4226-B0E6-F3748B24DEFB}" srcOrd="3" destOrd="0" presId="urn:microsoft.com/office/officeart/2018/2/layout/IconLabelDescriptionList"/>
    <dgm:cxn modelId="{9A27575A-1FD3-41FB-83AA-E68AF1F1FBE8}" type="presParOf" srcId="{F5906DCB-CF2E-44A5-8F2A-1AD9E746E99D}" destId="{145ECDCE-EF7B-43BD-A878-FAA0A1094A5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AEC2C-B569-49B4-8823-922D59E7B2DC}">
      <dsp:nvSpPr>
        <dsp:cNvPr id="0" name=""/>
        <dsp:cNvSpPr/>
      </dsp:nvSpPr>
      <dsp:spPr>
        <a:xfrm>
          <a:off x="0" y="62882"/>
          <a:ext cx="11665474" cy="1272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highlight>
                <a:srgbClr val="808080"/>
              </a:highlight>
            </a:rPr>
            <a:t>COPD is hard to spot early because the symptoms aren’t obvious, so many people get diagnosed too late.</a:t>
          </a:r>
        </a:p>
      </dsp:txBody>
      <dsp:txXfrm>
        <a:off x="62141" y="125023"/>
        <a:ext cx="11541192" cy="1148678"/>
      </dsp:txXfrm>
    </dsp:sp>
    <dsp:sp modelId="{69799962-6D15-430E-AE38-3A2409CB9ACC}">
      <dsp:nvSpPr>
        <dsp:cNvPr id="0" name=""/>
        <dsp:cNvSpPr/>
      </dsp:nvSpPr>
      <dsp:spPr>
        <a:xfrm>
          <a:off x="0" y="1428002"/>
          <a:ext cx="11665474" cy="1272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Doctors may sometime find it difficult to identify early symptoms.</a:t>
          </a:r>
        </a:p>
      </dsp:txBody>
      <dsp:txXfrm>
        <a:off x="62141" y="1490143"/>
        <a:ext cx="11541192" cy="1148678"/>
      </dsp:txXfrm>
    </dsp:sp>
    <dsp:sp modelId="{5322A95E-3B52-47CA-8AAC-D9221CFAB9E3}">
      <dsp:nvSpPr>
        <dsp:cNvPr id="0" name=""/>
        <dsp:cNvSpPr/>
      </dsp:nvSpPr>
      <dsp:spPr>
        <a:xfrm>
          <a:off x="0" y="2793122"/>
          <a:ext cx="11665474" cy="1272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In rural or less-equipped areas, there aren’t enough specialists to properly diagnose COPD.</a:t>
          </a:r>
        </a:p>
      </dsp:txBody>
      <dsp:txXfrm>
        <a:off x="62141" y="2855263"/>
        <a:ext cx="11541192" cy="1148678"/>
      </dsp:txXfrm>
    </dsp:sp>
    <dsp:sp modelId="{177DA132-D8C6-43FA-B2B1-60BB94C50258}">
      <dsp:nvSpPr>
        <dsp:cNvPr id="0" name=""/>
        <dsp:cNvSpPr/>
      </dsp:nvSpPr>
      <dsp:spPr>
        <a:xfrm>
          <a:off x="0" y="4158242"/>
          <a:ext cx="11665474" cy="1272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Reading chest X-rays takes experience and sometimes lead to mistakes or delays.</a:t>
          </a:r>
        </a:p>
      </dsp:txBody>
      <dsp:txXfrm>
        <a:off x="62141" y="4220383"/>
        <a:ext cx="11541192" cy="1148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D1228-BE19-47C5-8597-1D8BC44FB1FD}">
      <dsp:nvSpPr>
        <dsp:cNvPr id="0" name=""/>
        <dsp:cNvSpPr/>
      </dsp:nvSpPr>
      <dsp:spPr>
        <a:xfrm>
          <a:off x="9451" y="518870"/>
          <a:ext cx="2824953" cy="256149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To create an AI tool that helps detect COPD early by analysing chest X-rays.</a:t>
          </a:r>
          <a:endParaRPr lang="en-US" sz="1800" kern="1200"/>
        </a:p>
      </dsp:txBody>
      <dsp:txXfrm>
        <a:off x="84475" y="593894"/>
        <a:ext cx="2674905" cy="2411445"/>
      </dsp:txXfrm>
    </dsp:sp>
    <dsp:sp modelId="{BE8C8A74-24DA-4339-BF9F-796227999C2F}">
      <dsp:nvSpPr>
        <dsp:cNvPr id="0" name=""/>
        <dsp:cNvSpPr/>
      </dsp:nvSpPr>
      <dsp:spPr>
        <a:xfrm>
          <a:off x="3116899" y="1449322"/>
          <a:ext cx="598890" cy="70058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116899" y="1589440"/>
        <a:ext cx="419223" cy="420352"/>
      </dsp:txXfrm>
    </dsp:sp>
    <dsp:sp modelId="{2A619833-03EC-4896-A509-CCF184CB4C12}">
      <dsp:nvSpPr>
        <dsp:cNvPr id="0" name=""/>
        <dsp:cNvSpPr/>
      </dsp:nvSpPr>
      <dsp:spPr>
        <a:xfrm>
          <a:off x="3964385" y="518870"/>
          <a:ext cx="2824953" cy="256149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A simple web app using Streamlit where users can upload X-ray images and get quick AI-based results, along with visual clues (heatmaps) showing problem areas.</a:t>
          </a:r>
          <a:endParaRPr lang="en-US" sz="1800" kern="1200"/>
        </a:p>
      </dsp:txBody>
      <dsp:txXfrm>
        <a:off x="4039409" y="593894"/>
        <a:ext cx="2674905" cy="2411445"/>
      </dsp:txXfrm>
    </dsp:sp>
    <dsp:sp modelId="{829ECADF-8625-4728-960C-B1BA4CAB537E}">
      <dsp:nvSpPr>
        <dsp:cNvPr id="0" name=""/>
        <dsp:cNvSpPr/>
      </dsp:nvSpPr>
      <dsp:spPr>
        <a:xfrm>
          <a:off x="7071834" y="1449322"/>
          <a:ext cx="598890" cy="70058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071834" y="1589440"/>
        <a:ext cx="419223" cy="420352"/>
      </dsp:txXfrm>
    </dsp:sp>
    <dsp:sp modelId="{E6E00A45-11B2-44F3-AC08-10697665CE50}">
      <dsp:nvSpPr>
        <dsp:cNvPr id="0" name=""/>
        <dsp:cNvSpPr/>
      </dsp:nvSpPr>
      <dsp:spPr>
        <a:xfrm>
          <a:off x="7919320" y="518870"/>
          <a:ext cx="2824953" cy="256149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This tool will help doctors save time, reduce missed diagnoses, and make COPD detection easier—especially in places with limited medical resources. It supports faster treatment and better care for patients.</a:t>
          </a:r>
          <a:endParaRPr lang="en-US" sz="1800" kern="1200"/>
        </a:p>
      </dsp:txBody>
      <dsp:txXfrm>
        <a:off x="7994344" y="593894"/>
        <a:ext cx="2674905" cy="24114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FD72A-EDED-457B-AD3D-2250A81D6CC6}">
      <dsp:nvSpPr>
        <dsp:cNvPr id="0" name=""/>
        <dsp:cNvSpPr/>
      </dsp:nvSpPr>
      <dsp:spPr>
        <a:xfrm>
          <a:off x="1822769" y="1001753"/>
          <a:ext cx="386250" cy="91440"/>
        </a:xfrm>
        <a:custGeom>
          <a:avLst/>
          <a:gdLst/>
          <a:ahLst/>
          <a:cxnLst/>
          <a:rect l="0" t="0" r="0" b="0"/>
          <a:pathLst>
            <a:path>
              <a:moveTo>
                <a:pt x="0" y="45720"/>
              </a:moveTo>
              <a:lnTo>
                <a:pt x="386250"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05473" y="1045387"/>
        <a:ext cx="20842" cy="4172"/>
      </dsp:txXfrm>
    </dsp:sp>
    <dsp:sp modelId="{EA87592C-1CD7-4D79-A10E-EF6DB8F70A12}">
      <dsp:nvSpPr>
        <dsp:cNvPr id="0" name=""/>
        <dsp:cNvSpPr/>
      </dsp:nvSpPr>
      <dsp:spPr>
        <a:xfrm>
          <a:off x="12175" y="503755"/>
          <a:ext cx="1812394" cy="108743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809" tIns="93221" rIns="88809" bIns="93221" numCol="1" spcCol="1270" anchor="ctr" anchorCtr="0">
          <a:noAutofit/>
        </a:bodyPr>
        <a:lstStyle/>
        <a:p>
          <a:pPr marL="0" lvl="0" indent="0" algn="ctr" defTabSz="533400">
            <a:lnSpc>
              <a:spcPct val="90000"/>
            </a:lnSpc>
            <a:spcBef>
              <a:spcPct val="0"/>
            </a:spcBef>
            <a:spcAft>
              <a:spcPct val="35000"/>
            </a:spcAft>
            <a:buNone/>
          </a:pPr>
          <a:r>
            <a:rPr lang="en-GB" sz="1200" b="1" kern="1200"/>
            <a:t>User Interface </a:t>
          </a:r>
          <a:r>
            <a:rPr lang="en-GB" sz="1200" kern="1200"/>
            <a:t>– This is the front end where the user interacts with the system, whether it’s uploading data, configuring settings or triggering predictions.</a:t>
          </a:r>
          <a:endParaRPr lang="en-US" sz="1200" kern="1200"/>
        </a:p>
      </dsp:txBody>
      <dsp:txXfrm>
        <a:off x="12175" y="503755"/>
        <a:ext cx="1812394" cy="1087436"/>
      </dsp:txXfrm>
    </dsp:sp>
    <dsp:sp modelId="{F79E6BCE-DE3A-4709-9FDF-558AA8E03557}">
      <dsp:nvSpPr>
        <dsp:cNvPr id="0" name=""/>
        <dsp:cNvSpPr/>
      </dsp:nvSpPr>
      <dsp:spPr>
        <a:xfrm>
          <a:off x="4052014" y="1001753"/>
          <a:ext cx="386250" cy="91440"/>
        </a:xfrm>
        <a:custGeom>
          <a:avLst/>
          <a:gdLst/>
          <a:ahLst/>
          <a:cxnLst/>
          <a:rect l="0" t="0" r="0" b="0"/>
          <a:pathLst>
            <a:path>
              <a:moveTo>
                <a:pt x="0" y="45720"/>
              </a:moveTo>
              <a:lnTo>
                <a:pt x="386250"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34718" y="1045387"/>
        <a:ext cx="20842" cy="4172"/>
      </dsp:txXfrm>
    </dsp:sp>
    <dsp:sp modelId="{AE1CFDA0-0496-4A63-8FD9-58D2476BDD3B}">
      <dsp:nvSpPr>
        <dsp:cNvPr id="0" name=""/>
        <dsp:cNvSpPr/>
      </dsp:nvSpPr>
      <dsp:spPr>
        <a:xfrm>
          <a:off x="2241420" y="503755"/>
          <a:ext cx="1812394" cy="108743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809" tIns="93221" rIns="88809" bIns="93221" numCol="1" spcCol="1270" anchor="ctr" anchorCtr="0">
          <a:noAutofit/>
        </a:bodyPr>
        <a:lstStyle/>
        <a:p>
          <a:pPr marL="0" lvl="0" indent="0" algn="ctr" defTabSz="533400">
            <a:lnSpc>
              <a:spcPct val="90000"/>
            </a:lnSpc>
            <a:spcBef>
              <a:spcPct val="0"/>
            </a:spcBef>
            <a:spcAft>
              <a:spcPct val="35000"/>
            </a:spcAft>
            <a:buNone/>
          </a:pPr>
          <a:r>
            <a:rPr lang="en-GB" sz="1200" b="1" kern="1200"/>
            <a:t>Data Loader </a:t>
          </a:r>
          <a:r>
            <a:rPr lang="en-GB" sz="1200" kern="1200"/>
            <a:t>– Think of this as the intake valve. It pulls in the raw datasets, often from files, databases, or APIs, and feeds them into the pipeline.</a:t>
          </a:r>
          <a:endParaRPr lang="en-US" sz="1200" kern="1200"/>
        </a:p>
      </dsp:txBody>
      <dsp:txXfrm>
        <a:off x="2241420" y="503755"/>
        <a:ext cx="1812394" cy="1087436"/>
      </dsp:txXfrm>
    </dsp:sp>
    <dsp:sp modelId="{AACF66D6-E30A-4B28-AEA2-F7CCBA224EEC}">
      <dsp:nvSpPr>
        <dsp:cNvPr id="0" name=""/>
        <dsp:cNvSpPr/>
      </dsp:nvSpPr>
      <dsp:spPr>
        <a:xfrm>
          <a:off x="6281259" y="1001753"/>
          <a:ext cx="386250" cy="91440"/>
        </a:xfrm>
        <a:custGeom>
          <a:avLst/>
          <a:gdLst/>
          <a:ahLst/>
          <a:cxnLst/>
          <a:rect l="0" t="0" r="0" b="0"/>
          <a:pathLst>
            <a:path>
              <a:moveTo>
                <a:pt x="0" y="45720"/>
              </a:moveTo>
              <a:lnTo>
                <a:pt x="386250"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63963" y="1045387"/>
        <a:ext cx="20842" cy="4172"/>
      </dsp:txXfrm>
    </dsp:sp>
    <dsp:sp modelId="{1A0A65E5-CABC-40C2-9194-54A8590395A6}">
      <dsp:nvSpPr>
        <dsp:cNvPr id="0" name=""/>
        <dsp:cNvSpPr/>
      </dsp:nvSpPr>
      <dsp:spPr>
        <a:xfrm>
          <a:off x="4470665" y="503755"/>
          <a:ext cx="1812394" cy="108743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809" tIns="93221" rIns="88809" bIns="93221" numCol="1" spcCol="1270" anchor="ctr" anchorCtr="0">
          <a:noAutofit/>
        </a:bodyPr>
        <a:lstStyle/>
        <a:p>
          <a:pPr marL="0" lvl="0" indent="0" algn="ctr" defTabSz="533400">
            <a:lnSpc>
              <a:spcPct val="90000"/>
            </a:lnSpc>
            <a:spcBef>
              <a:spcPct val="0"/>
            </a:spcBef>
            <a:spcAft>
              <a:spcPct val="35000"/>
            </a:spcAft>
            <a:buNone/>
          </a:pPr>
          <a:r>
            <a:rPr lang="en-GB" sz="1200" b="1" kern="1200"/>
            <a:t>Processing</a:t>
          </a:r>
          <a:r>
            <a:rPr lang="en-GB" sz="1200" kern="1200"/>
            <a:t> – Raw data is messy, Here’s where it gets cleaned up: missing values handled, outliers filtered, data normalised.</a:t>
          </a:r>
          <a:endParaRPr lang="en-US" sz="1200" kern="1200"/>
        </a:p>
      </dsp:txBody>
      <dsp:txXfrm>
        <a:off x="4470665" y="503755"/>
        <a:ext cx="1812394" cy="1087436"/>
      </dsp:txXfrm>
    </dsp:sp>
    <dsp:sp modelId="{221ACBBF-3C23-46B0-8446-499B3DFF49C2}">
      <dsp:nvSpPr>
        <dsp:cNvPr id="0" name=""/>
        <dsp:cNvSpPr/>
      </dsp:nvSpPr>
      <dsp:spPr>
        <a:xfrm>
          <a:off x="8510504" y="1001753"/>
          <a:ext cx="386250" cy="91440"/>
        </a:xfrm>
        <a:custGeom>
          <a:avLst/>
          <a:gdLst/>
          <a:ahLst/>
          <a:cxnLst/>
          <a:rect l="0" t="0" r="0" b="0"/>
          <a:pathLst>
            <a:path>
              <a:moveTo>
                <a:pt x="0" y="45720"/>
              </a:moveTo>
              <a:lnTo>
                <a:pt x="386250"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93208" y="1045387"/>
        <a:ext cx="20842" cy="4172"/>
      </dsp:txXfrm>
    </dsp:sp>
    <dsp:sp modelId="{57C730FC-19DA-46B7-A66E-2BF261014C1B}">
      <dsp:nvSpPr>
        <dsp:cNvPr id="0" name=""/>
        <dsp:cNvSpPr/>
      </dsp:nvSpPr>
      <dsp:spPr>
        <a:xfrm>
          <a:off x="6699910" y="503755"/>
          <a:ext cx="1812394" cy="108743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809" tIns="93221" rIns="88809" bIns="93221" numCol="1" spcCol="1270" anchor="ctr" anchorCtr="0">
          <a:noAutofit/>
        </a:bodyPr>
        <a:lstStyle/>
        <a:p>
          <a:pPr marL="0" lvl="0" indent="0" algn="ctr" defTabSz="533400">
            <a:lnSpc>
              <a:spcPct val="90000"/>
            </a:lnSpc>
            <a:spcBef>
              <a:spcPct val="0"/>
            </a:spcBef>
            <a:spcAft>
              <a:spcPct val="35000"/>
            </a:spcAft>
            <a:buNone/>
          </a:pPr>
          <a:r>
            <a:rPr lang="en-GB" sz="1200" b="1" kern="1200"/>
            <a:t>Feature Engineering </a:t>
          </a:r>
          <a:r>
            <a:rPr lang="en-GB" sz="1200" kern="1200"/>
            <a:t>– This step extracts or creates the most meaningful features from the data to improve model performance.</a:t>
          </a:r>
          <a:endParaRPr lang="en-US" sz="1200" kern="1200"/>
        </a:p>
      </dsp:txBody>
      <dsp:txXfrm>
        <a:off x="6699910" y="503755"/>
        <a:ext cx="1812394" cy="1087436"/>
      </dsp:txXfrm>
    </dsp:sp>
    <dsp:sp modelId="{D605D38C-0B65-48C1-8976-999B9885BA60}">
      <dsp:nvSpPr>
        <dsp:cNvPr id="0" name=""/>
        <dsp:cNvSpPr/>
      </dsp:nvSpPr>
      <dsp:spPr>
        <a:xfrm>
          <a:off x="918372" y="1589391"/>
          <a:ext cx="8916980" cy="386250"/>
        </a:xfrm>
        <a:custGeom>
          <a:avLst/>
          <a:gdLst/>
          <a:ahLst/>
          <a:cxnLst/>
          <a:rect l="0" t="0" r="0" b="0"/>
          <a:pathLst>
            <a:path>
              <a:moveTo>
                <a:pt x="8916980" y="0"/>
              </a:moveTo>
              <a:lnTo>
                <a:pt x="8916980" y="210225"/>
              </a:lnTo>
              <a:lnTo>
                <a:pt x="0" y="210225"/>
              </a:lnTo>
              <a:lnTo>
                <a:pt x="0" y="38625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53694" y="1780430"/>
        <a:ext cx="446335" cy="4172"/>
      </dsp:txXfrm>
    </dsp:sp>
    <dsp:sp modelId="{980B02F0-9569-4026-AA65-FEF71883A64A}">
      <dsp:nvSpPr>
        <dsp:cNvPr id="0" name=""/>
        <dsp:cNvSpPr/>
      </dsp:nvSpPr>
      <dsp:spPr>
        <a:xfrm>
          <a:off x="8929155" y="503755"/>
          <a:ext cx="1812394" cy="108743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809" tIns="93221" rIns="88809" bIns="93221" numCol="1" spcCol="1270" anchor="ctr" anchorCtr="0">
          <a:noAutofit/>
        </a:bodyPr>
        <a:lstStyle/>
        <a:p>
          <a:pPr marL="0" lvl="0" indent="0" algn="ctr" defTabSz="533400">
            <a:lnSpc>
              <a:spcPct val="90000"/>
            </a:lnSpc>
            <a:spcBef>
              <a:spcPct val="0"/>
            </a:spcBef>
            <a:spcAft>
              <a:spcPct val="35000"/>
            </a:spcAft>
            <a:buNone/>
          </a:pPr>
          <a:r>
            <a:rPr lang="en-GB" sz="1200" b="1" kern="1200"/>
            <a:t>Train-Test-Split</a:t>
          </a:r>
          <a:r>
            <a:rPr lang="en-GB" sz="1200" kern="1200"/>
            <a:t> – The data is divided so part of it trains the model, and the other parts tests how well it learned.</a:t>
          </a:r>
          <a:endParaRPr lang="en-US" sz="1200" kern="1200"/>
        </a:p>
      </dsp:txBody>
      <dsp:txXfrm>
        <a:off x="8929155" y="503755"/>
        <a:ext cx="1812394" cy="1087436"/>
      </dsp:txXfrm>
    </dsp:sp>
    <dsp:sp modelId="{3F194C9D-808A-4650-8CB6-78168DA35338}">
      <dsp:nvSpPr>
        <dsp:cNvPr id="0" name=""/>
        <dsp:cNvSpPr/>
      </dsp:nvSpPr>
      <dsp:spPr>
        <a:xfrm>
          <a:off x="1822769" y="2506040"/>
          <a:ext cx="386250" cy="91440"/>
        </a:xfrm>
        <a:custGeom>
          <a:avLst/>
          <a:gdLst/>
          <a:ahLst/>
          <a:cxnLst/>
          <a:rect l="0" t="0" r="0" b="0"/>
          <a:pathLst>
            <a:path>
              <a:moveTo>
                <a:pt x="0" y="45720"/>
              </a:moveTo>
              <a:lnTo>
                <a:pt x="386250"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05473" y="2549674"/>
        <a:ext cx="20842" cy="4172"/>
      </dsp:txXfrm>
    </dsp:sp>
    <dsp:sp modelId="{B185E63F-28F4-4754-8459-2C450CB0C93D}">
      <dsp:nvSpPr>
        <dsp:cNvPr id="0" name=""/>
        <dsp:cNvSpPr/>
      </dsp:nvSpPr>
      <dsp:spPr>
        <a:xfrm>
          <a:off x="12175" y="2008042"/>
          <a:ext cx="1812394" cy="108743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809" tIns="93221" rIns="88809" bIns="93221" numCol="1" spcCol="1270" anchor="ctr" anchorCtr="0">
          <a:noAutofit/>
        </a:bodyPr>
        <a:lstStyle/>
        <a:p>
          <a:pPr marL="0" lvl="0" indent="0" algn="ctr" defTabSz="533400">
            <a:lnSpc>
              <a:spcPct val="90000"/>
            </a:lnSpc>
            <a:spcBef>
              <a:spcPct val="0"/>
            </a:spcBef>
            <a:spcAft>
              <a:spcPct val="35000"/>
            </a:spcAft>
            <a:buNone/>
          </a:pPr>
          <a:r>
            <a:rPr lang="en-GB" sz="1200" b="1" kern="1200"/>
            <a:t>Data Transformations </a:t>
          </a:r>
          <a:r>
            <a:rPr lang="en-GB" sz="1200" kern="1200"/>
            <a:t>- More technical shaping of the data—scaling, encoding, dimensionality reduction, etc. to ensure it's in just the right format for training.</a:t>
          </a:r>
          <a:endParaRPr lang="en-US" sz="1200" kern="1200"/>
        </a:p>
      </dsp:txBody>
      <dsp:txXfrm>
        <a:off x="12175" y="2008042"/>
        <a:ext cx="1812394" cy="1087436"/>
      </dsp:txXfrm>
    </dsp:sp>
    <dsp:sp modelId="{6D595D4C-A896-4E13-8849-DC666B58EA8F}">
      <dsp:nvSpPr>
        <dsp:cNvPr id="0" name=""/>
        <dsp:cNvSpPr/>
      </dsp:nvSpPr>
      <dsp:spPr>
        <a:xfrm>
          <a:off x="4052014" y="2506040"/>
          <a:ext cx="386250" cy="91440"/>
        </a:xfrm>
        <a:custGeom>
          <a:avLst/>
          <a:gdLst/>
          <a:ahLst/>
          <a:cxnLst/>
          <a:rect l="0" t="0" r="0" b="0"/>
          <a:pathLst>
            <a:path>
              <a:moveTo>
                <a:pt x="0" y="45720"/>
              </a:moveTo>
              <a:lnTo>
                <a:pt x="386250"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34718" y="2549674"/>
        <a:ext cx="20842" cy="4172"/>
      </dsp:txXfrm>
    </dsp:sp>
    <dsp:sp modelId="{A28BC7CC-9407-4EFC-B1DF-AC7F273A59D9}">
      <dsp:nvSpPr>
        <dsp:cNvPr id="0" name=""/>
        <dsp:cNvSpPr/>
      </dsp:nvSpPr>
      <dsp:spPr>
        <a:xfrm>
          <a:off x="2241420" y="2008042"/>
          <a:ext cx="1812394" cy="108743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809" tIns="93221" rIns="88809" bIns="93221" numCol="1" spcCol="1270" anchor="ctr" anchorCtr="0">
          <a:noAutofit/>
        </a:bodyPr>
        <a:lstStyle/>
        <a:p>
          <a:pPr marL="0" lvl="0" indent="0" algn="ctr" defTabSz="533400">
            <a:lnSpc>
              <a:spcPct val="90000"/>
            </a:lnSpc>
            <a:spcBef>
              <a:spcPct val="0"/>
            </a:spcBef>
            <a:spcAft>
              <a:spcPct val="35000"/>
            </a:spcAft>
            <a:buNone/>
          </a:pPr>
          <a:r>
            <a:rPr lang="en-GB" sz="1200" b="1" kern="1200"/>
            <a:t>Model Training </a:t>
          </a:r>
          <a:r>
            <a:rPr lang="en-GB" sz="1200" kern="1200"/>
            <a:t>- At the core is a neural network. Data flows in through input features (x₁ to xₙ), passes through hidden layers, and emerges as predictions (y₁ to yₘ).</a:t>
          </a:r>
          <a:endParaRPr lang="en-US" sz="1200" kern="1200"/>
        </a:p>
      </dsp:txBody>
      <dsp:txXfrm>
        <a:off x="2241420" y="2008042"/>
        <a:ext cx="1812394" cy="1087436"/>
      </dsp:txXfrm>
    </dsp:sp>
    <dsp:sp modelId="{2F6BBF59-14A0-45C1-888C-A78D8253C5AE}">
      <dsp:nvSpPr>
        <dsp:cNvPr id="0" name=""/>
        <dsp:cNvSpPr/>
      </dsp:nvSpPr>
      <dsp:spPr>
        <a:xfrm>
          <a:off x="6281259" y="2506040"/>
          <a:ext cx="386250" cy="91440"/>
        </a:xfrm>
        <a:custGeom>
          <a:avLst/>
          <a:gdLst/>
          <a:ahLst/>
          <a:cxnLst/>
          <a:rect l="0" t="0" r="0" b="0"/>
          <a:pathLst>
            <a:path>
              <a:moveTo>
                <a:pt x="0" y="45720"/>
              </a:moveTo>
              <a:lnTo>
                <a:pt x="386250"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63963" y="2549674"/>
        <a:ext cx="20842" cy="4172"/>
      </dsp:txXfrm>
    </dsp:sp>
    <dsp:sp modelId="{2D439582-847F-436F-BB92-5B6A6D11AE33}">
      <dsp:nvSpPr>
        <dsp:cNvPr id="0" name=""/>
        <dsp:cNvSpPr/>
      </dsp:nvSpPr>
      <dsp:spPr>
        <a:xfrm>
          <a:off x="4470665" y="2008042"/>
          <a:ext cx="1812394" cy="108743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809" tIns="93221" rIns="88809" bIns="93221" numCol="1" spcCol="1270" anchor="ctr" anchorCtr="0">
          <a:noAutofit/>
        </a:bodyPr>
        <a:lstStyle/>
        <a:p>
          <a:pPr marL="0" lvl="0" indent="0" algn="ctr" defTabSz="533400">
            <a:lnSpc>
              <a:spcPct val="90000"/>
            </a:lnSpc>
            <a:spcBef>
              <a:spcPct val="0"/>
            </a:spcBef>
            <a:spcAft>
              <a:spcPct val="35000"/>
            </a:spcAft>
            <a:buNone/>
          </a:pPr>
          <a:r>
            <a:rPr lang="en-GB" sz="1200" b="1" kern="1200"/>
            <a:t>Model Evaluation </a:t>
          </a:r>
          <a:r>
            <a:rPr lang="en-GB" sz="1200" kern="1200"/>
            <a:t>- This is where metrics like accuracy, precision, and recall help judge how good the model is.</a:t>
          </a:r>
          <a:endParaRPr lang="en-US" sz="1200" kern="1200"/>
        </a:p>
      </dsp:txBody>
      <dsp:txXfrm>
        <a:off x="4470665" y="2008042"/>
        <a:ext cx="1812394" cy="1087436"/>
      </dsp:txXfrm>
    </dsp:sp>
    <dsp:sp modelId="{09D3A52E-40F4-4503-A3E4-7347F0E31852}">
      <dsp:nvSpPr>
        <dsp:cNvPr id="0" name=""/>
        <dsp:cNvSpPr/>
      </dsp:nvSpPr>
      <dsp:spPr>
        <a:xfrm>
          <a:off x="8510504" y="2506040"/>
          <a:ext cx="386250" cy="91440"/>
        </a:xfrm>
        <a:custGeom>
          <a:avLst/>
          <a:gdLst/>
          <a:ahLst/>
          <a:cxnLst/>
          <a:rect l="0" t="0" r="0" b="0"/>
          <a:pathLst>
            <a:path>
              <a:moveTo>
                <a:pt x="0" y="45720"/>
              </a:moveTo>
              <a:lnTo>
                <a:pt x="386250"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93208" y="2549674"/>
        <a:ext cx="20842" cy="4172"/>
      </dsp:txXfrm>
    </dsp:sp>
    <dsp:sp modelId="{A09F9645-8DD6-45AB-8070-289408796595}">
      <dsp:nvSpPr>
        <dsp:cNvPr id="0" name=""/>
        <dsp:cNvSpPr/>
      </dsp:nvSpPr>
      <dsp:spPr>
        <a:xfrm>
          <a:off x="6699910" y="2008042"/>
          <a:ext cx="1812394" cy="108743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809" tIns="93221" rIns="88809" bIns="93221" numCol="1" spcCol="1270" anchor="ctr" anchorCtr="0">
          <a:noAutofit/>
        </a:bodyPr>
        <a:lstStyle/>
        <a:p>
          <a:pPr marL="0" lvl="0" indent="0" algn="ctr" defTabSz="533400">
            <a:lnSpc>
              <a:spcPct val="90000"/>
            </a:lnSpc>
            <a:spcBef>
              <a:spcPct val="0"/>
            </a:spcBef>
            <a:spcAft>
              <a:spcPct val="35000"/>
            </a:spcAft>
            <a:buNone/>
          </a:pPr>
          <a:r>
            <a:rPr lang="en-GB" sz="1200" b="1" kern="1200"/>
            <a:t>Model Testing </a:t>
          </a:r>
          <a:r>
            <a:rPr lang="en-GB" sz="1200" kern="1200"/>
            <a:t>- The model is run against new, unseen data to test how well it generalizes beyond the training set.</a:t>
          </a:r>
          <a:endParaRPr lang="en-US" sz="1200" kern="1200"/>
        </a:p>
      </dsp:txBody>
      <dsp:txXfrm>
        <a:off x="6699910" y="2008042"/>
        <a:ext cx="1812394" cy="1087436"/>
      </dsp:txXfrm>
    </dsp:sp>
    <dsp:sp modelId="{9E350070-03DF-483B-8A6C-991A1686BC57}">
      <dsp:nvSpPr>
        <dsp:cNvPr id="0" name=""/>
        <dsp:cNvSpPr/>
      </dsp:nvSpPr>
      <dsp:spPr>
        <a:xfrm>
          <a:off x="8929155" y="2008042"/>
          <a:ext cx="1812394" cy="108743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809" tIns="93221" rIns="88809" bIns="93221" numCol="1" spcCol="1270" anchor="ctr" anchorCtr="0">
          <a:noAutofit/>
        </a:bodyPr>
        <a:lstStyle/>
        <a:p>
          <a:pPr marL="0" lvl="0" indent="0" algn="ctr" defTabSz="533400">
            <a:lnSpc>
              <a:spcPct val="90000"/>
            </a:lnSpc>
            <a:spcBef>
              <a:spcPct val="0"/>
            </a:spcBef>
            <a:spcAft>
              <a:spcPct val="35000"/>
            </a:spcAft>
            <a:buNone/>
          </a:pPr>
          <a:r>
            <a:rPr lang="en-GB" sz="1200" b="1" kern="1200"/>
            <a:t>Model Saving </a:t>
          </a:r>
          <a:r>
            <a:rPr lang="en-GB" sz="1200" kern="1200"/>
            <a:t>- Once the model passes evaluation, it’s stored and ready for deployment or reuse.</a:t>
          </a:r>
          <a:endParaRPr lang="en-US" sz="1200" kern="1200"/>
        </a:p>
      </dsp:txBody>
      <dsp:txXfrm>
        <a:off x="8929155" y="2008042"/>
        <a:ext cx="1812394" cy="10874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4FB44-920B-4B05-8F0A-04C8C470FFC9}">
      <dsp:nvSpPr>
        <dsp:cNvPr id="0" name=""/>
        <dsp:cNvSpPr/>
      </dsp:nvSpPr>
      <dsp:spPr>
        <a:xfrm>
          <a:off x="12670" y="205774"/>
          <a:ext cx="1133259" cy="10010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F29EC3-1BE8-4B08-8210-C023884A0A7A}">
      <dsp:nvSpPr>
        <dsp:cNvPr id="0" name=""/>
        <dsp:cNvSpPr/>
      </dsp:nvSpPr>
      <dsp:spPr>
        <a:xfrm>
          <a:off x="12670" y="1339660"/>
          <a:ext cx="3237885" cy="577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1" kern="1200"/>
            <a:t>Using CNN with Streamlit Web App for quick results and to maintain higher Accuracy (90-93%).</a:t>
          </a:r>
          <a:endParaRPr lang="en-US" sz="1400" kern="1200"/>
        </a:p>
      </dsp:txBody>
      <dsp:txXfrm>
        <a:off x="12670" y="1339660"/>
        <a:ext cx="3237885" cy="577049"/>
      </dsp:txXfrm>
    </dsp:sp>
    <dsp:sp modelId="{E278D411-99FA-4260-90FB-567E68DF393D}">
      <dsp:nvSpPr>
        <dsp:cNvPr id="0" name=""/>
        <dsp:cNvSpPr/>
      </dsp:nvSpPr>
      <dsp:spPr>
        <a:xfrm>
          <a:off x="12670" y="1978504"/>
          <a:ext cx="3237885" cy="1316959"/>
        </a:xfrm>
        <a:prstGeom prst="rect">
          <a:avLst/>
        </a:prstGeom>
        <a:noFill/>
        <a:ln>
          <a:noFill/>
        </a:ln>
        <a:effectLst/>
      </dsp:spPr>
      <dsp:style>
        <a:lnRef idx="0">
          <a:scrgbClr r="0" g="0" b="0"/>
        </a:lnRef>
        <a:fillRef idx="0">
          <a:scrgbClr r="0" g="0" b="0"/>
        </a:fillRef>
        <a:effectRef idx="0">
          <a:scrgbClr r="0" g="0" b="0"/>
        </a:effectRef>
        <a:fontRef idx="minor"/>
      </dsp:style>
    </dsp:sp>
    <dsp:sp modelId="{6CB2B1BD-275A-4717-82EC-CE9FF8EAF3D8}">
      <dsp:nvSpPr>
        <dsp:cNvPr id="0" name=""/>
        <dsp:cNvSpPr/>
      </dsp:nvSpPr>
      <dsp:spPr>
        <a:xfrm>
          <a:off x="3817186" y="205774"/>
          <a:ext cx="1133259" cy="10010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E94FC2-C563-460E-83B5-B6A9F4D680C1}">
      <dsp:nvSpPr>
        <dsp:cNvPr id="0" name=""/>
        <dsp:cNvSpPr/>
      </dsp:nvSpPr>
      <dsp:spPr>
        <a:xfrm>
          <a:off x="3817186" y="1339660"/>
          <a:ext cx="3237885" cy="577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1" kern="1200"/>
            <a:t>Using medical Records  and X-ray datasets as data.</a:t>
          </a:r>
          <a:endParaRPr lang="en-US" sz="1400" kern="1200"/>
        </a:p>
      </dsp:txBody>
      <dsp:txXfrm>
        <a:off x="3817186" y="1339660"/>
        <a:ext cx="3237885" cy="577049"/>
      </dsp:txXfrm>
    </dsp:sp>
    <dsp:sp modelId="{0E139ED3-03C7-4A53-A76F-F31480ECCD73}">
      <dsp:nvSpPr>
        <dsp:cNvPr id="0" name=""/>
        <dsp:cNvSpPr/>
      </dsp:nvSpPr>
      <dsp:spPr>
        <a:xfrm>
          <a:off x="3817186" y="1978504"/>
          <a:ext cx="3237885" cy="1316959"/>
        </a:xfrm>
        <a:prstGeom prst="rect">
          <a:avLst/>
        </a:prstGeom>
        <a:noFill/>
        <a:ln>
          <a:noFill/>
        </a:ln>
        <a:effectLst/>
      </dsp:spPr>
      <dsp:style>
        <a:lnRef idx="0">
          <a:scrgbClr r="0" g="0" b="0"/>
        </a:lnRef>
        <a:fillRef idx="0">
          <a:scrgbClr r="0" g="0" b="0"/>
        </a:fillRef>
        <a:effectRef idx="0">
          <a:scrgbClr r="0" g="0" b="0"/>
        </a:effectRef>
        <a:fontRef idx="minor"/>
      </dsp:style>
    </dsp:sp>
    <dsp:sp modelId="{C4772983-2E0E-4EFB-A25B-F241E71E7072}">
      <dsp:nvSpPr>
        <dsp:cNvPr id="0" name=""/>
        <dsp:cNvSpPr/>
      </dsp:nvSpPr>
      <dsp:spPr>
        <a:xfrm>
          <a:off x="7621701" y="205774"/>
          <a:ext cx="1133259" cy="10010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2F655B-6EEA-4CD3-9497-F768A15B09E0}">
      <dsp:nvSpPr>
        <dsp:cNvPr id="0" name=""/>
        <dsp:cNvSpPr/>
      </dsp:nvSpPr>
      <dsp:spPr>
        <a:xfrm>
          <a:off x="7621701" y="1339660"/>
          <a:ext cx="3237885" cy="577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b="1" kern="1200"/>
            <a:t>Using core Medical Parameters for COPD Detection like:</a:t>
          </a:r>
          <a:endParaRPr lang="en-US" sz="1400" kern="1200"/>
        </a:p>
      </dsp:txBody>
      <dsp:txXfrm>
        <a:off x="7621701" y="1339660"/>
        <a:ext cx="3237885" cy="577049"/>
      </dsp:txXfrm>
    </dsp:sp>
    <dsp:sp modelId="{145ECDCE-EF7B-43BD-A878-FAA0A1094A55}">
      <dsp:nvSpPr>
        <dsp:cNvPr id="0" name=""/>
        <dsp:cNvSpPr/>
      </dsp:nvSpPr>
      <dsp:spPr>
        <a:xfrm>
          <a:off x="7621701" y="1978504"/>
          <a:ext cx="3237885" cy="1316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b="1" kern="1200"/>
            <a:t>FEV₁ (Forced Expiratory Volume in 1 second)</a:t>
          </a:r>
          <a:r>
            <a:rPr lang="en-GB" sz="1100" kern="1200"/>
            <a:t> Key metric for lung function—lower values signal greater airway obstruction.</a:t>
          </a:r>
          <a:endParaRPr lang="en-US" sz="1100" kern="1200"/>
        </a:p>
        <a:p>
          <a:pPr marL="0" lvl="0" indent="0" algn="l" defTabSz="488950">
            <a:lnSpc>
              <a:spcPct val="100000"/>
            </a:lnSpc>
            <a:spcBef>
              <a:spcPct val="0"/>
            </a:spcBef>
            <a:spcAft>
              <a:spcPct val="35000"/>
            </a:spcAft>
            <a:buNone/>
          </a:pPr>
          <a:r>
            <a:rPr lang="en-GB" sz="1100" b="1" kern="1200"/>
            <a:t>FVC (Forced Vital Capacity)</a:t>
          </a:r>
          <a:r>
            <a:rPr lang="en-GB" sz="1100" kern="1200"/>
            <a:t> Measures the total amount of air exhaled; used with FEV₁ to calculate the FEV₁/FVC ratio.</a:t>
          </a:r>
          <a:endParaRPr lang="en-US" sz="1100" kern="1200"/>
        </a:p>
        <a:p>
          <a:pPr marL="0" lvl="0" indent="0" algn="l" defTabSz="488950">
            <a:lnSpc>
              <a:spcPct val="100000"/>
            </a:lnSpc>
            <a:spcBef>
              <a:spcPct val="0"/>
            </a:spcBef>
            <a:spcAft>
              <a:spcPct val="35000"/>
            </a:spcAft>
            <a:buNone/>
          </a:pPr>
          <a:r>
            <a:rPr lang="en-GB" sz="1100" b="1" kern="1200" dirty="0"/>
            <a:t>FEV₁/FVC Ratio</a:t>
          </a:r>
          <a:r>
            <a:rPr lang="en-GB" sz="1100" kern="1200" dirty="0"/>
            <a:t> Critical for diagnosing COPD. A value below </a:t>
          </a:r>
          <a:r>
            <a:rPr lang="en-GB" sz="1100" b="1" kern="1200" dirty="0"/>
            <a:t>0.70</a:t>
          </a:r>
          <a:r>
            <a:rPr lang="en-GB" sz="1100" kern="1200" dirty="0"/>
            <a:t> is typically indicative of airflow limitation.</a:t>
          </a:r>
          <a:endParaRPr lang="en-US" sz="1100" kern="1200" dirty="0"/>
        </a:p>
        <a:p>
          <a:pPr marL="0" lvl="0" indent="0" algn="l" defTabSz="488950">
            <a:lnSpc>
              <a:spcPct val="100000"/>
            </a:lnSpc>
            <a:spcBef>
              <a:spcPct val="0"/>
            </a:spcBef>
            <a:spcAft>
              <a:spcPct val="35000"/>
            </a:spcAft>
            <a:buNone/>
          </a:pPr>
          <a:r>
            <a:rPr lang="en-GB" sz="1100" b="1" kern="1200"/>
            <a:t>Gold Stage </a:t>
          </a:r>
          <a:r>
            <a:rPr lang="en-GB" sz="1100" kern="1200"/>
            <a:t>clinical staging system</a:t>
          </a:r>
          <a:endParaRPr lang="en-US" sz="1100" kern="1200"/>
        </a:p>
        <a:p>
          <a:pPr marL="0" lvl="0" indent="0" algn="l" defTabSz="488950">
            <a:lnSpc>
              <a:spcPct val="100000"/>
            </a:lnSpc>
            <a:spcBef>
              <a:spcPct val="0"/>
            </a:spcBef>
            <a:spcAft>
              <a:spcPct val="35000"/>
            </a:spcAft>
            <a:buNone/>
          </a:pPr>
          <a:r>
            <a:rPr lang="en-GB" sz="1100" b="1" kern="1200"/>
            <a:t>Smoking History </a:t>
          </a:r>
          <a:r>
            <a:rPr lang="en-GB" sz="1100" kern="1200"/>
            <a:t>etc. </a:t>
          </a:r>
          <a:endParaRPr lang="en-US" sz="1100" kern="1200"/>
        </a:p>
      </dsp:txBody>
      <dsp:txXfrm>
        <a:off x="7621701" y="1978504"/>
        <a:ext cx="3237885" cy="131695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AD599B-5925-4E66-B4C9-6566D9052F4F}" type="datetimeFigureOut">
              <a:rPr lang="en-GB" smtClean="0"/>
              <a:t>16/06/2025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FAFED8-FB08-4348-9A87-D9F126C7A764}" type="slidenum">
              <a:rPr lang="en-GB" smtClean="0"/>
              <a:t>‹#›</a:t>
            </a:fld>
            <a:endParaRPr lang="en-GB"/>
          </a:p>
        </p:txBody>
      </p:sp>
    </p:spTree>
    <p:extLst>
      <p:ext uri="{BB962C8B-B14F-4D97-AF65-F5344CB8AC3E}">
        <p14:creationId xmlns:p14="http://schemas.microsoft.com/office/powerpoint/2010/main" val="1427380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6FAFED8-FB08-4348-9A87-D9F126C7A764}" type="slidenum">
              <a:rPr lang="en-GB" smtClean="0"/>
              <a:t>8</a:t>
            </a:fld>
            <a:endParaRPr lang="en-GB"/>
          </a:p>
        </p:txBody>
      </p:sp>
    </p:spTree>
    <p:extLst>
      <p:ext uri="{BB962C8B-B14F-4D97-AF65-F5344CB8AC3E}">
        <p14:creationId xmlns:p14="http://schemas.microsoft.com/office/powerpoint/2010/main" val="147627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651EBA5-5D6B-1245-9328-7D2D181FC864}" type="datetimeFigureOut">
              <a:rPr lang="en-MA" smtClean="0"/>
              <a:t>06/16/2025</a:t>
            </a:fld>
            <a:endParaRPr lang="en-MA"/>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MA"/>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9C7BBBE9-DD51-4944-B30A-970ADBD11FC7}" type="slidenum">
              <a:rPr lang="en-MA" smtClean="0"/>
              <a:t>‹#›</a:t>
            </a:fld>
            <a:endParaRPr lang="en-MA"/>
          </a:p>
        </p:txBody>
      </p:sp>
    </p:spTree>
    <p:extLst>
      <p:ext uri="{BB962C8B-B14F-4D97-AF65-F5344CB8AC3E}">
        <p14:creationId xmlns:p14="http://schemas.microsoft.com/office/powerpoint/2010/main" val="4294846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51EBA5-5D6B-1245-9328-7D2D181FC864}" type="datetimeFigureOut">
              <a:rPr lang="en-MA" smtClean="0"/>
              <a:t>06/16/2025</a:t>
            </a:fld>
            <a:endParaRPr lang="en-MA"/>
          </a:p>
        </p:txBody>
      </p:sp>
      <p:sp>
        <p:nvSpPr>
          <p:cNvPr id="5" name="Footer Placeholder 4"/>
          <p:cNvSpPr>
            <a:spLocks noGrp="1"/>
          </p:cNvSpPr>
          <p:nvPr>
            <p:ph type="ftr" sz="quarter" idx="11"/>
          </p:nvPr>
        </p:nvSpPr>
        <p:spPr/>
        <p:txBody>
          <a:bodyPr/>
          <a:lstStyle/>
          <a:p>
            <a:endParaRPr lang="en-MA"/>
          </a:p>
        </p:txBody>
      </p:sp>
      <p:sp>
        <p:nvSpPr>
          <p:cNvPr id="6" name="Slide Number Placeholder 5"/>
          <p:cNvSpPr>
            <a:spLocks noGrp="1"/>
          </p:cNvSpPr>
          <p:nvPr>
            <p:ph type="sldNum" sz="quarter" idx="12"/>
          </p:nvPr>
        </p:nvSpPr>
        <p:spPr/>
        <p:txBody>
          <a:bodyPr/>
          <a:lstStyle/>
          <a:p>
            <a:fld id="{9C7BBBE9-DD51-4944-B30A-970ADBD11FC7}" type="slidenum">
              <a:rPr lang="en-MA" smtClean="0"/>
              <a:t>‹#›</a:t>
            </a:fld>
            <a:endParaRPr lang="en-MA"/>
          </a:p>
        </p:txBody>
      </p:sp>
    </p:spTree>
    <p:extLst>
      <p:ext uri="{BB962C8B-B14F-4D97-AF65-F5344CB8AC3E}">
        <p14:creationId xmlns:p14="http://schemas.microsoft.com/office/powerpoint/2010/main" val="3642674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51EBA5-5D6B-1245-9328-7D2D181FC864}" type="datetimeFigureOut">
              <a:rPr lang="en-MA" smtClean="0"/>
              <a:t>06/16/2025</a:t>
            </a:fld>
            <a:endParaRPr lang="en-MA"/>
          </a:p>
        </p:txBody>
      </p:sp>
      <p:sp>
        <p:nvSpPr>
          <p:cNvPr id="5" name="Footer Placeholder 4"/>
          <p:cNvSpPr>
            <a:spLocks noGrp="1"/>
          </p:cNvSpPr>
          <p:nvPr>
            <p:ph type="ftr" sz="quarter" idx="11"/>
          </p:nvPr>
        </p:nvSpPr>
        <p:spPr/>
        <p:txBody>
          <a:bodyPr/>
          <a:lstStyle/>
          <a:p>
            <a:endParaRPr lang="en-MA"/>
          </a:p>
        </p:txBody>
      </p:sp>
      <p:sp>
        <p:nvSpPr>
          <p:cNvPr id="6" name="Slide Number Placeholder 5"/>
          <p:cNvSpPr>
            <a:spLocks noGrp="1"/>
          </p:cNvSpPr>
          <p:nvPr>
            <p:ph type="sldNum" sz="quarter" idx="12"/>
          </p:nvPr>
        </p:nvSpPr>
        <p:spPr/>
        <p:txBody>
          <a:bodyPr/>
          <a:lstStyle/>
          <a:p>
            <a:fld id="{9C7BBBE9-DD51-4944-B30A-970ADBD11FC7}" type="slidenum">
              <a:rPr lang="en-MA" smtClean="0"/>
              <a:t>‹#›</a:t>
            </a:fld>
            <a:endParaRPr lang="en-MA"/>
          </a:p>
        </p:txBody>
      </p:sp>
    </p:spTree>
    <p:extLst>
      <p:ext uri="{BB962C8B-B14F-4D97-AF65-F5344CB8AC3E}">
        <p14:creationId xmlns:p14="http://schemas.microsoft.com/office/powerpoint/2010/main" val="1564366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bg>
      <p:bgPr>
        <a:solidFill>
          <a:srgbClr val="063532"/>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A5AB594-3664-8E9E-06CB-D3D33937B75C}"/>
              </a:ext>
            </a:extLst>
          </p:cNvPr>
          <p:cNvCxnSpPr/>
          <p:nvPr userDrawn="1"/>
        </p:nvCxnSpPr>
        <p:spPr>
          <a:xfrm>
            <a:off x="336000" y="547474"/>
            <a:ext cx="11520000" cy="0"/>
          </a:xfrm>
          <a:prstGeom prst="line">
            <a:avLst/>
          </a:prstGeom>
          <a:ln w="19050" cap="rnd">
            <a:solidFill>
              <a:srgbClr val="F1B67C"/>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27E3AE6-1AA2-47C1-4627-E4CAD3494BF7}"/>
              </a:ext>
            </a:extLst>
          </p:cNvPr>
          <p:cNvCxnSpPr/>
          <p:nvPr userDrawn="1"/>
        </p:nvCxnSpPr>
        <p:spPr>
          <a:xfrm>
            <a:off x="336000" y="6315483"/>
            <a:ext cx="11520000" cy="0"/>
          </a:xfrm>
          <a:prstGeom prst="line">
            <a:avLst/>
          </a:prstGeom>
          <a:ln w="19050" cap="rnd">
            <a:solidFill>
              <a:srgbClr val="F1B67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383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ain">
    <p:bg>
      <p:bgPr>
        <a:solidFill>
          <a:srgbClr val="F8F6C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2000" y="34769"/>
            <a:ext cx="11520000" cy="539672"/>
          </a:xfrm>
          <a:prstGeom prst="rect">
            <a:avLst/>
          </a:prstGeom>
        </p:spPr>
        <p:txBody>
          <a:bodyPr tIns="0" bIns="0"/>
          <a:lstStyle>
            <a:lvl1pPr algn="ctr">
              <a:lnSpc>
                <a:spcPct val="100000"/>
              </a:lnSpc>
              <a:defRPr sz="3600" baseline="0">
                <a:solidFill>
                  <a:schemeClr val="tx1"/>
                </a:solidFill>
                <a:latin typeface="+mn-lt"/>
              </a:defRPr>
            </a:lvl1pPr>
          </a:lstStyle>
          <a:p>
            <a:r>
              <a:rPr lang="en-US"/>
              <a:t>Click to edit Master title style</a:t>
            </a:r>
            <a:endParaRPr lang="en-GB"/>
          </a:p>
        </p:txBody>
      </p:sp>
      <p:cxnSp>
        <p:nvCxnSpPr>
          <p:cNvPr id="7" name="Straight Connector 6"/>
          <p:cNvCxnSpPr/>
          <p:nvPr userDrawn="1"/>
        </p:nvCxnSpPr>
        <p:spPr>
          <a:xfrm>
            <a:off x="342000" y="673830"/>
            <a:ext cx="11520000" cy="0"/>
          </a:xfrm>
          <a:prstGeom prst="line">
            <a:avLst/>
          </a:prstGeom>
          <a:ln w="19050" cap="rnd">
            <a:solidFill>
              <a:srgbClr val="063532"/>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 hasCustomPrompt="1"/>
          </p:nvPr>
        </p:nvSpPr>
        <p:spPr>
          <a:xfrm>
            <a:off x="198000" y="767566"/>
            <a:ext cx="11665475" cy="5494085"/>
          </a:xfrm>
          <a:prstGeom prst="rect">
            <a:avLst/>
          </a:prstGeom>
        </p:spPr>
        <p:txBody>
          <a:bodyPr tIns="0" bIns="0"/>
          <a:lstStyle>
            <a:lvl1pPr marL="228600" indent="-228600">
              <a:buClr>
                <a:srgbClr val="B40000"/>
              </a:buClr>
              <a:buSzPct val="75000"/>
              <a:buFontTx/>
              <a:buChar char="►"/>
              <a:defRPr sz="3200">
                <a:solidFill>
                  <a:schemeClr val="tx1"/>
                </a:solidFill>
                <a:latin typeface="+mn-lt"/>
              </a:defRPr>
            </a:lvl1pPr>
            <a:lvl2pPr marL="685800" indent="-228600">
              <a:buClr>
                <a:srgbClr val="B40000"/>
              </a:buClr>
              <a:buSzPct val="75000"/>
              <a:buFontTx/>
              <a:buChar char="►"/>
              <a:defRPr sz="2800">
                <a:solidFill>
                  <a:schemeClr val="tx1"/>
                </a:solidFill>
                <a:latin typeface="+mn-lt"/>
              </a:defRPr>
            </a:lvl2pPr>
            <a:lvl3pPr marL="1143000" indent="-228600">
              <a:buClr>
                <a:srgbClr val="B40000"/>
              </a:buClr>
              <a:buSzPct val="75000"/>
              <a:buFontTx/>
              <a:buChar char="►"/>
              <a:defRPr sz="2400">
                <a:solidFill>
                  <a:schemeClr val="tx1"/>
                </a:solidFill>
                <a:latin typeface="+mn-lt"/>
              </a:defRPr>
            </a:lvl3pPr>
            <a:lvl4pPr marL="1600200" indent="-228600">
              <a:buClr>
                <a:srgbClr val="B40000"/>
              </a:buClr>
              <a:buSzPct val="75000"/>
              <a:buFontTx/>
              <a:buChar char="►"/>
              <a:defRPr sz="2000">
                <a:solidFill>
                  <a:schemeClr val="tx1"/>
                </a:solidFill>
                <a:latin typeface="+mn-lt"/>
              </a:defRPr>
            </a:lvl4pPr>
            <a:lvl5pPr marL="2057400" indent="-228600">
              <a:buClr>
                <a:srgbClr val="B40000"/>
              </a:buClr>
              <a:buSzPct val="75000"/>
              <a:buFontTx/>
              <a:buChar char="►"/>
              <a:defRPr sz="2000">
                <a:solidFill>
                  <a:schemeClr val="tx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Slide Number Placeholder 6">
            <a:extLst>
              <a:ext uri="{FF2B5EF4-FFF2-40B4-BE49-F238E27FC236}">
                <a16:creationId xmlns:a16="http://schemas.microsoft.com/office/drawing/2014/main" id="{7C148890-B4AF-876D-F64B-062232F6784C}"/>
              </a:ext>
            </a:extLst>
          </p:cNvPr>
          <p:cNvSpPr txBox="1">
            <a:spLocks/>
          </p:cNvSpPr>
          <p:nvPr userDrawn="1"/>
        </p:nvSpPr>
        <p:spPr>
          <a:xfrm>
            <a:off x="-60665" y="6508278"/>
            <a:ext cx="711200" cy="365125"/>
          </a:xfrm>
        </p:spPr>
        <p:txBody>
          <a:bodyPr/>
          <a:lstStyle>
            <a:defPPr>
              <a:defRPr lang="en-US"/>
            </a:defPPr>
            <a:lvl1pPr marL="0" algn="l" defTabSz="914400" rtl="0" eaLnBrk="1" latinLnBrk="0" hangingPunct="1">
              <a:defRPr sz="1200" kern="1200">
                <a:solidFill>
                  <a:schemeClr val="tx1"/>
                </a:solidFill>
                <a:latin typeface="Optim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DC1522-342F-47E4-9CF7-D7732B4FB87D}" type="slidenum">
              <a:rPr lang="en-GB" sz="1200" b="0" smtClean="0">
                <a:solidFill>
                  <a:srgbClr val="F8F6CA"/>
                </a:solidFill>
                <a:latin typeface="+mn-lt"/>
              </a:rPr>
              <a:pPr algn="ctr"/>
              <a:t>‹#›</a:t>
            </a:fld>
            <a:endParaRPr lang="en-GB" sz="1400" b="0">
              <a:solidFill>
                <a:srgbClr val="F8F6CA"/>
              </a:solidFill>
              <a:latin typeface="+mn-lt"/>
            </a:endParaRPr>
          </a:p>
        </p:txBody>
      </p:sp>
    </p:spTree>
    <p:extLst>
      <p:ext uri="{BB962C8B-B14F-4D97-AF65-F5344CB8AC3E}">
        <p14:creationId xmlns:p14="http://schemas.microsoft.com/office/powerpoint/2010/main" val="112090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51EBA5-5D6B-1245-9328-7D2D181FC864}" type="datetimeFigureOut">
              <a:rPr lang="en-MA" smtClean="0"/>
              <a:t>06/16/2025</a:t>
            </a:fld>
            <a:endParaRPr lang="en-MA"/>
          </a:p>
        </p:txBody>
      </p:sp>
      <p:sp>
        <p:nvSpPr>
          <p:cNvPr id="5" name="Footer Placeholder 4"/>
          <p:cNvSpPr>
            <a:spLocks noGrp="1"/>
          </p:cNvSpPr>
          <p:nvPr>
            <p:ph type="ftr" sz="quarter" idx="11"/>
          </p:nvPr>
        </p:nvSpPr>
        <p:spPr/>
        <p:txBody>
          <a:bodyPr/>
          <a:lstStyle/>
          <a:p>
            <a:endParaRPr lang="en-MA"/>
          </a:p>
        </p:txBody>
      </p:sp>
      <p:sp>
        <p:nvSpPr>
          <p:cNvPr id="6" name="Slide Number Placeholder 5"/>
          <p:cNvSpPr>
            <a:spLocks noGrp="1"/>
          </p:cNvSpPr>
          <p:nvPr>
            <p:ph type="sldNum" sz="quarter" idx="12"/>
          </p:nvPr>
        </p:nvSpPr>
        <p:spPr/>
        <p:txBody>
          <a:bodyPr/>
          <a:lstStyle/>
          <a:p>
            <a:fld id="{9C7BBBE9-DD51-4944-B30A-970ADBD11FC7}" type="slidenum">
              <a:rPr lang="en-MA" smtClean="0"/>
              <a:t>‹#›</a:t>
            </a:fld>
            <a:endParaRPr lang="en-MA"/>
          </a:p>
        </p:txBody>
      </p:sp>
    </p:spTree>
    <p:extLst>
      <p:ext uri="{BB962C8B-B14F-4D97-AF65-F5344CB8AC3E}">
        <p14:creationId xmlns:p14="http://schemas.microsoft.com/office/powerpoint/2010/main" val="1324948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651EBA5-5D6B-1245-9328-7D2D181FC864}" type="datetimeFigureOut">
              <a:rPr lang="en-MA" smtClean="0"/>
              <a:t>06/16/2025</a:t>
            </a:fld>
            <a:endParaRPr lang="en-MA"/>
          </a:p>
        </p:txBody>
      </p:sp>
      <p:sp>
        <p:nvSpPr>
          <p:cNvPr id="5" name="Footer Placeholder 4"/>
          <p:cNvSpPr>
            <a:spLocks noGrp="1"/>
          </p:cNvSpPr>
          <p:nvPr>
            <p:ph type="ftr" sz="quarter" idx="11"/>
          </p:nvPr>
        </p:nvSpPr>
        <p:spPr/>
        <p:txBody>
          <a:bodyPr/>
          <a:lstStyle/>
          <a:p>
            <a:endParaRPr lang="en-MA"/>
          </a:p>
        </p:txBody>
      </p:sp>
      <p:sp>
        <p:nvSpPr>
          <p:cNvPr id="6" name="Slide Number Placeholder 5"/>
          <p:cNvSpPr>
            <a:spLocks noGrp="1"/>
          </p:cNvSpPr>
          <p:nvPr>
            <p:ph type="sldNum" sz="quarter" idx="12"/>
          </p:nvPr>
        </p:nvSpPr>
        <p:spPr/>
        <p:txBody>
          <a:bodyPr/>
          <a:lstStyle/>
          <a:p>
            <a:fld id="{9C7BBBE9-DD51-4944-B30A-970ADBD11FC7}" type="slidenum">
              <a:rPr lang="en-MA" smtClean="0"/>
              <a:t>‹#›</a:t>
            </a:fld>
            <a:endParaRPr lang="en-MA"/>
          </a:p>
        </p:txBody>
      </p:sp>
    </p:spTree>
    <p:extLst>
      <p:ext uri="{BB962C8B-B14F-4D97-AF65-F5344CB8AC3E}">
        <p14:creationId xmlns:p14="http://schemas.microsoft.com/office/powerpoint/2010/main" val="3052055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651EBA5-5D6B-1245-9328-7D2D181FC864}" type="datetimeFigureOut">
              <a:rPr lang="en-MA" smtClean="0"/>
              <a:t>06/16/2025</a:t>
            </a:fld>
            <a:endParaRPr lang="en-MA"/>
          </a:p>
        </p:txBody>
      </p:sp>
      <p:sp>
        <p:nvSpPr>
          <p:cNvPr id="6" name="Footer Placeholder 5"/>
          <p:cNvSpPr>
            <a:spLocks noGrp="1"/>
          </p:cNvSpPr>
          <p:nvPr>
            <p:ph type="ftr" sz="quarter" idx="11"/>
          </p:nvPr>
        </p:nvSpPr>
        <p:spPr/>
        <p:txBody>
          <a:bodyPr/>
          <a:lstStyle/>
          <a:p>
            <a:endParaRPr lang="en-MA"/>
          </a:p>
        </p:txBody>
      </p:sp>
      <p:sp>
        <p:nvSpPr>
          <p:cNvPr id="7" name="Slide Number Placeholder 6"/>
          <p:cNvSpPr>
            <a:spLocks noGrp="1"/>
          </p:cNvSpPr>
          <p:nvPr>
            <p:ph type="sldNum" sz="quarter" idx="12"/>
          </p:nvPr>
        </p:nvSpPr>
        <p:spPr/>
        <p:txBody>
          <a:bodyPr/>
          <a:lstStyle/>
          <a:p>
            <a:fld id="{9C7BBBE9-DD51-4944-B30A-970ADBD11FC7}" type="slidenum">
              <a:rPr lang="en-MA" smtClean="0"/>
              <a:t>‹#›</a:t>
            </a:fld>
            <a:endParaRPr lang="en-MA"/>
          </a:p>
        </p:txBody>
      </p:sp>
    </p:spTree>
    <p:extLst>
      <p:ext uri="{BB962C8B-B14F-4D97-AF65-F5344CB8AC3E}">
        <p14:creationId xmlns:p14="http://schemas.microsoft.com/office/powerpoint/2010/main" val="1549798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651EBA5-5D6B-1245-9328-7D2D181FC864}" type="datetimeFigureOut">
              <a:rPr lang="en-MA" smtClean="0"/>
              <a:t>06/16/2025</a:t>
            </a:fld>
            <a:endParaRPr lang="en-MA"/>
          </a:p>
        </p:txBody>
      </p:sp>
      <p:sp>
        <p:nvSpPr>
          <p:cNvPr id="8" name="Footer Placeholder 7"/>
          <p:cNvSpPr>
            <a:spLocks noGrp="1"/>
          </p:cNvSpPr>
          <p:nvPr>
            <p:ph type="ftr" sz="quarter" idx="11"/>
          </p:nvPr>
        </p:nvSpPr>
        <p:spPr/>
        <p:txBody>
          <a:bodyPr/>
          <a:lstStyle/>
          <a:p>
            <a:endParaRPr lang="en-MA"/>
          </a:p>
        </p:txBody>
      </p:sp>
      <p:sp>
        <p:nvSpPr>
          <p:cNvPr id="9" name="Slide Number Placeholder 8"/>
          <p:cNvSpPr>
            <a:spLocks noGrp="1"/>
          </p:cNvSpPr>
          <p:nvPr>
            <p:ph type="sldNum" sz="quarter" idx="12"/>
          </p:nvPr>
        </p:nvSpPr>
        <p:spPr/>
        <p:txBody>
          <a:bodyPr/>
          <a:lstStyle/>
          <a:p>
            <a:fld id="{9C7BBBE9-DD51-4944-B30A-970ADBD11FC7}" type="slidenum">
              <a:rPr lang="en-MA" smtClean="0"/>
              <a:t>‹#›</a:t>
            </a:fld>
            <a:endParaRPr lang="en-MA"/>
          </a:p>
        </p:txBody>
      </p:sp>
    </p:spTree>
    <p:extLst>
      <p:ext uri="{BB962C8B-B14F-4D97-AF65-F5344CB8AC3E}">
        <p14:creationId xmlns:p14="http://schemas.microsoft.com/office/powerpoint/2010/main" val="150700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651EBA5-5D6B-1245-9328-7D2D181FC864}" type="datetimeFigureOut">
              <a:rPr lang="en-MA" smtClean="0"/>
              <a:t>06/16/2025</a:t>
            </a:fld>
            <a:endParaRPr lang="en-MA"/>
          </a:p>
        </p:txBody>
      </p:sp>
      <p:sp>
        <p:nvSpPr>
          <p:cNvPr id="4" name="Footer Placeholder 3"/>
          <p:cNvSpPr>
            <a:spLocks noGrp="1"/>
          </p:cNvSpPr>
          <p:nvPr>
            <p:ph type="ftr" sz="quarter" idx="11"/>
          </p:nvPr>
        </p:nvSpPr>
        <p:spPr/>
        <p:txBody>
          <a:bodyPr/>
          <a:lstStyle/>
          <a:p>
            <a:endParaRPr lang="en-MA"/>
          </a:p>
        </p:txBody>
      </p:sp>
      <p:sp>
        <p:nvSpPr>
          <p:cNvPr id="5" name="Slide Number Placeholder 4"/>
          <p:cNvSpPr>
            <a:spLocks noGrp="1"/>
          </p:cNvSpPr>
          <p:nvPr>
            <p:ph type="sldNum" sz="quarter" idx="12"/>
          </p:nvPr>
        </p:nvSpPr>
        <p:spPr/>
        <p:txBody>
          <a:bodyPr/>
          <a:lstStyle/>
          <a:p>
            <a:fld id="{9C7BBBE9-DD51-4944-B30A-970ADBD11FC7}" type="slidenum">
              <a:rPr lang="en-MA" smtClean="0"/>
              <a:t>‹#›</a:t>
            </a:fld>
            <a:endParaRPr lang="en-MA"/>
          </a:p>
        </p:txBody>
      </p:sp>
    </p:spTree>
    <p:extLst>
      <p:ext uri="{BB962C8B-B14F-4D97-AF65-F5344CB8AC3E}">
        <p14:creationId xmlns:p14="http://schemas.microsoft.com/office/powerpoint/2010/main" val="3809392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1EBA5-5D6B-1245-9328-7D2D181FC864}" type="datetimeFigureOut">
              <a:rPr lang="en-MA" smtClean="0"/>
              <a:t>06/16/2025</a:t>
            </a:fld>
            <a:endParaRPr lang="en-MA"/>
          </a:p>
        </p:txBody>
      </p:sp>
      <p:sp>
        <p:nvSpPr>
          <p:cNvPr id="3" name="Footer Placeholder 2"/>
          <p:cNvSpPr>
            <a:spLocks noGrp="1"/>
          </p:cNvSpPr>
          <p:nvPr>
            <p:ph type="ftr" sz="quarter" idx="11"/>
          </p:nvPr>
        </p:nvSpPr>
        <p:spPr/>
        <p:txBody>
          <a:bodyPr/>
          <a:lstStyle/>
          <a:p>
            <a:endParaRPr lang="en-MA"/>
          </a:p>
        </p:txBody>
      </p:sp>
      <p:sp>
        <p:nvSpPr>
          <p:cNvPr id="4" name="Slide Number Placeholder 3"/>
          <p:cNvSpPr>
            <a:spLocks noGrp="1"/>
          </p:cNvSpPr>
          <p:nvPr>
            <p:ph type="sldNum" sz="quarter" idx="12"/>
          </p:nvPr>
        </p:nvSpPr>
        <p:spPr/>
        <p:txBody>
          <a:bodyPr/>
          <a:lstStyle/>
          <a:p>
            <a:fld id="{9C7BBBE9-DD51-4944-B30A-970ADBD11FC7}" type="slidenum">
              <a:rPr lang="en-MA" smtClean="0"/>
              <a:t>‹#›</a:t>
            </a:fld>
            <a:endParaRPr lang="en-MA"/>
          </a:p>
        </p:txBody>
      </p:sp>
    </p:spTree>
    <p:extLst>
      <p:ext uri="{BB962C8B-B14F-4D97-AF65-F5344CB8AC3E}">
        <p14:creationId xmlns:p14="http://schemas.microsoft.com/office/powerpoint/2010/main" val="3307541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GB"/>
              <a:t>Click to edit Master text styles</a:t>
            </a:r>
          </a:p>
        </p:txBody>
      </p:sp>
      <p:sp>
        <p:nvSpPr>
          <p:cNvPr id="5" name="Date Placeholder 4"/>
          <p:cNvSpPr>
            <a:spLocks noGrp="1"/>
          </p:cNvSpPr>
          <p:nvPr>
            <p:ph type="dt" sz="half" idx="10"/>
          </p:nvPr>
        </p:nvSpPr>
        <p:spPr/>
        <p:txBody>
          <a:bodyPr/>
          <a:lstStyle/>
          <a:p>
            <a:fld id="{C651EBA5-5D6B-1245-9328-7D2D181FC864}" type="datetimeFigureOut">
              <a:rPr lang="en-MA" smtClean="0"/>
              <a:t>06/16/2025</a:t>
            </a:fld>
            <a:endParaRPr lang="en-MA"/>
          </a:p>
        </p:txBody>
      </p:sp>
      <p:sp>
        <p:nvSpPr>
          <p:cNvPr id="6" name="Footer Placeholder 5"/>
          <p:cNvSpPr>
            <a:spLocks noGrp="1"/>
          </p:cNvSpPr>
          <p:nvPr>
            <p:ph type="ftr" sz="quarter" idx="11"/>
          </p:nvPr>
        </p:nvSpPr>
        <p:spPr/>
        <p:txBody>
          <a:bodyPr/>
          <a:lstStyle/>
          <a:p>
            <a:endParaRPr lang="en-MA"/>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C7BBBE9-DD51-4944-B30A-970ADBD11FC7}" type="slidenum">
              <a:rPr lang="en-MA" smtClean="0"/>
              <a:t>‹#›</a:t>
            </a:fld>
            <a:endParaRPr lang="en-MA"/>
          </a:p>
        </p:txBody>
      </p:sp>
    </p:spTree>
    <p:extLst>
      <p:ext uri="{BB962C8B-B14F-4D97-AF65-F5344CB8AC3E}">
        <p14:creationId xmlns:p14="http://schemas.microsoft.com/office/powerpoint/2010/main" val="200534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651EBA5-5D6B-1245-9328-7D2D181FC864}" type="datetimeFigureOut">
              <a:rPr lang="en-MA" smtClean="0"/>
              <a:t>06/16/2025</a:t>
            </a:fld>
            <a:endParaRPr lang="en-MA"/>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MA"/>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9C7BBBE9-DD51-4944-B30A-970ADBD11FC7}" type="slidenum">
              <a:rPr lang="en-MA" smtClean="0"/>
              <a:t>‹#›</a:t>
            </a:fld>
            <a:endParaRPr lang="en-MA"/>
          </a:p>
        </p:txBody>
      </p:sp>
    </p:spTree>
    <p:extLst>
      <p:ext uri="{BB962C8B-B14F-4D97-AF65-F5344CB8AC3E}">
        <p14:creationId xmlns:p14="http://schemas.microsoft.com/office/powerpoint/2010/main" val="381607776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651EBA5-5D6B-1245-9328-7D2D181FC864}" type="datetimeFigureOut">
              <a:rPr lang="en-MA" smtClean="0"/>
              <a:t>06/16/2025</a:t>
            </a:fld>
            <a:endParaRPr lang="en-MA"/>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MA"/>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C7BBBE9-DD51-4944-B30A-970ADBD11FC7}" type="slidenum">
              <a:rPr lang="en-MA" smtClean="0"/>
              <a:t>‹#›</a:t>
            </a:fld>
            <a:endParaRPr lang="en-MA"/>
          </a:p>
        </p:txBody>
      </p:sp>
    </p:spTree>
    <p:extLst>
      <p:ext uri="{BB962C8B-B14F-4D97-AF65-F5344CB8AC3E}">
        <p14:creationId xmlns:p14="http://schemas.microsoft.com/office/powerpoint/2010/main" val="146363301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s://streamlit.io/"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6353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B5EE0A-878A-594B-5E78-A954372A4F11}"/>
              </a:ext>
            </a:extLst>
          </p:cNvPr>
          <p:cNvSpPr txBox="1">
            <a:spLocks/>
          </p:cNvSpPr>
          <p:nvPr/>
        </p:nvSpPr>
        <p:spPr>
          <a:xfrm>
            <a:off x="1066800" y="2722898"/>
            <a:ext cx="10058400" cy="1406520"/>
          </a:xfrm>
          <a:prstGeom prst="rect">
            <a:avLst/>
          </a:prstGeom>
          <a:noFill/>
        </p:spPr>
        <p:txBody>
          <a:bodyPr anchor="b">
            <a:normAutofit fontScale="85000" lnSpcReduction="20000"/>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gn="ctr"/>
            <a:r>
              <a:rPr lang="en-US" b="1" dirty="0">
                <a:solidFill>
                  <a:srgbClr val="FFC000"/>
                </a:solidFill>
              </a:rPr>
              <a:t>Chronic Obstructive Pulmonary Disease detection using Deep Learning and </a:t>
            </a:r>
            <a:r>
              <a:rPr lang="en-US" b="1" dirty="0" err="1">
                <a:solidFill>
                  <a:srgbClr val="FFC000"/>
                </a:solidFill>
              </a:rPr>
              <a:t>StreamLit</a:t>
            </a:r>
            <a:r>
              <a:rPr lang="en-US" b="1" dirty="0">
                <a:solidFill>
                  <a:srgbClr val="FFC000"/>
                </a:solidFill>
              </a:rPr>
              <a:t> UI</a:t>
            </a:r>
            <a:endParaRPr lang="en-GB" dirty="0">
              <a:solidFill>
                <a:srgbClr val="FFC000"/>
              </a:solidFill>
            </a:endParaRPr>
          </a:p>
        </p:txBody>
      </p:sp>
      <p:sp>
        <p:nvSpPr>
          <p:cNvPr id="8" name="Title 1">
            <a:extLst>
              <a:ext uri="{FF2B5EF4-FFF2-40B4-BE49-F238E27FC236}">
                <a16:creationId xmlns:a16="http://schemas.microsoft.com/office/drawing/2014/main" id="{192D4E25-4A15-F302-45AF-52408EC6981E}"/>
              </a:ext>
            </a:extLst>
          </p:cNvPr>
          <p:cNvSpPr txBox="1">
            <a:spLocks/>
          </p:cNvSpPr>
          <p:nvPr/>
        </p:nvSpPr>
        <p:spPr>
          <a:xfrm>
            <a:off x="2289555" y="4149453"/>
            <a:ext cx="7646925" cy="1406519"/>
          </a:xfrm>
          <a:prstGeom prst="rect">
            <a:avLst/>
          </a:prstGeom>
          <a:noFill/>
        </p:spPr>
        <p:txBody>
          <a:bodyPr anchor="b">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nSpc>
                <a:spcPct val="100000"/>
              </a:lnSpc>
            </a:pPr>
            <a:r>
              <a:rPr lang="en-GB" sz="3200" dirty="0">
                <a:solidFill>
                  <a:srgbClr val="F8F6CA"/>
                </a:solidFill>
                <a:latin typeface="+mn-lt"/>
              </a:rPr>
              <a:t>Student Name:  </a:t>
            </a:r>
          </a:p>
          <a:p>
            <a:pPr>
              <a:lnSpc>
                <a:spcPct val="100000"/>
              </a:lnSpc>
            </a:pPr>
            <a:r>
              <a:rPr lang="en-GB" sz="3200" dirty="0">
                <a:solidFill>
                  <a:srgbClr val="F8F6CA"/>
                </a:solidFill>
                <a:latin typeface="+mn-lt"/>
              </a:rPr>
              <a:t>Supervisor Name</a:t>
            </a:r>
          </a:p>
        </p:txBody>
      </p:sp>
      <p:sp>
        <p:nvSpPr>
          <p:cNvPr id="2" name="Title 1">
            <a:extLst>
              <a:ext uri="{FF2B5EF4-FFF2-40B4-BE49-F238E27FC236}">
                <a16:creationId xmlns:a16="http://schemas.microsoft.com/office/drawing/2014/main" id="{F2B3F4AD-9839-C0C0-D927-EEEF3AD674CB}"/>
              </a:ext>
            </a:extLst>
          </p:cNvPr>
          <p:cNvSpPr txBox="1">
            <a:spLocks/>
          </p:cNvSpPr>
          <p:nvPr/>
        </p:nvSpPr>
        <p:spPr>
          <a:xfrm>
            <a:off x="1076546" y="757928"/>
            <a:ext cx="10058400" cy="1710564"/>
          </a:xfrm>
          <a:prstGeom prst="rect">
            <a:avLst/>
          </a:prstGeom>
          <a:noFill/>
        </p:spPr>
        <p:txBody>
          <a:bodyPr anchor="b">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gn="ctr">
              <a:lnSpc>
                <a:spcPct val="100000"/>
              </a:lnSpc>
            </a:pPr>
            <a:r>
              <a:rPr lang="en-GB" sz="4800" b="1">
                <a:solidFill>
                  <a:srgbClr val="00C487"/>
                </a:solidFill>
              </a:rPr>
              <a:t>MSc Project </a:t>
            </a:r>
          </a:p>
          <a:p>
            <a:pPr algn="ctr">
              <a:lnSpc>
                <a:spcPct val="100000"/>
              </a:lnSpc>
            </a:pPr>
            <a:r>
              <a:rPr lang="en-GB" sz="2200">
                <a:solidFill>
                  <a:srgbClr val="00C487"/>
                </a:solidFill>
                <a:latin typeface="+mn-lt"/>
              </a:rPr>
              <a:t>(CMP060L050S)</a:t>
            </a:r>
            <a:endParaRPr lang="en-GB" sz="3200" b="1">
              <a:solidFill>
                <a:srgbClr val="00C487"/>
              </a:solidFill>
            </a:endParaRPr>
          </a:p>
          <a:p>
            <a:pPr algn="ctr">
              <a:lnSpc>
                <a:spcPct val="100000"/>
              </a:lnSpc>
            </a:pPr>
            <a:r>
              <a:rPr lang="en-GB" sz="2400">
                <a:solidFill>
                  <a:srgbClr val="F8F6CA"/>
                </a:solidFill>
                <a:latin typeface="+mn-lt"/>
              </a:rPr>
              <a:t>Mid-Point Review Presentation </a:t>
            </a:r>
          </a:p>
        </p:txBody>
      </p:sp>
    </p:spTree>
    <p:extLst>
      <p:ext uri="{BB962C8B-B14F-4D97-AF65-F5344CB8AC3E}">
        <p14:creationId xmlns:p14="http://schemas.microsoft.com/office/powerpoint/2010/main" val="3999230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5" name="Rectangle 14">
            <a:extLst>
              <a:ext uri="{FF2B5EF4-FFF2-40B4-BE49-F238E27FC236}">
                <a16:creationId xmlns:a16="http://schemas.microsoft.com/office/drawing/2014/main" id="{BEB1B515-F9F4-43DB-9558-A4C5ABBBF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912D1E-3046-D830-B039-050450805597}"/>
              </a:ext>
            </a:extLst>
          </p:cNvPr>
          <p:cNvSpPr>
            <a:spLocks noGrp="1"/>
          </p:cNvSpPr>
          <p:nvPr>
            <p:ph type="title"/>
          </p:nvPr>
        </p:nvSpPr>
        <p:spPr>
          <a:xfrm>
            <a:off x="8222955" y="770467"/>
            <a:ext cx="3467051" cy="3352800"/>
          </a:xfrm>
        </p:spPr>
        <p:txBody>
          <a:bodyPr vert="horz" lIns="91440" tIns="45720" rIns="91440" bIns="45720" rtlCol="0" anchor="b">
            <a:normAutofit/>
          </a:bodyPr>
          <a:lstStyle/>
          <a:p>
            <a:pPr algn="l">
              <a:lnSpc>
                <a:spcPct val="80000"/>
              </a:lnSpc>
            </a:pPr>
            <a:r>
              <a:rPr lang="en-US" sz="4700" b="1" dirty="0">
                <a:solidFill>
                  <a:srgbClr val="FFFFFF"/>
                </a:solidFill>
                <a:latin typeface="+mj-lt"/>
              </a:rPr>
              <a:t>Project Management</a:t>
            </a:r>
          </a:p>
        </p:txBody>
      </p:sp>
      <p:sp>
        <p:nvSpPr>
          <p:cNvPr id="17" name="Rectangle 16">
            <a:extLst>
              <a:ext uri="{FF2B5EF4-FFF2-40B4-BE49-F238E27FC236}">
                <a16:creationId xmlns:a16="http://schemas.microsoft.com/office/drawing/2014/main" id="{82C9528F-903F-4F75-99E3-CC588843E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with colored squares&#10;&#10;AI-generated content may be incorrect.">
            <a:extLst>
              <a:ext uri="{FF2B5EF4-FFF2-40B4-BE49-F238E27FC236}">
                <a16:creationId xmlns:a16="http://schemas.microsoft.com/office/drawing/2014/main" id="{7A5F55DE-B7EF-B466-077C-7D015CA7CCE4}"/>
              </a:ext>
            </a:extLst>
          </p:cNvPr>
          <p:cNvPicPr>
            <a:picLocks noChangeAspect="1"/>
          </p:cNvPicPr>
          <p:nvPr/>
        </p:nvPicPr>
        <p:blipFill>
          <a:blip r:embed="rId2"/>
          <a:stretch>
            <a:fillRect/>
          </a:stretch>
        </p:blipFill>
        <p:spPr>
          <a:xfrm>
            <a:off x="114032" y="1286473"/>
            <a:ext cx="7324879" cy="4285053"/>
          </a:xfrm>
          <a:prstGeom prst="rect">
            <a:avLst/>
          </a:prstGeom>
        </p:spPr>
      </p:pic>
    </p:spTree>
    <p:extLst>
      <p:ext uri="{BB962C8B-B14F-4D97-AF65-F5344CB8AC3E}">
        <p14:creationId xmlns:p14="http://schemas.microsoft.com/office/powerpoint/2010/main" val="1942258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2D1E-3046-D830-B039-050450805597}"/>
              </a:ext>
            </a:extLst>
          </p:cNvPr>
          <p:cNvSpPr>
            <a:spLocks noGrp="1"/>
          </p:cNvSpPr>
          <p:nvPr>
            <p:ph type="title"/>
          </p:nvPr>
        </p:nvSpPr>
        <p:spPr>
          <a:xfrm>
            <a:off x="4683125" y="499533"/>
            <a:ext cx="6562726" cy="1658198"/>
          </a:xfrm>
        </p:spPr>
        <p:txBody>
          <a:bodyPr vert="horz" lIns="91440" tIns="45720" rIns="91440" bIns="45720" rtlCol="0" anchor="ctr">
            <a:normAutofit/>
          </a:bodyPr>
          <a:lstStyle/>
          <a:p>
            <a:pPr algn="l">
              <a:lnSpc>
                <a:spcPct val="85000"/>
              </a:lnSpc>
            </a:pPr>
            <a:r>
              <a:rPr lang="en-US" sz="5400" dirty="0">
                <a:solidFill>
                  <a:schemeClr val="accent1"/>
                </a:solidFill>
                <a:latin typeface="+mj-lt"/>
              </a:rPr>
              <a:t>CONCLUSION</a:t>
            </a:r>
          </a:p>
        </p:txBody>
      </p:sp>
      <p:pic>
        <p:nvPicPr>
          <p:cNvPr id="7" name="Graphic 6" descr="Lungs">
            <a:extLst>
              <a:ext uri="{FF2B5EF4-FFF2-40B4-BE49-F238E27FC236}">
                <a16:creationId xmlns:a16="http://schemas.microsoft.com/office/drawing/2014/main" id="{E8DAA569-E7AD-C03C-DEDA-C1EA7171BA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985" y="1703445"/>
            <a:ext cx="3448478" cy="3448478"/>
          </a:xfrm>
          <a:prstGeom prst="rect">
            <a:avLst/>
          </a:prstGeom>
        </p:spPr>
      </p:pic>
      <p:sp>
        <p:nvSpPr>
          <p:cNvPr id="3" name="Content Placeholder 2">
            <a:extLst>
              <a:ext uri="{FF2B5EF4-FFF2-40B4-BE49-F238E27FC236}">
                <a16:creationId xmlns:a16="http://schemas.microsoft.com/office/drawing/2014/main" id="{486602FF-00EB-DC2D-26EC-24DDBEAD09AA}"/>
              </a:ext>
            </a:extLst>
          </p:cNvPr>
          <p:cNvSpPr>
            <a:spLocks noGrp="1"/>
          </p:cNvSpPr>
          <p:nvPr>
            <p:ph sz="half" idx="1"/>
          </p:nvPr>
        </p:nvSpPr>
        <p:spPr>
          <a:xfrm>
            <a:off x="4702557" y="2011680"/>
            <a:ext cx="6428994" cy="3766185"/>
          </a:xfrm>
        </p:spPr>
        <p:txBody>
          <a:bodyPr vert="horz" lIns="91440" tIns="45720" rIns="91440" bIns="45720" rtlCol="0">
            <a:normAutofit/>
          </a:bodyPr>
          <a:lstStyle/>
          <a:p>
            <a:pPr marL="0" indent="0">
              <a:spcAft>
                <a:spcPts val="800"/>
              </a:spcAft>
              <a:buFont typeface="Arial" pitchFamily="34" charset="0"/>
              <a:buChar char=" "/>
            </a:pPr>
            <a:endParaRPr lang="en-US" sz="2000" dirty="0">
              <a:solidFill>
                <a:schemeClr val="tx1">
                  <a:lumMod val="85000"/>
                  <a:lumOff val="15000"/>
                </a:schemeClr>
              </a:solidFill>
            </a:endParaRPr>
          </a:p>
          <a:p>
            <a:pPr marL="0" indent="0" algn="just">
              <a:spcAft>
                <a:spcPts val="800"/>
              </a:spcAft>
              <a:buFont typeface="Arial" pitchFamily="34" charset="0"/>
              <a:buChar char=" "/>
            </a:pPr>
            <a:r>
              <a:rPr lang="en-US" sz="2000" dirty="0">
                <a:solidFill>
                  <a:schemeClr val="tx1">
                    <a:lumMod val="85000"/>
                    <a:lumOff val="15000"/>
                  </a:schemeClr>
                </a:solidFill>
              </a:rPr>
              <a:t>Using deep learning to detect COPD can make diagnosing this serious lung disease faster and more accurate. By building a simple, easy-to-use app with </a:t>
            </a:r>
            <a:r>
              <a:rPr lang="en-US" sz="2000" dirty="0" err="1">
                <a:solidFill>
                  <a:schemeClr val="tx1">
                    <a:lumMod val="85000"/>
                    <a:lumOff val="15000"/>
                  </a:schemeClr>
                </a:solidFill>
              </a:rPr>
              <a:t>Streamlit</a:t>
            </a:r>
            <a:r>
              <a:rPr lang="en-US" sz="2000" dirty="0">
                <a:solidFill>
                  <a:schemeClr val="tx1">
                    <a:lumMod val="85000"/>
                    <a:lumOff val="15000"/>
                  </a:schemeClr>
                </a:solidFill>
              </a:rPr>
              <a:t>, doctors and patients can quickly get helpful results without needing complicated tools. This means people can get treated earlier, which can really improve their health and quality of life. While there are still some hurdles to overcome—like getting enough good data and making sure the system is trustworthy—combining AI with user-friendly apps is a big step forward in making healthcare smarter and more accessible for everyone.</a:t>
            </a:r>
          </a:p>
          <a:p>
            <a:pPr>
              <a:spcAft>
                <a:spcPts val="800"/>
              </a:spcAft>
              <a:buFont typeface="Arial" pitchFamily="34" charset="0"/>
              <a:buChar char=" "/>
            </a:pPr>
            <a:endParaRPr lang="en-US" sz="2000" dirty="0">
              <a:solidFill>
                <a:schemeClr val="tx1">
                  <a:lumMod val="85000"/>
                  <a:lumOff val="15000"/>
                </a:schemeClr>
              </a:solidFill>
            </a:endParaRPr>
          </a:p>
        </p:txBody>
      </p:sp>
    </p:spTree>
    <p:extLst>
      <p:ext uri="{BB962C8B-B14F-4D97-AF65-F5344CB8AC3E}">
        <p14:creationId xmlns:p14="http://schemas.microsoft.com/office/powerpoint/2010/main" val="3219584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59846F-8BA1-1F46-D621-D4E122E5074F}"/>
              </a:ext>
            </a:extLst>
          </p:cNvPr>
          <p:cNvSpPr txBox="1"/>
          <p:nvPr/>
        </p:nvSpPr>
        <p:spPr>
          <a:xfrm>
            <a:off x="4702626" y="489857"/>
            <a:ext cx="2536372" cy="461665"/>
          </a:xfrm>
          <a:prstGeom prst="rect">
            <a:avLst/>
          </a:prstGeom>
          <a:noFill/>
        </p:spPr>
        <p:txBody>
          <a:bodyPr wrap="square" rtlCol="0">
            <a:spAutoFit/>
          </a:bodyPr>
          <a:lstStyle/>
          <a:p>
            <a:r>
              <a:rPr lang="en-GB" sz="2400" b="1" dirty="0"/>
              <a:t>    REFERENCES</a:t>
            </a:r>
          </a:p>
        </p:txBody>
      </p:sp>
      <p:sp>
        <p:nvSpPr>
          <p:cNvPr id="3" name="TextBox 2">
            <a:extLst>
              <a:ext uri="{FF2B5EF4-FFF2-40B4-BE49-F238E27FC236}">
                <a16:creationId xmlns:a16="http://schemas.microsoft.com/office/drawing/2014/main" id="{6FDAEBA4-1E0A-8CB2-FB51-8DCF24D18C54}"/>
              </a:ext>
            </a:extLst>
          </p:cNvPr>
          <p:cNvSpPr txBox="1"/>
          <p:nvPr/>
        </p:nvSpPr>
        <p:spPr>
          <a:xfrm>
            <a:off x="653143" y="1349823"/>
            <a:ext cx="11005457" cy="4093428"/>
          </a:xfrm>
          <a:prstGeom prst="rect">
            <a:avLst/>
          </a:prstGeom>
          <a:noFill/>
        </p:spPr>
        <p:txBody>
          <a:bodyPr wrap="square" rtlCol="0">
            <a:spAutoFit/>
          </a:bodyPr>
          <a:lstStyle/>
          <a:p>
            <a:pPr marL="285750" indent="-285750" algn="just">
              <a:buFont typeface="Wingdings" panose="05000000000000000000" pitchFamily="2" charset="2"/>
              <a:buChar char="Ø"/>
            </a:pPr>
            <a:r>
              <a:rPr lang="en-GB" sz="2000" dirty="0">
                <a:latin typeface="+mj-lt"/>
              </a:rPr>
              <a:t>S. </a:t>
            </a:r>
            <a:r>
              <a:rPr lang="en-GB" sz="2000" dirty="0" err="1">
                <a:latin typeface="+mj-lt"/>
              </a:rPr>
              <a:t>Minaee</a:t>
            </a:r>
            <a:r>
              <a:rPr lang="en-GB" sz="2000" dirty="0">
                <a:latin typeface="+mj-lt"/>
              </a:rPr>
              <a:t>, R. </a:t>
            </a:r>
            <a:r>
              <a:rPr lang="en-GB" sz="2000" dirty="0" err="1">
                <a:latin typeface="+mj-lt"/>
              </a:rPr>
              <a:t>Kafieh</a:t>
            </a:r>
            <a:r>
              <a:rPr lang="en-GB" sz="2000" dirty="0">
                <a:latin typeface="+mj-lt"/>
              </a:rPr>
              <a:t>, M. Sonka, S. Yazdani, and G. J. Soufi, "Deep-COVID: Predicting COVID-19 from Chest X-Ray Images Using Deep Transfer Learning," </a:t>
            </a:r>
            <a:r>
              <a:rPr lang="en-GB" sz="2000" i="1" dirty="0">
                <a:latin typeface="+mj-lt"/>
              </a:rPr>
              <a:t>IEEE Transactions on Medical Imaging</a:t>
            </a:r>
            <a:r>
              <a:rPr lang="en-GB" sz="2000" dirty="0">
                <a:latin typeface="+mj-lt"/>
              </a:rPr>
              <a:t>, vol. 39, no. 8, pp. 2536–2545, Aug. 2020.</a:t>
            </a:r>
          </a:p>
          <a:p>
            <a:pPr marL="285750" indent="-285750" algn="just">
              <a:buFont typeface="Wingdings" panose="05000000000000000000" pitchFamily="2" charset="2"/>
              <a:buChar char="Ø"/>
            </a:pPr>
            <a:r>
              <a:rPr lang="en-GB" sz="2000" dirty="0">
                <a:latin typeface="+mj-lt"/>
              </a:rPr>
              <a:t>M. </a:t>
            </a:r>
            <a:r>
              <a:rPr lang="en-GB" sz="2000" dirty="0" err="1">
                <a:latin typeface="+mj-lt"/>
              </a:rPr>
              <a:t>Anthimopoulos</a:t>
            </a:r>
            <a:r>
              <a:rPr lang="en-GB" sz="2000" dirty="0">
                <a:latin typeface="+mj-lt"/>
              </a:rPr>
              <a:t>, S. </a:t>
            </a:r>
            <a:r>
              <a:rPr lang="en-GB" sz="2000" dirty="0" err="1">
                <a:latin typeface="+mj-lt"/>
              </a:rPr>
              <a:t>Christodoulidis</a:t>
            </a:r>
            <a:r>
              <a:rPr lang="en-GB" sz="2000" dirty="0">
                <a:latin typeface="+mj-lt"/>
              </a:rPr>
              <a:t>, L. Ebner, A. Christe, and S. </a:t>
            </a:r>
            <a:r>
              <a:rPr lang="en-GB" sz="2000" dirty="0" err="1">
                <a:latin typeface="+mj-lt"/>
              </a:rPr>
              <a:t>Mougiakakou</a:t>
            </a:r>
            <a:r>
              <a:rPr lang="en-GB" sz="2000" dirty="0">
                <a:latin typeface="+mj-lt"/>
              </a:rPr>
              <a:t>, "Lung Pattern Classification for Interstitial Lung Diseases Using a Deep Convolutional Neural Network," </a:t>
            </a:r>
            <a:r>
              <a:rPr lang="en-GB" sz="2000" i="1" dirty="0">
                <a:latin typeface="+mj-lt"/>
              </a:rPr>
              <a:t>IEEE Transactions on Medical Imaging</a:t>
            </a:r>
            <a:r>
              <a:rPr lang="en-GB" sz="2000" dirty="0">
                <a:latin typeface="+mj-lt"/>
              </a:rPr>
              <a:t>, vol. 35, no. 5, pp. 1207–1216, May 2016.</a:t>
            </a:r>
          </a:p>
          <a:p>
            <a:pPr marL="285750" indent="-285750" algn="just">
              <a:buFont typeface="Wingdings" panose="05000000000000000000" pitchFamily="2" charset="2"/>
              <a:buChar char="Ø"/>
            </a:pPr>
            <a:r>
              <a:rPr lang="en-GB" sz="2000" dirty="0">
                <a:latin typeface="+mj-lt"/>
              </a:rPr>
              <a:t>K. N. Bhat, P. S. Hiremath, and S. Nayak, "Deep Learning Based Lung Sound Analysis for Chronic Obstructive Pulmonary Disease (COPD) Detection," </a:t>
            </a:r>
            <a:r>
              <a:rPr lang="en-GB" sz="2000" i="1" dirty="0">
                <a:latin typeface="+mj-lt"/>
              </a:rPr>
              <a:t>Proc. 2019 IEEE International Conference on Systems, Man and Cybernetics (SMC)</a:t>
            </a:r>
            <a:r>
              <a:rPr lang="en-GB" sz="2000" dirty="0">
                <a:latin typeface="+mj-lt"/>
              </a:rPr>
              <a:t>, pp. 1486–1491, Oct. 2019.</a:t>
            </a:r>
          </a:p>
          <a:p>
            <a:pPr marL="285750" indent="-285750" algn="just">
              <a:buFont typeface="Wingdings" panose="05000000000000000000" pitchFamily="2" charset="2"/>
              <a:buChar char="Ø"/>
            </a:pPr>
            <a:r>
              <a:rPr lang="en-GB" sz="2000" dirty="0" err="1">
                <a:latin typeface="+mj-lt"/>
              </a:rPr>
              <a:t>Streamlit</a:t>
            </a:r>
            <a:r>
              <a:rPr lang="en-GB" sz="2000" dirty="0">
                <a:latin typeface="+mj-lt"/>
              </a:rPr>
              <a:t> Inc., "</a:t>
            </a:r>
            <a:r>
              <a:rPr lang="en-GB" sz="2000" dirty="0" err="1">
                <a:latin typeface="+mj-lt"/>
              </a:rPr>
              <a:t>Streamlit</a:t>
            </a:r>
            <a:r>
              <a:rPr lang="en-GB" sz="2000" dirty="0">
                <a:latin typeface="+mj-lt"/>
              </a:rPr>
              <a:t> — The fastest way to build data apps in Python," [Online]. Available: </a:t>
            </a:r>
            <a:r>
              <a:rPr lang="en-GB" sz="2000" dirty="0">
                <a:latin typeface="+mj-lt"/>
                <a:hlinkClick r:id="rId2"/>
              </a:rPr>
              <a:t>https://streamlit.io</a:t>
            </a:r>
            <a:r>
              <a:rPr lang="en-GB" sz="2000" dirty="0">
                <a:latin typeface="+mj-lt"/>
              </a:rPr>
              <a:t>. [Accessed: 16-Jun-2025].</a:t>
            </a:r>
          </a:p>
          <a:p>
            <a:pPr marL="285750" indent="-285750" algn="just">
              <a:buFont typeface="Wingdings" panose="05000000000000000000" pitchFamily="2" charset="2"/>
              <a:buChar char="Ø"/>
            </a:pPr>
            <a:r>
              <a:rPr lang="en-GB" sz="2000" dirty="0">
                <a:latin typeface="+mj-lt"/>
              </a:rPr>
              <a:t>R. Sharma and A. Aggarwal, "AI in Healthcare: Predictive Models for COPD Detection," </a:t>
            </a:r>
            <a:r>
              <a:rPr lang="en-GB" sz="2000" i="1" dirty="0">
                <a:latin typeface="+mj-lt"/>
              </a:rPr>
              <a:t>International Journal of Computer Applications</a:t>
            </a:r>
            <a:r>
              <a:rPr lang="en-GB" sz="2000" dirty="0">
                <a:latin typeface="+mj-lt"/>
              </a:rPr>
              <a:t>, vol. 175, no. 25, pp. 1–6, Nov. 2020.</a:t>
            </a:r>
          </a:p>
        </p:txBody>
      </p:sp>
    </p:spTree>
    <p:extLst>
      <p:ext uri="{BB962C8B-B14F-4D97-AF65-F5344CB8AC3E}">
        <p14:creationId xmlns:p14="http://schemas.microsoft.com/office/powerpoint/2010/main" val="192586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1" name="Rectangle 10">
            <a:extLst>
              <a:ext uri="{FF2B5EF4-FFF2-40B4-BE49-F238E27FC236}">
                <a16:creationId xmlns:a16="http://schemas.microsoft.com/office/drawing/2014/main" id="{6E36B62D-34E6-41D4-B3AA-AC21AB387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3C63800-8659-EE12-E249-8A27E4CC9759}"/>
              </a:ext>
            </a:extLst>
          </p:cNvPr>
          <p:cNvSpPr txBox="1"/>
          <p:nvPr/>
        </p:nvSpPr>
        <p:spPr>
          <a:xfrm>
            <a:off x="5081043" y="770467"/>
            <a:ext cx="6608963" cy="3352800"/>
          </a:xfrm>
          <a:prstGeom prst="rect">
            <a:avLst/>
          </a:prstGeom>
        </p:spPr>
        <p:txBody>
          <a:bodyPr vert="horz" lIns="91440" tIns="45720" rIns="91440" bIns="45720" rtlCol="0" anchor="b">
            <a:normAutofit/>
          </a:bodyPr>
          <a:lstStyle/>
          <a:p>
            <a:pPr defTabSz="914400">
              <a:lnSpc>
                <a:spcPct val="80000"/>
              </a:lnSpc>
              <a:spcBef>
                <a:spcPct val="0"/>
              </a:spcBef>
              <a:spcAft>
                <a:spcPts val="600"/>
              </a:spcAft>
            </a:pPr>
            <a:r>
              <a:rPr lang="en-US" sz="8800" spc="-120">
                <a:solidFill>
                  <a:srgbClr val="FFFFFF"/>
                </a:solidFill>
                <a:latin typeface="+mj-lt"/>
                <a:ea typeface="+mj-ea"/>
                <a:cs typeface="+mj-cs"/>
              </a:rPr>
              <a:t>Thank You!</a:t>
            </a:r>
          </a:p>
        </p:txBody>
      </p:sp>
      <p:sp>
        <p:nvSpPr>
          <p:cNvPr id="13" name="Rectangle 12">
            <a:extLst>
              <a:ext uri="{FF2B5EF4-FFF2-40B4-BE49-F238E27FC236}">
                <a16:creationId xmlns:a16="http://schemas.microsoft.com/office/drawing/2014/main" id="{97E92409-AD19-4CE3-9956-8C03560F7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90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6" name="Graphic 5" descr="Handshake">
            <a:extLst>
              <a:ext uri="{FF2B5EF4-FFF2-40B4-BE49-F238E27FC236}">
                <a16:creationId xmlns:a16="http://schemas.microsoft.com/office/drawing/2014/main" id="{6E9211CE-CE21-8E50-03CF-E96274F817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464" y="1742701"/>
            <a:ext cx="3352128" cy="3352128"/>
          </a:xfrm>
          <a:prstGeom prst="rect">
            <a:avLst/>
          </a:prstGeom>
        </p:spPr>
      </p:pic>
    </p:spTree>
    <p:extLst>
      <p:ext uri="{BB962C8B-B14F-4D97-AF65-F5344CB8AC3E}">
        <p14:creationId xmlns:p14="http://schemas.microsoft.com/office/powerpoint/2010/main" val="401280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022A-DE3A-DDB6-DA5E-1C431E0059D9}"/>
              </a:ext>
            </a:extLst>
          </p:cNvPr>
          <p:cNvSpPr>
            <a:spLocks noGrp="1"/>
          </p:cNvSpPr>
          <p:nvPr>
            <p:ph type="title"/>
          </p:nvPr>
        </p:nvSpPr>
        <p:spPr>
          <a:xfrm>
            <a:off x="4683125" y="499533"/>
            <a:ext cx="6562726" cy="1658198"/>
          </a:xfrm>
        </p:spPr>
        <p:txBody>
          <a:bodyPr vert="horz" lIns="91440" tIns="45720" rIns="91440" bIns="45720" rtlCol="0" anchor="ctr">
            <a:normAutofit/>
          </a:bodyPr>
          <a:lstStyle/>
          <a:p>
            <a:pPr algn="l">
              <a:lnSpc>
                <a:spcPct val="85000"/>
              </a:lnSpc>
            </a:pPr>
            <a:r>
              <a:rPr lang="en-US" sz="5400">
                <a:solidFill>
                  <a:schemeClr val="accent1"/>
                </a:solidFill>
                <a:latin typeface="+mj-lt"/>
              </a:rPr>
              <a:t>Context</a:t>
            </a:r>
          </a:p>
        </p:txBody>
      </p:sp>
      <p:pic>
        <p:nvPicPr>
          <p:cNvPr id="8" name="Graphic 7" descr="Lungs">
            <a:extLst>
              <a:ext uri="{FF2B5EF4-FFF2-40B4-BE49-F238E27FC236}">
                <a16:creationId xmlns:a16="http://schemas.microsoft.com/office/drawing/2014/main" id="{E61D048D-6D62-4FC8-86FB-E61C6A7E20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985" y="1703445"/>
            <a:ext cx="3448478" cy="3448478"/>
          </a:xfrm>
          <a:prstGeom prst="rect">
            <a:avLst/>
          </a:prstGeom>
        </p:spPr>
      </p:pic>
      <p:sp>
        <p:nvSpPr>
          <p:cNvPr id="4" name="Content Placeholder 3">
            <a:extLst>
              <a:ext uri="{FF2B5EF4-FFF2-40B4-BE49-F238E27FC236}">
                <a16:creationId xmlns:a16="http://schemas.microsoft.com/office/drawing/2014/main" id="{DB3C37E4-1F85-E1DF-6618-448C08528F39}"/>
              </a:ext>
            </a:extLst>
          </p:cNvPr>
          <p:cNvSpPr>
            <a:spLocks noGrp="1"/>
          </p:cNvSpPr>
          <p:nvPr>
            <p:ph sz="half" idx="1"/>
          </p:nvPr>
        </p:nvSpPr>
        <p:spPr>
          <a:xfrm>
            <a:off x="4331368" y="1790300"/>
            <a:ext cx="6914483" cy="4032984"/>
          </a:xfrm>
        </p:spPr>
        <p:txBody>
          <a:bodyPr vert="horz" lIns="91440" tIns="45720" rIns="91440" bIns="45720" rtlCol="0">
            <a:normAutofit/>
          </a:bodyPr>
          <a:lstStyle/>
          <a:p>
            <a:pPr>
              <a:buFont typeface="Arial" pitchFamily="34" charset="0"/>
              <a:buChar char=" "/>
            </a:pPr>
            <a:endParaRPr lang="en-US" sz="1800" dirty="0">
              <a:solidFill>
                <a:schemeClr val="tx1">
                  <a:lumMod val="85000"/>
                  <a:lumOff val="15000"/>
                </a:schemeClr>
              </a:solidFill>
            </a:endParaRPr>
          </a:p>
          <a:p>
            <a:pPr algn="just">
              <a:buFont typeface="Wingdings" panose="05000000000000000000" pitchFamily="2" charset="2"/>
              <a:buChar char="Ø"/>
            </a:pPr>
            <a:r>
              <a:rPr lang="en-US" sz="1800" dirty="0">
                <a:solidFill>
                  <a:schemeClr val="tx1">
                    <a:lumMod val="85000"/>
                    <a:lumOff val="15000"/>
                  </a:schemeClr>
                </a:solidFill>
              </a:rPr>
              <a:t>Chronic Obstructive Pulmonary Disease (COPD) is a serious lung condition that makes breathing difficult and often goes undiagnosed in early stages. Doctors may sometimes find it difficult to identify early symptoms of COPD. </a:t>
            </a:r>
          </a:p>
          <a:p>
            <a:pPr algn="just">
              <a:buFont typeface="Wingdings" panose="05000000000000000000" pitchFamily="2" charset="2"/>
              <a:buChar char="Ø"/>
            </a:pPr>
            <a:endParaRPr lang="en-US" sz="1800" dirty="0">
              <a:solidFill>
                <a:schemeClr val="tx1">
                  <a:lumMod val="85000"/>
                  <a:lumOff val="15000"/>
                </a:schemeClr>
              </a:solidFill>
            </a:endParaRPr>
          </a:p>
          <a:p>
            <a:pPr algn="just">
              <a:buFont typeface="Wingdings" panose="05000000000000000000" pitchFamily="2" charset="2"/>
              <a:buChar char="Ø"/>
            </a:pPr>
            <a:r>
              <a:rPr lang="en-US" sz="1800" dirty="0">
                <a:solidFill>
                  <a:schemeClr val="tx1">
                    <a:lumMod val="85000"/>
                    <a:lumOff val="15000"/>
                  </a:schemeClr>
                </a:solidFill>
              </a:rPr>
              <a:t>This project uses deep learning to help detect COPD from medical images like chest X-rays.</a:t>
            </a:r>
          </a:p>
          <a:p>
            <a:pPr algn="just">
              <a:buFont typeface="Wingdings" panose="05000000000000000000" pitchFamily="2" charset="2"/>
              <a:buChar char="Ø"/>
            </a:pPr>
            <a:endParaRPr lang="en-US" sz="1800" dirty="0">
              <a:solidFill>
                <a:schemeClr val="tx1">
                  <a:lumMod val="85000"/>
                  <a:lumOff val="15000"/>
                </a:schemeClr>
              </a:solidFill>
            </a:endParaRPr>
          </a:p>
          <a:p>
            <a:pPr algn="just">
              <a:buFont typeface="Wingdings" panose="05000000000000000000" pitchFamily="2" charset="2"/>
              <a:buChar char="Ø"/>
            </a:pPr>
            <a:r>
              <a:rPr lang="en-US" sz="1800" dirty="0">
                <a:solidFill>
                  <a:schemeClr val="tx1">
                    <a:lumMod val="85000"/>
                    <a:lumOff val="15000"/>
                  </a:schemeClr>
                </a:solidFill>
              </a:rPr>
              <a:t>A Convolutional Neural Network (CNN) is trained to identify signs of COPD, and the results are shown through a simple and interactive </a:t>
            </a:r>
            <a:r>
              <a:rPr lang="en-US" sz="1800" b="1" dirty="0" err="1">
                <a:solidFill>
                  <a:schemeClr val="tx1">
                    <a:lumMod val="85000"/>
                    <a:lumOff val="15000"/>
                  </a:schemeClr>
                </a:solidFill>
              </a:rPr>
              <a:t>Streamlit</a:t>
            </a:r>
            <a:r>
              <a:rPr lang="en-US" sz="1800" dirty="0">
                <a:solidFill>
                  <a:schemeClr val="tx1">
                    <a:lumMod val="85000"/>
                    <a:lumOff val="15000"/>
                  </a:schemeClr>
                </a:solidFill>
              </a:rPr>
              <a:t> web app. Users can upload images and instantly get predictions with visual explanations.</a:t>
            </a:r>
          </a:p>
          <a:p>
            <a:pPr>
              <a:buFont typeface="Arial" pitchFamily="34" charset="0"/>
              <a:buChar char=" "/>
            </a:pPr>
            <a:endParaRPr lang="en-US" sz="1800" dirty="0">
              <a:solidFill>
                <a:schemeClr val="tx1">
                  <a:lumMod val="85000"/>
                  <a:lumOff val="15000"/>
                </a:schemeClr>
              </a:solidFill>
            </a:endParaRPr>
          </a:p>
        </p:txBody>
      </p:sp>
    </p:spTree>
    <p:extLst>
      <p:ext uri="{BB962C8B-B14F-4D97-AF65-F5344CB8AC3E}">
        <p14:creationId xmlns:p14="http://schemas.microsoft.com/office/powerpoint/2010/main" val="37620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6E8E-A0A7-36BB-F744-A2727B317ECB}"/>
              </a:ext>
            </a:extLst>
          </p:cNvPr>
          <p:cNvSpPr>
            <a:spLocks noGrp="1"/>
          </p:cNvSpPr>
          <p:nvPr>
            <p:ph type="title"/>
          </p:nvPr>
        </p:nvSpPr>
        <p:spPr/>
        <p:txBody>
          <a:bodyPr>
            <a:normAutofit fontScale="90000"/>
          </a:bodyPr>
          <a:lstStyle/>
          <a:p>
            <a:r>
              <a:rPr lang="en-GB"/>
              <a:t>Problem Statement - WHY</a:t>
            </a:r>
            <a:endParaRPr lang="en-GB" dirty="0"/>
          </a:p>
        </p:txBody>
      </p:sp>
      <p:graphicFrame>
        <p:nvGraphicFramePr>
          <p:cNvPr id="16" name="Content Placeholder 2">
            <a:extLst>
              <a:ext uri="{FF2B5EF4-FFF2-40B4-BE49-F238E27FC236}">
                <a16:creationId xmlns:a16="http://schemas.microsoft.com/office/drawing/2014/main" id="{32FE1B05-C7C0-9999-2E2C-F04F4C3BA40B}"/>
              </a:ext>
            </a:extLst>
          </p:cNvPr>
          <p:cNvGraphicFramePr>
            <a:graphicFrameLocks noGrp="1"/>
          </p:cNvGraphicFramePr>
          <p:nvPr>
            <p:ph sz="half" idx="1"/>
            <p:extLst>
              <p:ext uri="{D42A27DB-BD31-4B8C-83A1-F6EECF244321}">
                <p14:modId xmlns:p14="http://schemas.microsoft.com/office/powerpoint/2010/main" val="2664780538"/>
              </p:ext>
            </p:extLst>
          </p:nvPr>
        </p:nvGraphicFramePr>
        <p:xfrm>
          <a:off x="198000" y="767566"/>
          <a:ext cx="11665475" cy="5494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9">
            <a:extLst>
              <a:ext uri="{FF2B5EF4-FFF2-40B4-BE49-F238E27FC236}">
                <a16:creationId xmlns:a16="http://schemas.microsoft.com/office/drawing/2014/main" id="{BAB35A91-2BD4-E963-41AB-D58C7B203B3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COPD is hard to spot early because the symptoms aren’t obvious, so many people get diagnosed too late.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7344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022A-DE3A-DDB6-DA5E-1C431E0059D9}"/>
              </a:ext>
            </a:extLst>
          </p:cNvPr>
          <p:cNvSpPr>
            <a:spLocks noGrp="1"/>
          </p:cNvSpPr>
          <p:nvPr>
            <p:ph type="title"/>
          </p:nvPr>
        </p:nvSpPr>
        <p:spPr>
          <a:xfrm>
            <a:off x="657224" y="499533"/>
            <a:ext cx="10772775" cy="1658198"/>
          </a:xfrm>
        </p:spPr>
        <p:txBody>
          <a:bodyPr vert="horz" lIns="91440" tIns="45720" rIns="91440" bIns="45720" rtlCol="0" anchor="ctr">
            <a:normAutofit/>
          </a:bodyPr>
          <a:lstStyle/>
          <a:p>
            <a:pPr algn="l">
              <a:lnSpc>
                <a:spcPct val="85000"/>
              </a:lnSpc>
            </a:pPr>
            <a:r>
              <a:rPr lang="en-US" sz="5400">
                <a:solidFill>
                  <a:schemeClr val="accent1"/>
                </a:solidFill>
                <a:latin typeface="+mj-lt"/>
              </a:rPr>
              <a:t>Objective - WHAT</a:t>
            </a:r>
          </a:p>
        </p:txBody>
      </p:sp>
      <p:graphicFrame>
        <p:nvGraphicFramePr>
          <p:cNvPr id="5" name="Content Placeholder 2">
            <a:extLst>
              <a:ext uri="{FF2B5EF4-FFF2-40B4-BE49-F238E27FC236}">
                <a16:creationId xmlns:a16="http://schemas.microsoft.com/office/drawing/2014/main" id="{774F8C46-E45D-5542-F6E6-F4DE014C7891}"/>
              </a:ext>
            </a:extLst>
          </p:cNvPr>
          <p:cNvGraphicFramePr>
            <a:graphicFrameLocks noGrp="1"/>
          </p:cNvGraphicFramePr>
          <p:nvPr>
            <p:ph sz="half" idx="1"/>
            <p:extLst>
              <p:ext uri="{D42A27DB-BD31-4B8C-83A1-F6EECF244321}">
                <p14:modId xmlns:p14="http://schemas.microsoft.com/office/powerpoint/2010/main" val="3285820391"/>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253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2D1E-3046-D830-B039-050450805597}"/>
              </a:ext>
            </a:extLst>
          </p:cNvPr>
          <p:cNvSpPr>
            <a:spLocks noGrp="1"/>
          </p:cNvSpPr>
          <p:nvPr>
            <p:ph type="title"/>
          </p:nvPr>
        </p:nvSpPr>
        <p:spPr>
          <a:xfrm>
            <a:off x="4683125" y="499533"/>
            <a:ext cx="6562726" cy="1658198"/>
          </a:xfrm>
        </p:spPr>
        <p:txBody>
          <a:bodyPr vert="horz" lIns="91440" tIns="45720" rIns="91440" bIns="45720" rtlCol="0" anchor="ctr">
            <a:normAutofit/>
          </a:bodyPr>
          <a:lstStyle/>
          <a:p>
            <a:pPr algn="l">
              <a:lnSpc>
                <a:spcPct val="85000"/>
              </a:lnSpc>
            </a:pPr>
            <a:r>
              <a:rPr lang="en-US" sz="5400">
                <a:solidFill>
                  <a:schemeClr val="accent1"/>
                </a:solidFill>
                <a:latin typeface="+mj-lt"/>
              </a:rPr>
              <a:t>Methodology - HOW</a:t>
            </a:r>
          </a:p>
        </p:txBody>
      </p:sp>
      <p:pic>
        <p:nvPicPr>
          <p:cNvPr id="9" name="Picture 8" descr="The radiologic figure of a skeleton">
            <a:extLst>
              <a:ext uri="{FF2B5EF4-FFF2-40B4-BE49-F238E27FC236}">
                <a16:creationId xmlns:a16="http://schemas.microsoft.com/office/drawing/2014/main" id="{20A01740-743A-25CF-A51C-65D2BEBCD4D7}"/>
              </a:ext>
            </a:extLst>
          </p:cNvPr>
          <p:cNvPicPr>
            <a:picLocks noChangeAspect="1"/>
          </p:cNvPicPr>
          <p:nvPr/>
        </p:nvPicPr>
        <p:blipFill>
          <a:blip r:embed="rId2"/>
          <a:srcRect l="59570" r="1077" b="-2"/>
          <a:stretch>
            <a:fillRect/>
          </a:stretch>
        </p:blipFill>
        <p:spPr>
          <a:xfrm>
            <a:off x="20" y="-6418"/>
            <a:ext cx="4077443" cy="6864418"/>
          </a:xfrm>
          <a:prstGeom prst="rect">
            <a:avLst/>
          </a:prstGeom>
        </p:spPr>
      </p:pic>
      <p:sp>
        <p:nvSpPr>
          <p:cNvPr id="3" name="Content Placeholder 2">
            <a:extLst>
              <a:ext uri="{FF2B5EF4-FFF2-40B4-BE49-F238E27FC236}">
                <a16:creationId xmlns:a16="http://schemas.microsoft.com/office/drawing/2014/main" id="{486602FF-00EB-DC2D-26EC-24DDBEAD09AA}"/>
              </a:ext>
            </a:extLst>
          </p:cNvPr>
          <p:cNvSpPr>
            <a:spLocks noGrp="1"/>
          </p:cNvSpPr>
          <p:nvPr>
            <p:ph sz="half" idx="1"/>
          </p:nvPr>
        </p:nvSpPr>
        <p:spPr>
          <a:xfrm>
            <a:off x="4702557" y="2011680"/>
            <a:ext cx="6428994" cy="3766185"/>
          </a:xfrm>
        </p:spPr>
        <p:txBody>
          <a:bodyPr vert="horz" lIns="91440" tIns="45720" rIns="91440" bIns="45720" rtlCol="0">
            <a:normAutofit/>
          </a:bodyPr>
          <a:lstStyle/>
          <a:p>
            <a:pPr>
              <a:spcAft>
                <a:spcPts val="800"/>
              </a:spcAft>
              <a:buFont typeface="Arial" pitchFamily="34" charset="0"/>
              <a:buChar char=" "/>
            </a:pPr>
            <a:r>
              <a:rPr lang="en-US" sz="1800">
                <a:solidFill>
                  <a:schemeClr val="tx1">
                    <a:lumMod val="85000"/>
                    <a:lumOff val="15000"/>
                  </a:schemeClr>
                </a:solidFill>
              </a:rPr>
              <a:t>Use </a:t>
            </a:r>
            <a:r>
              <a:rPr lang="en-US" sz="1800" b="1">
                <a:solidFill>
                  <a:schemeClr val="tx1">
                    <a:lumMod val="85000"/>
                    <a:lumOff val="15000"/>
                  </a:schemeClr>
                </a:solidFill>
              </a:rPr>
              <a:t>CNN (Convolutional Neural Network)</a:t>
            </a:r>
            <a:r>
              <a:rPr lang="en-US" sz="1800">
                <a:solidFill>
                  <a:schemeClr val="tx1">
                    <a:lumMod val="85000"/>
                    <a:lumOff val="15000"/>
                  </a:schemeClr>
                </a:solidFill>
              </a:rPr>
              <a:t> to detect COPD from chest X-rays.</a:t>
            </a:r>
          </a:p>
          <a:p>
            <a:pPr>
              <a:spcAft>
                <a:spcPts val="800"/>
              </a:spcAft>
              <a:buFont typeface="Arial" pitchFamily="34" charset="0"/>
              <a:buChar char=" "/>
            </a:pPr>
            <a:r>
              <a:rPr lang="en-US" sz="1800">
                <a:solidFill>
                  <a:schemeClr val="tx1">
                    <a:lumMod val="85000"/>
                    <a:lumOff val="15000"/>
                  </a:schemeClr>
                </a:solidFill>
              </a:rPr>
              <a:t>Train the model with </a:t>
            </a:r>
            <a:r>
              <a:rPr lang="en-US" sz="1800" b="1">
                <a:solidFill>
                  <a:schemeClr val="tx1">
                    <a:lumMod val="85000"/>
                    <a:lumOff val="15000"/>
                  </a:schemeClr>
                </a:solidFill>
              </a:rPr>
              <a:t>open-source X-ray datasets</a:t>
            </a:r>
            <a:r>
              <a:rPr lang="en-US" sz="1800">
                <a:solidFill>
                  <a:schemeClr val="tx1">
                    <a:lumMod val="85000"/>
                    <a:lumOff val="15000"/>
                  </a:schemeClr>
                </a:solidFill>
              </a:rPr>
              <a:t> (e.g., from Kaggle).</a:t>
            </a:r>
          </a:p>
          <a:p>
            <a:pPr>
              <a:spcAft>
                <a:spcPts val="800"/>
              </a:spcAft>
              <a:buFont typeface="Arial" pitchFamily="34" charset="0"/>
              <a:buChar char=" "/>
            </a:pPr>
            <a:r>
              <a:rPr lang="en-US" sz="1800" b="1">
                <a:solidFill>
                  <a:schemeClr val="tx1">
                    <a:lumMod val="85000"/>
                    <a:lumOff val="15000"/>
                  </a:schemeClr>
                </a:solidFill>
              </a:rPr>
              <a:t>Build a Streamlit web app so anyone can upload an X-ray and see any results easily.</a:t>
            </a:r>
          </a:p>
          <a:p>
            <a:pPr>
              <a:spcAft>
                <a:spcPts val="800"/>
              </a:spcAft>
              <a:buFont typeface="Arial" pitchFamily="34" charset="0"/>
              <a:buChar char=" "/>
            </a:pPr>
            <a:r>
              <a:rPr lang="en-US" sz="1800" b="1">
                <a:solidFill>
                  <a:schemeClr val="tx1">
                    <a:lumMod val="85000"/>
                    <a:lumOff val="15000"/>
                  </a:schemeClr>
                </a:solidFill>
              </a:rPr>
              <a:t>Add heatmaps to show which parts of the X-ray the AI is focused on.</a:t>
            </a:r>
          </a:p>
          <a:p>
            <a:pPr>
              <a:spcAft>
                <a:spcPts val="800"/>
              </a:spcAft>
              <a:buFont typeface="Arial" pitchFamily="34" charset="0"/>
              <a:buChar char=" "/>
            </a:pPr>
            <a:r>
              <a:rPr lang="en-US" sz="1800">
                <a:solidFill>
                  <a:schemeClr val="tx1">
                    <a:lumMod val="85000"/>
                    <a:lumOff val="15000"/>
                  </a:schemeClr>
                </a:solidFill>
              </a:rPr>
              <a:t>Chose these tools because they are </a:t>
            </a:r>
            <a:r>
              <a:rPr lang="en-US" sz="1800" b="1">
                <a:solidFill>
                  <a:schemeClr val="tx1">
                    <a:lumMod val="85000"/>
                    <a:lumOff val="15000"/>
                  </a:schemeClr>
                </a:solidFill>
              </a:rPr>
              <a:t>accurate, fast, and easy to use</a:t>
            </a:r>
            <a:r>
              <a:rPr lang="en-US" sz="1800">
                <a:solidFill>
                  <a:schemeClr val="tx1">
                    <a:lumMod val="85000"/>
                    <a:lumOff val="15000"/>
                  </a:schemeClr>
                </a:solidFill>
              </a:rPr>
              <a:t> for doctors and non-tech users.</a:t>
            </a:r>
          </a:p>
          <a:p>
            <a:pPr>
              <a:spcAft>
                <a:spcPts val="800"/>
              </a:spcAft>
              <a:buFont typeface="Arial" pitchFamily="34" charset="0"/>
              <a:buChar char=" "/>
            </a:pPr>
            <a:endParaRPr lang="en-US" sz="1800" b="1">
              <a:solidFill>
                <a:schemeClr val="tx1">
                  <a:lumMod val="85000"/>
                  <a:lumOff val="15000"/>
                </a:schemeClr>
              </a:solidFill>
            </a:endParaRPr>
          </a:p>
          <a:p>
            <a:pPr>
              <a:spcAft>
                <a:spcPts val="800"/>
              </a:spcAft>
              <a:buFont typeface="Arial" pitchFamily="34" charset="0"/>
              <a:buChar char=" "/>
            </a:pPr>
            <a:endParaRPr lang="en-US" sz="1800">
              <a:solidFill>
                <a:schemeClr val="tx1">
                  <a:lumMod val="85000"/>
                  <a:lumOff val="15000"/>
                </a:schemeClr>
              </a:solidFill>
            </a:endParaRPr>
          </a:p>
          <a:p>
            <a:pPr>
              <a:spcAft>
                <a:spcPts val="800"/>
              </a:spcAft>
              <a:buFont typeface="Arial" pitchFamily="34" charset="0"/>
              <a:buChar char=" "/>
            </a:pPr>
            <a:endParaRPr lang="en-US" sz="1800">
              <a:solidFill>
                <a:schemeClr val="tx1">
                  <a:lumMod val="85000"/>
                  <a:lumOff val="15000"/>
                </a:schemeClr>
              </a:solidFill>
            </a:endParaRPr>
          </a:p>
        </p:txBody>
      </p:sp>
      <p:sp>
        <p:nvSpPr>
          <p:cNvPr id="7" name="Rectangle 4">
            <a:extLst>
              <a:ext uri="{FF2B5EF4-FFF2-40B4-BE49-F238E27FC236}">
                <a16:creationId xmlns:a16="http://schemas.microsoft.com/office/drawing/2014/main" id="{4293A50C-F203-44D1-E3F8-747EA1EBD97E}"/>
              </a:ext>
            </a:extLst>
          </p:cNvPr>
          <p:cNvSpPr>
            <a:spLocks noChangeArrowheads="1"/>
          </p:cNvSpPr>
          <p:nvPr/>
        </p:nvSpPr>
        <p:spPr bwMode="auto">
          <a:xfrm>
            <a:off x="0" y="-361637"/>
            <a:ext cx="8596136"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solidFill>
                  <a:schemeClr val="tx1"/>
                </a:solidFill>
                <a:effectLst/>
                <a:latin typeface="Arial" panose="020B0604020202020204" pitchFamily="34" charset="0"/>
              </a:rPr>
              <a:t>Build a </a:t>
            </a:r>
            <a:r>
              <a:rPr kumimoji="0" lang="en-US" altLang="en-US" b="1" i="0" u="none" strike="noStrike" cap="none" normalizeH="0" baseline="0" err="1">
                <a:ln>
                  <a:noFill/>
                </a:ln>
                <a:solidFill>
                  <a:schemeClr val="tx1"/>
                </a:solidFill>
                <a:effectLst/>
                <a:latin typeface="Arial" panose="020B0604020202020204" pitchFamily="34" charset="0"/>
              </a:rPr>
              <a:t>Streamlit</a:t>
            </a:r>
            <a:r>
              <a:rPr kumimoji="0" lang="en-US" altLang="en-US" b="1" i="0" u="none" strike="noStrike" cap="none" normalizeH="0" baseline="0">
                <a:ln>
                  <a:noFill/>
                </a:ln>
                <a:solidFill>
                  <a:schemeClr val="tx1"/>
                </a:solidFill>
                <a:effectLst/>
                <a:latin typeface="Arial" panose="020B0604020202020204" pitchFamily="34" charset="0"/>
              </a:rPr>
              <a:t> web app</a:t>
            </a:r>
            <a:r>
              <a:rPr kumimoji="0" lang="en-US" altLang="en-US" b="0" i="0" u="none" strike="noStrike" cap="none" normalizeH="0" baseline="0">
                <a:ln>
                  <a:noFill/>
                </a:ln>
                <a:solidFill>
                  <a:schemeClr val="tx1"/>
                </a:solidFill>
                <a:effectLst/>
                <a:latin typeface="Arial" panose="020B0604020202020204" pitchFamily="34" charset="0"/>
              </a:rPr>
              <a:t> so anyone can upload an X-ray and see results easily.</a:t>
            </a:r>
          </a:p>
          <a:p>
            <a:pPr marL="0" marR="0" lvl="0" indent="0" algn="l" defTabSz="914400" rtl="0" eaLnBrk="0" fontAlgn="base" latinLnBrk="0" hangingPunct="0">
              <a:spcBef>
                <a:spcPct val="0"/>
              </a:spcBef>
              <a:spcAft>
                <a:spcPts val="600"/>
              </a:spcAft>
              <a:buClrTx/>
              <a:buSzTx/>
              <a:buFontTx/>
              <a:buChar char="•"/>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493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model testing">
            <a:extLst>
              <a:ext uri="{FF2B5EF4-FFF2-40B4-BE49-F238E27FC236}">
                <a16:creationId xmlns:a16="http://schemas.microsoft.com/office/drawing/2014/main" id="{4238E948-47D6-B387-F15A-FDB5BA6FCAA9}"/>
              </a:ext>
            </a:extLst>
          </p:cNvPr>
          <p:cNvPicPr>
            <a:picLocks noChangeAspect="1"/>
          </p:cNvPicPr>
          <p:nvPr/>
        </p:nvPicPr>
        <p:blipFill>
          <a:blip r:embed="rId2"/>
          <a:stretch>
            <a:fillRect/>
          </a:stretch>
        </p:blipFill>
        <p:spPr>
          <a:xfrm>
            <a:off x="1831622" y="1423064"/>
            <a:ext cx="8528755" cy="5108365"/>
          </a:xfrm>
          <a:prstGeom prst="rect">
            <a:avLst/>
          </a:prstGeom>
        </p:spPr>
      </p:pic>
      <p:sp>
        <p:nvSpPr>
          <p:cNvPr id="6" name="TextBox 5">
            <a:extLst>
              <a:ext uri="{FF2B5EF4-FFF2-40B4-BE49-F238E27FC236}">
                <a16:creationId xmlns:a16="http://schemas.microsoft.com/office/drawing/2014/main" id="{CCCFE571-EF17-00E9-A1E9-5381BA89A06D}"/>
              </a:ext>
            </a:extLst>
          </p:cNvPr>
          <p:cNvSpPr txBox="1"/>
          <p:nvPr/>
        </p:nvSpPr>
        <p:spPr>
          <a:xfrm>
            <a:off x="2340429" y="326571"/>
            <a:ext cx="6705600" cy="523220"/>
          </a:xfrm>
          <a:prstGeom prst="rect">
            <a:avLst/>
          </a:prstGeom>
          <a:noFill/>
        </p:spPr>
        <p:txBody>
          <a:bodyPr wrap="square" rtlCol="0">
            <a:spAutoFit/>
          </a:bodyPr>
          <a:lstStyle/>
          <a:p>
            <a:pPr algn="ctr"/>
            <a:r>
              <a:rPr lang="en-GB" sz="2800" b="1" u="sng"/>
              <a:t>MODEL ARCHITETURE </a:t>
            </a:r>
            <a:endParaRPr lang="en-GB" sz="2800" b="1" u="sng" dirty="0"/>
          </a:p>
        </p:txBody>
      </p:sp>
    </p:spTree>
    <p:extLst>
      <p:ext uri="{BB962C8B-B14F-4D97-AF65-F5344CB8AC3E}">
        <p14:creationId xmlns:p14="http://schemas.microsoft.com/office/powerpoint/2010/main" val="1480574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E447ED6-E3CC-C068-F18C-E2F5D3626244}"/>
              </a:ext>
            </a:extLst>
          </p:cNvPr>
          <p:cNvSpPr txBox="1"/>
          <p:nvPr/>
        </p:nvSpPr>
        <p:spPr>
          <a:xfrm>
            <a:off x="657224" y="499533"/>
            <a:ext cx="10772775" cy="1658198"/>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5400" b="1" u="sng" spc="-120">
                <a:solidFill>
                  <a:schemeClr val="accent1"/>
                </a:solidFill>
                <a:latin typeface="+mj-lt"/>
                <a:ea typeface="+mj-ea"/>
                <a:cs typeface="+mj-cs"/>
              </a:rPr>
              <a:t>Steps involved</a:t>
            </a:r>
          </a:p>
        </p:txBody>
      </p:sp>
      <p:graphicFrame>
        <p:nvGraphicFramePr>
          <p:cNvPr id="17" name="TextBox 1">
            <a:extLst>
              <a:ext uri="{FF2B5EF4-FFF2-40B4-BE49-F238E27FC236}">
                <a16:creationId xmlns:a16="http://schemas.microsoft.com/office/drawing/2014/main" id="{FF1AB05D-F1D2-DDC9-9B59-5A72A421B5EF}"/>
              </a:ext>
            </a:extLst>
          </p:cNvPr>
          <p:cNvGraphicFramePr/>
          <p:nvPr>
            <p:extLst>
              <p:ext uri="{D42A27DB-BD31-4B8C-83A1-F6EECF244321}">
                <p14:modId xmlns:p14="http://schemas.microsoft.com/office/powerpoint/2010/main" val="2961641003"/>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562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209684E-C514-A1E6-B44F-8B8E457EB5E3}"/>
              </a:ext>
            </a:extLst>
          </p:cNvPr>
          <p:cNvGraphicFramePr>
            <a:graphicFrameLocks noGrp="1"/>
          </p:cNvGraphicFramePr>
          <p:nvPr>
            <p:extLst>
              <p:ext uri="{D42A27DB-BD31-4B8C-83A1-F6EECF244321}">
                <p14:modId xmlns:p14="http://schemas.microsoft.com/office/powerpoint/2010/main" val="4145942444"/>
              </p:ext>
            </p:extLst>
          </p:nvPr>
        </p:nvGraphicFramePr>
        <p:xfrm>
          <a:off x="643464" y="1132115"/>
          <a:ext cx="11065936" cy="5340776"/>
        </p:xfrm>
        <a:graphic>
          <a:graphicData uri="http://schemas.openxmlformats.org/drawingml/2006/table">
            <a:tbl>
              <a:tblPr firstRow="1" bandRow="1">
                <a:solidFill>
                  <a:srgbClr val="F7F7F7"/>
                </a:solidFill>
              </a:tblPr>
              <a:tblGrid>
                <a:gridCol w="1699264">
                  <a:extLst>
                    <a:ext uri="{9D8B030D-6E8A-4147-A177-3AD203B41FA5}">
                      <a16:colId xmlns:a16="http://schemas.microsoft.com/office/drawing/2014/main" val="3843568485"/>
                    </a:ext>
                  </a:extLst>
                </a:gridCol>
                <a:gridCol w="944292">
                  <a:extLst>
                    <a:ext uri="{9D8B030D-6E8A-4147-A177-3AD203B41FA5}">
                      <a16:colId xmlns:a16="http://schemas.microsoft.com/office/drawing/2014/main" val="1022227742"/>
                    </a:ext>
                  </a:extLst>
                </a:gridCol>
                <a:gridCol w="1558350">
                  <a:extLst>
                    <a:ext uri="{9D8B030D-6E8A-4147-A177-3AD203B41FA5}">
                      <a16:colId xmlns:a16="http://schemas.microsoft.com/office/drawing/2014/main" val="2305182822"/>
                    </a:ext>
                  </a:extLst>
                </a:gridCol>
                <a:gridCol w="1616260">
                  <a:extLst>
                    <a:ext uri="{9D8B030D-6E8A-4147-A177-3AD203B41FA5}">
                      <a16:colId xmlns:a16="http://schemas.microsoft.com/office/drawing/2014/main" val="3187263831"/>
                    </a:ext>
                  </a:extLst>
                </a:gridCol>
                <a:gridCol w="1986880">
                  <a:extLst>
                    <a:ext uri="{9D8B030D-6E8A-4147-A177-3AD203B41FA5}">
                      <a16:colId xmlns:a16="http://schemas.microsoft.com/office/drawing/2014/main" val="2633694090"/>
                    </a:ext>
                  </a:extLst>
                </a:gridCol>
                <a:gridCol w="3260890">
                  <a:extLst>
                    <a:ext uri="{9D8B030D-6E8A-4147-A177-3AD203B41FA5}">
                      <a16:colId xmlns:a16="http://schemas.microsoft.com/office/drawing/2014/main" val="99850386"/>
                    </a:ext>
                  </a:extLst>
                </a:gridCol>
              </a:tblGrid>
              <a:tr h="552485">
                <a:tc>
                  <a:txBody>
                    <a:bodyPr/>
                    <a:lstStyle/>
                    <a:p>
                      <a:r>
                        <a:rPr lang="en-GB" sz="1800" b="1" cap="all" spc="60">
                          <a:solidFill>
                            <a:schemeClr val="tx1"/>
                          </a:solidFill>
                        </a:rPr>
                        <a:t>Author(s)</a:t>
                      </a:r>
                    </a:p>
                  </a:txBody>
                  <a:tcPr marL="91799" marR="91799" marT="91799" marB="91799" anchor="ctr">
                    <a:lnL w="12700" cmpd="sng">
                      <a:noFill/>
                    </a:lnL>
                    <a:lnR w="12700" cmpd="sng">
                      <a:noFill/>
                    </a:lnR>
                    <a:lnT w="12700" cmpd="sng">
                      <a:noFill/>
                    </a:lnT>
                    <a:lnB w="38100" cmpd="sng">
                      <a:noFill/>
                    </a:lnB>
                    <a:noFill/>
                  </a:tcPr>
                </a:tc>
                <a:tc>
                  <a:txBody>
                    <a:bodyPr/>
                    <a:lstStyle/>
                    <a:p>
                      <a:r>
                        <a:rPr lang="en-GB" sz="1800" b="1" cap="all" spc="60">
                          <a:solidFill>
                            <a:schemeClr val="tx1"/>
                          </a:solidFill>
                        </a:rPr>
                        <a:t>Year</a:t>
                      </a:r>
                    </a:p>
                  </a:txBody>
                  <a:tcPr marL="91799" marR="91799" marT="91799" marB="91799" anchor="ctr">
                    <a:lnL w="12700" cmpd="sng">
                      <a:noFill/>
                    </a:lnL>
                    <a:lnR w="12700" cmpd="sng">
                      <a:noFill/>
                    </a:lnR>
                    <a:lnT w="12700" cmpd="sng">
                      <a:noFill/>
                    </a:lnT>
                    <a:lnB w="38100" cmpd="sng">
                      <a:noFill/>
                    </a:lnB>
                    <a:noFill/>
                  </a:tcPr>
                </a:tc>
                <a:tc>
                  <a:txBody>
                    <a:bodyPr/>
                    <a:lstStyle/>
                    <a:p>
                      <a:r>
                        <a:rPr lang="en-GB" sz="1800" b="1" cap="all" spc="60" dirty="0">
                          <a:solidFill>
                            <a:schemeClr val="tx1"/>
                          </a:solidFill>
                        </a:rPr>
                        <a:t>Data Type</a:t>
                      </a:r>
                    </a:p>
                  </a:txBody>
                  <a:tcPr marL="91799" marR="91799" marT="91799" marB="91799" anchor="ctr">
                    <a:lnL w="12700" cmpd="sng">
                      <a:noFill/>
                    </a:lnL>
                    <a:lnR w="12700" cmpd="sng">
                      <a:noFill/>
                    </a:lnR>
                    <a:lnT w="12700" cmpd="sng">
                      <a:noFill/>
                    </a:lnT>
                    <a:lnB w="38100" cmpd="sng">
                      <a:noFill/>
                    </a:lnB>
                    <a:noFill/>
                  </a:tcPr>
                </a:tc>
                <a:tc>
                  <a:txBody>
                    <a:bodyPr/>
                    <a:lstStyle/>
                    <a:p>
                      <a:r>
                        <a:rPr lang="en-GB" sz="1800" b="1" cap="all" spc="60">
                          <a:solidFill>
                            <a:schemeClr val="tx1"/>
                          </a:solidFill>
                        </a:rPr>
                        <a:t>AI Method Used</a:t>
                      </a:r>
                    </a:p>
                  </a:txBody>
                  <a:tcPr marL="91799" marR="91799" marT="91799" marB="91799" anchor="ctr">
                    <a:lnL w="12700" cmpd="sng">
                      <a:noFill/>
                    </a:lnL>
                    <a:lnR w="12700" cmpd="sng">
                      <a:noFill/>
                    </a:lnR>
                    <a:lnT w="12700" cmpd="sng">
                      <a:noFill/>
                    </a:lnT>
                    <a:lnB w="38100" cmpd="sng">
                      <a:noFill/>
                    </a:lnB>
                    <a:noFill/>
                  </a:tcPr>
                </a:tc>
                <a:tc>
                  <a:txBody>
                    <a:bodyPr/>
                    <a:lstStyle/>
                    <a:p>
                      <a:r>
                        <a:rPr lang="en-GB" sz="1800" b="1" cap="all" spc="60">
                          <a:solidFill>
                            <a:schemeClr val="tx1"/>
                          </a:solidFill>
                        </a:rPr>
                        <a:t>Accuracy / Result</a:t>
                      </a:r>
                    </a:p>
                  </a:txBody>
                  <a:tcPr marL="91799" marR="91799" marT="91799" marB="91799" anchor="ctr">
                    <a:lnL w="12700" cmpd="sng">
                      <a:noFill/>
                    </a:lnL>
                    <a:lnR w="12700" cmpd="sng">
                      <a:noFill/>
                    </a:lnR>
                    <a:lnT w="12700" cmpd="sng">
                      <a:noFill/>
                    </a:lnT>
                    <a:lnB w="38100" cmpd="sng">
                      <a:noFill/>
                    </a:lnB>
                    <a:noFill/>
                  </a:tcPr>
                </a:tc>
                <a:tc>
                  <a:txBody>
                    <a:bodyPr/>
                    <a:lstStyle/>
                    <a:p>
                      <a:r>
                        <a:rPr lang="en-GB" sz="1800" b="1" cap="all" spc="60" dirty="0">
                          <a:solidFill>
                            <a:schemeClr val="tx1"/>
                          </a:solidFill>
                        </a:rPr>
                        <a:t>Key Contribution</a:t>
                      </a:r>
                    </a:p>
                  </a:txBody>
                  <a:tcPr marL="91799" marR="91799" marT="91799" marB="91799" anchor="ctr">
                    <a:lnL w="12700" cmpd="sng">
                      <a:noFill/>
                    </a:lnL>
                    <a:lnR w="12700" cmpd="sng">
                      <a:noFill/>
                    </a:lnR>
                    <a:lnT w="12700" cmpd="sng">
                      <a:noFill/>
                    </a:lnT>
                    <a:lnB w="38100" cmpd="sng">
                      <a:noFill/>
                    </a:lnB>
                    <a:noFill/>
                  </a:tcPr>
                </a:tc>
                <a:extLst>
                  <a:ext uri="{0D108BD9-81ED-4DB2-BD59-A6C34878D82A}">
                    <a16:rowId xmlns:a16="http://schemas.microsoft.com/office/drawing/2014/main" val="2028404344"/>
                  </a:ext>
                </a:extLst>
              </a:tr>
              <a:tr h="339855">
                <a:tc>
                  <a:txBody>
                    <a:bodyPr/>
                    <a:lstStyle/>
                    <a:p>
                      <a:r>
                        <a:rPr lang="en-GB" sz="1800" cap="none" spc="0">
                          <a:solidFill>
                            <a:schemeClr val="tx1"/>
                          </a:solidFill>
                        </a:rPr>
                        <a:t>Patel et al.</a:t>
                      </a:r>
                    </a:p>
                  </a:txBody>
                  <a:tcPr marL="18668" marR="18668" marT="9335" marB="61199"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GB" sz="1800" cap="none" spc="0">
                          <a:solidFill>
                            <a:schemeClr val="tx1"/>
                          </a:solidFill>
                        </a:rPr>
                        <a:t>2024</a:t>
                      </a:r>
                    </a:p>
                  </a:txBody>
                  <a:tcPr marL="18668" marR="18668" marT="9335" marB="61199"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GB" sz="1800" cap="none" spc="0">
                          <a:solidFill>
                            <a:schemeClr val="tx1"/>
                          </a:solidFill>
                        </a:rPr>
                        <a:t>Cough Sounds</a:t>
                      </a:r>
                    </a:p>
                  </a:txBody>
                  <a:tcPr marL="18668" marR="18668" marT="9335" marB="61199"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GB" sz="1800" cap="none" spc="0">
                          <a:solidFill>
                            <a:schemeClr val="tx1"/>
                          </a:solidFill>
                        </a:rPr>
                        <a:t>LSTM + CNN</a:t>
                      </a:r>
                    </a:p>
                  </a:txBody>
                  <a:tcPr marL="18668" marR="18668" marT="9335" marB="61199"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GB" sz="1800" cap="none" spc="0">
                          <a:solidFill>
                            <a:schemeClr val="tx1"/>
                          </a:solidFill>
                        </a:rPr>
                        <a:t>High Accuracy (not stated)</a:t>
                      </a:r>
                    </a:p>
                  </a:txBody>
                  <a:tcPr marL="18668" marR="18668" marT="9335" marB="61199"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GB" sz="1800" cap="none" spc="0">
                          <a:solidFill>
                            <a:schemeClr val="tx1"/>
                          </a:solidFill>
                        </a:rPr>
                        <a:t>Low-cost, audio-based detection approach.</a:t>
                      </a:r>
                    </a:p>
                  </a:txBody>
                  <a:tcPr marL="18668" marR="18668" marT="9335" marB="61199"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1437218589"/>
                  </a:ext>
                </a:extLst>
              </a:tr>
              <a:tr h="490426">
                <a:tc>
                  <a:txBody>
                    <a:bodyPr/>
                    <a:lstStyle/>
                    <a:p>
                      <a:r>
                        <a:rPr lang="en-GB" sz="1800" cap="none" spc="0">
                          <a:solidFill>
                            <a:schemeClr val="tx1"/>
                          </a:solidFill>
                        </a:rPr>
                        <a:t>Siddiqui et al.</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GB" sz="1800" cap="none" spc="0">
                          <a:solidFill>
                            <a:schemeClr val="tx1"/>
                          </a:solidFill>
                        </a:rPr>
                        <a:t>2023</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GB" sz="1800" cap="none" spc="0">
                          <a:solidFill>
                            <a:schemeClr val="tx1"/>
                          </a:solidFill>
                        </a:rPr>
                        <a:t>Ultra-Wideband Radar</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GB" sz="1800" cap="none" spc="0">
                          <a:solidFill>
                            <a:schemeClr val="tx1"/>
                          </a:solidFill>
                        </a:rPr>
                        <a:t>Time/Frequency Analysis</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GB" sz="1800" cap="none" spc="0">
                          <a:solidFill>
                            <a:schemeClr val="tx1"/>
                          </a:solidFill>
                        </a:rPr>
                        <a:t>High Detection Rate</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GB" sz="1800" cap="none" spc="0" dirty="0">
                          <a:solidFill>
                            <a:schemeClr val="tx1"/>
                          </a:solidFill>
                        </a:rPr>
                        <a:t>Innovative radar tech for breath analysis.</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496754196"/>
                  </a:ext>
                </a:extLst>
              </a:tr>
              <a:tr h="339855">
                <a:tc>
                  <a:txBody>
                    <a:bodyPr/>
                    <a:lstStyle/>
                    <a:p>
                      <a:r>
                        <a:rPr lang="en-GB" sz="1800" cap="none" spc="0">
                          <a:solidFill>
                            <a:schemeClr val="tx1"/>
                          </a:solidFill>
                        </a:rPr>
                        <a:t>Yin et al.</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GB" sz="1800" cap="none" spc="0">
                          <a:solidFill>
                            <a:schemeClr val="tx1"/>
                          </a:solidFill>
                        </a:rPr>
                        <a:t>2023</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GB" sz="1800" cap="none" spc="0">
                          <a:solidFill>
                            <a:schemeClr val="tx1"/>
                          </a:solidFill>
                        </a:rPr>
                        <a:t>Physiological Signals</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GB" sz="1800" cap="none" spc="0">
                          <a:solidFill>
                            <a:schemeClr val="tx1"/>
                          </a:solidFill>
                        </a:rPr>
                        <a:t>Fractional-order Models</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GB" sz="1800" cap="none" spc="0" dirty="0">
                          <a:solidFill>
                            <a:schemeClr val="tx1"/>
                          </a:solidFill>
                        </a:rPr>
                        <a:t>Strong Performance</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GB" sz="1800" cap="none" spc="0">
                          <a:solidFill>
                            <a:schemeClr val="tx1"/>
                          </a:solidFill>
                        </a:rPr>
                        <a:t>Novel signal processing for severity evaluation.</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016795000"/>
                  </a:ext>
                </a:extLst>
              </a:tr>
              <a:tr h="490426">
                <a:tc>
                  <a:txBody>
                    <a:bodyPr/>
                    <a:lstStyle/>
                    <a:p>
                      <a:r>
                        <a:rPr lang="en-GB" sz="1800" cap="none" spc="0">
                          <a:solidFill>
                            <a:schemeClr val="tx1"/>
                          </a:solidFill>
                        </a:rPr>
                        <a:t>Jiaxing Sun et al.</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GB" sz="1800" cap="none" spc="0">
                          <a:solidFill>
                            <a:schemeClr val="tx1"/>
                          </a:solidFill>
                        </a:rPr>
                        <a:t>2021</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GB" sz="1800" cap="none" spc="0">
                          <a:solidFill>
                            <a:schemeClr val="tx1"/>
                          </a:solidFill>
                        </a:rPr>
                        <a:t>CT Scans</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GB" sz="1800" cap="none" spc="0">
                          <a:solidFill>
                            <a:schemeClr val="tx1"/>
                          </a:solidFill>
                        </a:rPr>
                        <a:t>Deep Learning (CNN)</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GB" sz="1800" cap="none" spc="0" dirty="0">
                          <a:solidFill>
                            <a:schemeClr val="tx1"/>
                          </a:solidFill>
                        </a:rPr>
                        <a:t>AUC: 0.934; 76.4% classification</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GB" sz="1800" cap="none" spc="0">
                          <a:solidFill>
                            <a:schemeClr val="tx1"/>
                          </a:solidFill>
                        </a:rPr>
                        <a:t>CT-based AI model for severity staging.</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418870813"/>
                  </a:ext>
                </a:extLst>
              </a:tr>
              <a:tr h="490426">
                <a:tc>
                  <a:txBody>
                    <a:bodyPr/>
                    <a:lstStyle/>
                    <a:p>
                      <a:r>
                        <a:rPr lang="en-GB" sz="1800" cap="none" spc="0">
                          <a:solidFill>
                            <a:schemeClr val="tx1"/>
                          </a:solidFill>
                        </a:rPr>
                        <a:t>Arpan Srivastava et al.</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GB" sz="1800" cap="none" spc="0">
                          <a:solidFill>
                            <a:schemeClr val="tx1"/>
                          </a:solidFill>
                        </a:rPr>
                        <a:t>2021</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GB" sz="1800" cap="none" spc="0">
                          <a:solidFill>
                            <a:schemeClr val="tx1"/>
                          </a:solidFill>
                        </a:rPr>
                        <a:t>Breathing Sounds</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GB" sz="1800" cap="none" spc="0">
                          <a:solidFill>
                            <a:schemeClr val="tx1"/>
                          </a:solidFill>
                        </a:rPr>
                        <a:t>CNN</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GB" sz="1800" cap="none" spc="0">
                          <a:solidFill>
                            <a:schemeClr val="tx1"/>
                          </a:solidFill>
                        </a:rPr>
                        <a:t>93% ICBHI score</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GB" sz="1800" cap="none" spc="0">
                          <a:solidFill>
                            <a:schemeClr val="tx1"/>
                          </a:solidFill>
                        </a:rPr>
                        <a:t>Demonstrated accurate sound-based classification.</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538170328"/>
                  </a:ext>
                </a:extLst>
              </a:tr>
              <a:tr h="490426">
                <a:tc>
                  <a:txBody>
                    <a:bodyPr/>
                    <a:lstStyle/>
                    <a:p>
                      <a:r>
                        <a:rPr lang="en-GB" sz="1800" cap="none" spc="0" dirty="0">
                          <a:solidFill>
                            <a:schemeClr val="tx1"/>
                          </a:solidFill>
                        </a:rPr>
                        <a:t>Dhar</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GB" sz="1800" cap="none" spc="0">
                          <a:solidFill>
                            <a:schemeClr val="tx1"/>
                          </a:solidFill>
                        </a:rPr>
                        <a:t>2021</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GB" sz="1800" cap="none" spc="0">
                          <a:solidFill>
                            <a:schemeClr val="tx1"/>
                          </a:solidFill>
                        </a:rPr>
                        <a:t>Clinical Records</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GB" sz="1800" cap="none" spc="0">
                          <a:solidFill>
                            <a:schemeClr val="tx1"/>
                          </a:solidFill>
                        </a:rPr>
                        <a:t>Genetic Algorithm + Ensemble</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GB" sz="1800" cap="none" spc="0">
                          <a:solidFill>
                            <a:schemeClr val="tx1"/>
                          </a:solidFill>
                        </a:rPr>
                        <a:t>Improved Classification</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GB" sz="1800" cap="none" spc="0">
                          <a:solidFill>
                            <a:schemeClr val="tx1"/>
                          </a:solidFill>
                        </a:rPr>
                        <a:t>Multi-stage model with enhanced feature selection.</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159077458"/>
                  </a:ext>
                </a:extLst>
              </a:tr>
              <a:tr h="339855">
                <a:tc>
                  <a:txBody>
                    <a:bodyPr/>
                    <a:lstStyle/>
                    <a:p>
                      <a:r>
                        <a:rPr lang="en-GB" sz="1800" cap="none" spc="0">
                          <a:solidFill>
                            <a:schemeClr val="tx1"/>
                          </a:solidFill>
                        </a:rPr>
                        <a:t>Gokhan Altan et al.</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GB" sz="1800" cap="none" spc="0">
                          <a:solidFill>
                            <a:schemeClr val="tx1"/>
                          </a:solidFill>
                        </a:rPr>
                        <a:t>2020</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GB" sz="1800" cap="none" spc="0">
                          <a:solidFill>
                            <a:schemeClr val="tx1"/>
                          </a:solidFill>
                        </a:rPr>
                        <a:t>Lung Sounds</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GB" sz="1800" cap="none" spc="0">
                          <a:solidFill>
                            <a:schemeClr val="tx1"/>
                          </a:solidFill>
                        </a:rPr>
                        <a:t>Deep CNN</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GB" sz="1800" cap="none" spc="0">
                          <a:solidFill>
                            <a:schemeClr val="tx1"/>
                          </a:solidFill>
                        </a:rPr>
                        <a:t>93.67% Accuracy</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GB" sz="1800" cap="none" spc="0" dirty="0">
                          <a:solidFill>
                            <a:schemeClr val="tx1"/>
                          </a:solidFill>
                        </a:rPr>
                        <a:t>Verified lung sounds for effective diagnosis.</a:t>
                      </a:r>
                    </a:p>
                  </a:txBody>
                  <a:tcPr marL="18668" marR="18668" marT="9335" marB="61199"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461548843"/>
                  </a:ext>
                </a:extLst>
              </a:tr>
            </a:tbl>
          </a:graphicData>
        </a:graphic>
      </p:graphicFrame>
      <p:sp>
        <p:nvSpPr>
          <p:cNvPr id="5" name="TextBox 4">
            <a:extLst>
              <a:ext uri="{FF2B5EF4-FFF2-40B4-BE49-F238E27FC236}">
                <a16:creationId xmlns:a16="http://schemas.microsoft.com/office/drawing/2014/main" id="{5D6B0A81-E7AF-D3C6-9945-0619E7AC7C5D}"/>
              </a:ext>
            </a:extLst>
          </p:cNvPr>
          <p:cNvSpPr txBox="1"/>
          <p:nvPr/>
        </p:nvSpPr>
        <p:spPr>
          <a:xfrm>
            <a:off x="1807027" y="135950"/>
            <a:ext cx="9024257" cy="707886"/>
          </a:xfrm>
          <a:prstGeom prst="rect">
            <a:avLst/>
          </a:prstGeom>
          <a:noFill/>
        </p:spPr>
        <p:txBody>
          <a:bodyPr wrap="square" rtlCol="0">
            <a:spAutoFit/>
          </a:bodyPr>
          <a:lstStyle/>
          <a:p>
            <a:r>
              <a:rPr lang="en-GB" sz="4000" b="1" dirty="0"/>
              <a:t>		          </a:t>
            </a:r>
            <a:r>
              <a:rPr lang="en-GB" sz="4000" b="1" u="sng" dirty="0"/>
              <a:t>Literature Review</a:t>
            </a:r>
          </a:p>
        </p:txBody>
      </p:sp>
    </p:spTree>
    <p:extLst>
      <p:ext uri="{BB962C8B-B14F-4D97-AF65-F5344CB8AC3E}">
        <p14:creationId xmlns:p14="http://schemas.microsoft.com/office/powerpoint/2010/main" val="957279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8D80A3-503A-400A-9D7F-99EC3CE06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912D1E-3046-D830-B039-050450805597}"/>
              </a:ext>
            </a:extLst>
          </p:cNvPr>
          <p:cNvSpPr>
            <a:spLocks noGrp="1"/>
          </p:cNvSpPr>
          <p:nvPr>
            <p:ph type="title"/>
          </p:nvPr>
        </p:nvSpPr>
        <p:spPr>
          <a:xfrm>
            <a:off x="657224" y="4772508"/>
            <a:ext cx="10772775" cy="1658198"/>
          </a:xfrm>
        </p:spPr>
        <p:txBody>
          <a:bodyPr vert="horz" lIns="91440" tIns="45720" rIns="91440" bIns="45720" rtlCol="0" anchor="ctr">
            <a:normAutofit/>
          </a:bodyPr>
          <a:lstStyle/>
          <a:p>
            <a:pPr algn="l">
              <a:lnSpc>
                <a:spcPct val="85000"/>
              </a:lnSpc>
            </a:pPr>
            <a:r>
              <a:rPr lang="en-US" sz="5400" b="1" dirty="0">
                <a:solidFill>
                  <a:srgbClr val="FFFFFF"/>
                </a:solidFill>
                <a:latin typeface="+mj-lt"/>
              </a:rPr>
              <a:t>How Proposed Model is Different From Others ?        </a:t>
            </a:r>
          </a:p>
        </p:txBody>
      </p:sp>
      <p:graphicFrame>
        <p:nvGraphicFramePr>
          <p:cNvPr id="5" name="Content Placeholder 2">
            <a:extLst>
              <a:ext uri="{FF2B5EF4-FFF2-40B4-BE49-F238E27FC236}">
                <a16:creationId xmlns:a16="http://schemas.microsoft.com/office/drawing/2014/main" id="{1DA5A079-F1CD-AF10-61DC-2EC122562143}"/>
              </a:ext>
            </a:extLst>
          </p:cNvPr>
          <p:cNvGraphicFramePr>
            <a:graphicFrameLocks noGrp="1"/>
          </p:cNvGraphicFramePr>
          <p:nvPr>
            <p:ph sz="half" idx="1"/>
            <p:extLst>
              <p:ext uri="{D42A27DB-BD31-4B8C-83A1-F6EECF244321}">
                <p14:modId xmlns:p14="http://schemas.microsoft.com/office/powerpoint/2010/main" val="881731720"/>
              </p:ext>
            </p:extLst>
          </p:nvPr>
        </p:nvGraphicFramePr>
        <p:xfrm>
          <a:off x="676275" y="643468"/>
          <a:ext cx="10872258" cy="3501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422816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TM03457491[[fn=Metropolitan]]</Template>
  <TotalTime>25</TotalTime>
  <Words>1294</Words>
  <Application>Microsoft Office PowerPoint</Application>
  <PresentationFormat>Widescreen</PresentationFormat>
  <Paragraphs>113</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Calibri Light</vt:lpstr>
      <vt:lpstr>Wingdings</vt:lpstr>
      <vt:lpstr>Metropolitan</vt:lpstr>
      <vt:lpstr>PowerPoint Presentation</vt:lpstr>
      <vt:lpstr>Context</vt:lpstr>
      <vt:lpstr>Problem Statement - WHY</vt:lpstr>
      <vt:lpstr>Objective - WHAT</vt:lpstr>
      <vt:lpstr>Methodology - HOW</vt:lpstr>
      <vt:lpstr>PowerPoint Presentation</vt:lpstr>
      <vt:lpstr>PowerPoint Presentation</vt:lpstr>
      <vt:lpstr>PowerPoint Presentation</vt:lpstr>
      <vt:lpstr>How Proposed Model is Different From Others ?        </vt:lpstr>
      <vt:lpstr>Project Management</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karimbouzoubaa@yahoo.com</dc:creator>
  <cp:lastModifiedBy>Prashanth Baddam</cp:lastModifiedBy>
  <cp:revision>2</cp:revision>
  <dcterms:created xsi:type="dcterms:W3CDTF">2024-06-20T10:19:17Z</dcterms:created>
  <dcterms:modified xsi:type="dcterms:W3CDTF">2025-06-17T15:05:34Z</dcterms:modified>
</cp:coreProperties>
</file>