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0" r:id="rId2"/>
    <p:sldId id="258" r:id="rId3"/>
    <p:sldId id="259" r:id="rId4"/>
    <p:sldId id="261" r:id="rId5"/>
    <p:sldId id="265" r:id="rId6"/>
    <p:sldId id="267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19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0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4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0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3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2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3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1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2B4D9C-BB36-46A7-BF06-7CC234F60F5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41ED7-DA7A-470D-B644-95267FC70CF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esting/fm_radiofinal/fm_radiofinal.i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47316-4E90-4CE3-A077-BE0D0E91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3466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TOUCH SCREEN FM RADIO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6E7DBD-94F2-4C31-834E-7F3447FB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 ANISH AND SAHANA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37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Serialplotter</a:t>
            </a:r>
            <a:r>
              <a:rPr lang="en-IN" dirty="0" smtClean="0"/>
              <a:t>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7568"/>
          <a:stretch/>
        </p:blipFill>
        <p:spPr>
          <a:xfrm>
            <a:off x="1097280" y="2123355"/>
            <a:ext cx="7155003" cy="37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FEATURES OF THE PROTOTYPE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Can tune to a desired frequency  </a:t>
            </a:r>
          </a:p>
          <a:p>
            <a:r>
              <a:rPr lang="en-US" dirty="0"/>
              <a:t>Interactive display</a:t>
            </a:r>
          </a:p>
          <a:p>
            <a:r>
              <a:rPr lang="en-US" dirty="0"/>
              <a:t>Touch screen interface</a:t>
            </a:r>
          </a:p>
          <a:p>
            <a:r>
              <a:rPr lang="en-US" dirty="0"/>
              <a:t>Can be easily interfaced with Arduino Boards, Raspberry Pi and Microcontrollers via I2C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7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FM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chip- Electronically tunes stereo FM radio for low voltage applications                      </a:t>
            </a:r>
          </a:p>
          <a:p>
            <a:r>
              <a:rPr lang="en-US" dirty="0"/>
              <a:t>Fully integrated Intermediate Frequency (IF) selectivity and FM demodulator. </a:t>
            </a:r>
          </a:p>
          <a:p>
            <a:r>
              <a:rPr lang="en-US" dirty="0"/>
              <a:t>Minimum external components- completely adjustment free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51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74F7D-26EA-41E5-A941-959A0889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COMPONENTS USED FOR BUILIDING THIS PROTOTYPE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943512-4ED1-4556-BFA6-375EC68D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TFT LCD Screen(3.5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TEA5767 module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Arduino Uno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Earphones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Jumper Cables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Purf</a:t>
            </a:r>
            <a:r>
              <a:rPr lang="en-US" dirty="0"/>
              <a:t> 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Cardbboard</a:t>
            </a:r>
            <a:r>
              <a:rPr lang="en-US" dirty="0"/>
              <a:t>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Paint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7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47A46-3BD2-4978-A67E-749C6E3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 CONNECTIONS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A4E1B27-35E9-429E-A383-A9F2D5401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72" y="1846263"/>
            <a:ext cx="2262782" cy="4022725"/>
          </a:xfrm>
        </p:spPr>
      </p:pic>
    </p:spTree>
    <p:extLst>
      <p:ext uri="{BB962C8B-B14F-4D97-AF65-F5344CB8AC3E}">
        <p14:creationId xmlns:p14="http://schemas.microsoft.com/office/powerpoint/2010/main" val="36720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testing\</a:t>
            </a:r>
            <a:r>
              <a:rPr lang="en-IN" dirty="0" err="1" smtClean="0">
                <a:hlinkClick r:id="rId2" action="ppaction://hlinkfile"/>
              </a:rPr>
              <a:t>fm_radiofinal</a:t>
            </a:r>
            <a:r>
              <a:rPr lang="en-IN" dirty="0" smtClean="0">
                <a:hlinkClick r:id="rId2" action="ppaction://hlinkfile"/>
              </a:rPr>
              <a:t>\</a:t>
            </a:r>
            <a:r>
              <a:rPr lang="en-IN" dirty="0" err="1" smtClean="0">
                <a:hlinkClick r:id="rId2" action="ppaction://hlinkfile"/>
              </a:rPr>
              <a:t>fm_radiofinal.ino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1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4CC2B0-8F54-4B11-84F3-D240DB77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346" y="1846263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Circuit diagram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9790" r="-1389" b="10656"/>
          <a:stretch/>
        </p:blipFill>
        <p:spPr>
          <a:xfrm>
            <a:off x="1015299" y="1737360"/>
            <a:ext cx="10802799" cy="4192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54" t="18520" r="3436" b="11823"/>
          <a:stretch/>
        </p:blipFill>
        <p:spPr>
          <a:xfrm>
            <a:off x="415806" y="1440873"/>
            <a:ext cx="11402292" cy="4488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1" t="18844" r="1657" b="11081"/>
          <a:stretch/>
        </p:blipFill>
        <p:spPr>
          <a:xfrm>
            <a:off x="0" y="1122217"/>
            <a:ext cx="11887200" cy="51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Serialmonitor</a:t>
            </a:r>
            <a:r>
              <a:rPr lang="en-IN" dirty="0" smtClean="0"/>
              <a:t>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14" r="91881" b="10471"/>
          <a:stretch/>
        </p:blipFill>
        <p:spPr>
          <a:xfrm>
            <a:off x="810012" y="1866149"/>
            <a:ext cx="1958945" cy="4653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4675" b="10959"/>
          <a:stretch/>
        </p:blipFill>
        <p:spPr>
          <a:xfrm>
            <a:off x="3143279" y="1737360"/>
            <a:ext cx="1092514" cy="47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5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</TotalTime>
  <Words>108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TOUCH SCREEN FM RADIO</vt:lpstr>
      <vt:lpstr>FEATURES OF THE PROTOTYPE</vt:lpstr>
      <vt:lpstr>Components of FM Module </vt:lpstr>
      <vt:lpstr>COMPONENTS USED FOR BUILIDING THIS PROTOTYPE</vt:lpstr>
      <vt:lpstr>CIRCUIT CONNECTIONS</vt:lpstr>
      <vt:lpstr>The code</vt:lpstr>
      <vt:lpstr>FINAL MODEL</vt:lpstr>
      <vt:lpstr>Circuit diagram </vt:lpstr>
      <vt:lpstr>Serialmonitor values</vt:lpstr>
      <vt:lpstr>Serialplotter values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screen Fm radio</dc:title>
  <dc:creator>anish d</dc:creator>
  <cp:lastModifiedBy>anish d</cp:lastModifiedBy>
  <cp:revision>15</cp:revision>
  <dcterms:created xsi:type="dcterms:W3CDTF">2019-07-11T08:14:02Z</dcterms:created>
  <dcterms:modified xsi:type="dcterms:W3CDTF">2019-08-05T09:39:32Z</dcterms:modified>
</cp:coreProperties>
</file>