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B046B-65BB-4B00-96E2-996684E5C611}" v="3" dt="2024-01-21T15:20:5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6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 De" userId="7e4437fb9d6aaf3b" providerId="LiveId" clId="{589B046B-65BB-4B00-96E2-996684E5C611}"/>
    <pc:docChg chg="undo custSel modSld">
      <pc:chgData name="Anish De" userId="7e4437fb9d6aaf3b" providerId="LiveId" clId="{589B046B-65BB-4B00-96E2-996684E5C611}" dt="2024-01-21T15:20:27.406" v="25" actId="1076"/>
      <pc:docMkLst>
        <pc:docMk/>
      </pc:docMkLst>
      <pc:sldChg chg="addSp modSp mod">
        <pc:chgData name="Anish De" userId="7e4437fb9d6aaf3b" providerId="LiveId" clId="{589B046B-65BB-4B00-96E2-996684E5C611}" dt="2024-01-21T15:20:27.406" v="25" actId="1076"/>
        <pc:sldMkLst>
          <pc:docMk/>
          <pc:sldMk cId="1403844535" sldId="256"/>
        </pc:sldMkLst>
        <pc:spChg chg="add mod">
          <ac:chgData name="Anish De" userId="7e4437fb9d6aaf3b" providerId="LiveId" clId="{589B046B-65BB-4B00-96E2-996684E5C611}" dt="2024-01-21T15:20:27.406" v="25" actId="1076"/>
          <ac:spMkLst>
            <pc:docMk/>
            <pc:sldMk cId="1403844535" sldId="256"/>
            <ac:spMk id="4" creationId="{1C03BDCE-5D01-EE4F-FB6A-E2DE5011B2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9717-10AF-2DFD-7327-4F879277D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B37F2-24B0-9150-13ED-007CAA490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8A93-6DF3-FD16-408C-26E368CC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D72F-4378-C31A-23BF-4D685E8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D4EA-4889-B7F6-274B-97FD3695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4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F7F4-ED11-275E-C1E0-DF6CA44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28732-E0E1-6656-822D-6B0C90D3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1AE7-6554-CC31-919E-A9C49308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A4C4D-16A4-1C60-1F34-3CE0D721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2536-1619-C89E-B69F-EE990609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C03D6-A1E7-EDBB-55A5-F360D9634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CE378-675F-E6E1-6561-CA8C2C746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6262-07F1-E630-0DA0-0F60E777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268D-C217-31FF-E891-E35618DF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9BA3-FAB7-EDFB-0032-7B91D8B7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1AE6-8938-EFAB-8C82-32031ACC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C6CA-8CFA-8664-1075-B670FC11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A4D9-58AC-2D3F-306F-5A2BA63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524F-5FB0-43DC-20D9-9D373DDB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91CE-1C7A-FA04-6595-DAE170C8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2C53-6E68-C9EA-EA33-2BB7FDA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875D-1EB9-735F-3AA0-0DBE7E52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E2C1-C010-E8DD-D51A-4C9944CD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70D2-E499-14BD-EFC1-0D58CF6A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5F2C-890C-F6F0-CF7D-5CB91B61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5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6B97-1A6E-6E44-544F-D824B683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489C-4585-2102-0452-539009155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9BB04-4ADF-9D00-EB45-D44EA447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EE58-A469-D237-54F5-9ACCABBF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8051-96BB-613A-A2E1-13429174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99B01-6B8C-FBF7-5941-BC13392D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3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BED1-1C2A-7441-8AF8-37ED5760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6DA0-592B-B8D9-BDFD-FD8960EF3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3941D-C2CC-2A05-9B19-F52E54E5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8411A-72B7-3C0E-CFE2-773ADFBC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0AEE3-698C-54E1-5E75-2C4277E81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3A1A4-A236-AF30-8B70-AC483318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9E331-9563-78F9-8B92-9A19B5CB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26DAB-3DBC-D7BD-3469-0326B09B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2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3BA9-E378-0CBF-232B-C1358A57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55896-0010-37EB-F464-C75F11F3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0EA87-DE62-6395-EC97-DDF1A3F3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CBA8E-F943-5254-15D1-E8519416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03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2B7D7-3357-02D7-2031-36531C65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B2EDA-319B-0F18-B102-0017E633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7048-1D02-3F20-E619-42BB78A6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674-A3FE-5BBF-D084-AB5268F3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40CF-3306-EE1A-DC8B-657779063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04CB9-CA4C-21BB-E1DD-11AD5E090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4448-7303-3102-85E5-0D94A96F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CB2F-6587-FB5A-FE06-801EB234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C2D4-4486-A274-EE26-F6A04C7C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0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8620-186A-9F08-8DA2-CA499823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989E0-3479-5AE5-7F60-7AF43224C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A6581-60A9-09BF-6D3E-AB6FF3007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89293-1496-93E4-4812-BA284B1D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AFCC-CEE3-6580-266D-F9CF9772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D1-CD90-6777-96EC-DC6D83A0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3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7F386-B4E7-A20E-7B4D-199858AD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782D-65BE-884A-5116-7E905CE7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A1CC-FDE7-C3F3-16B6-63343DE80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FF41-3E47-429D-B362-D92E8E96C0D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C46E-F39B-956F-2B86-9DC2ACD80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48572-7012-E19F-C2FE-E50959540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E6F1-6B95-4EFC-A4FB-F177081EE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2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anishde/SIMPLIFY_text_summariz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ishde007/S-I-M-P-L-I-F-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E4F2-7347-F19D-361E-79159FEFF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`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7EE65-F381-F6A2-762D-E6AB3EBD7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DF5AF-CA86-320F-4CF2-09D3B8D2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3BDCE-5D01-EE4F-FB6A-E2DE5011B27D}"/>
              </a:ext>
            </a:extLst>
          </p:cNvPr>
          <p:cNvSpPr txBox="1"/>
          <p:nvPr/>
        </p:nvSpPr>
        <p:spPr>
          <a:xfrm>
            <a:off x="1346848" y="4210981"/>
            <a:ext cx="715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Chatbot →  </a:t>
            </a:r>
            <a:r>
              <a:rPr lang="en-IN" sz="1400" dirty="0">
                <a:latin typeface="Aptos" panose="020B0004020202020204" pitchFamily="34" charset="0"/>
                <a:hlinkClick r:id="rId3"/>
              </a:rPr>
              <a:t>https://huggingface.co/spaces/anishde/SIMPLIFY_text_summarizer</a:t>
            </a:r>
            <a:endParaRPr lang="en-IN" sz="1400" dirty="0"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GitHub   →  </a:t>
            </a:r>
            <a:r>
              <a:rPr lang="en-IN" sz="1400" dirty="0">
                <a:latin typeface="Aptos" panose="020B0004020202020204" pitchFamily="34" charset="0"/>
                <a:hlinkClick r:id="rId4"/>
              </a:rPr>
              <a:t>https://github.com/anishde007/S-I-M-P-L-I-F-Y</a:t>
            </a:r>
            <a:endParaRPr lang="en-IN" sz="1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4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108C-8109-C026-6C3D-9EDC672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73256-7B79-8F01-468E-947848DA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" y="7818"/>
            <a:ext cx="12178101" cy="6850182"/>
          </a:xfrm>
        </p:spPr>
      </p:pic>
    </p:spTree>
    <p:extLst>
      <p:ext uri="{BB962C8B-B14F-4D97-AF65-F5344CB8AC3E}">
        <p14:creationId xmlns:p14="http://schemas.microsoft.com/office/powerpoint/2010/main" val="41674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96AD-9D70-5CEC-4CC1-07EDAFA5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B137F-96A3-F2A4-653D-EEC4881B0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0797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`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Anish De</dc:creator>
  <cp:lastModifiedBy>Anish De</cp:lastModifiedBy>
  <cp:revision>1</cp:revision>
  <dcterms:created xsi:type="dcterms:W3CDTF">2024-01-21T15:06:08Z</dcterms:created>
  <dcterms:modified xsi:type="dcterms:W3CDTF">2024-01-21T15:20:59Z</dcterms:modified>
</cp:coreProperties>
</file>