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305a7d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305a7d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305a7d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305a7d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305a7df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305a7df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305a7d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305a7d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305a7df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305a7df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classic board game implemented with Java Swing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1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Skyler Thompson, Garrett Ellison, Alex Waitkus, and Anish Gilani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2260" l="2177" r="5563" t="5730"/>
          <a:stretch/>
        </p:blipFill>
        <p:spPr>
          <a:xfrm>
            <a:off x="419125" y="1129100"/>
            <a:ext cx="8374175" cy="36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925" y="1017725"/>
            <a:ext cx="7528149" cy="39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1105300"/>
            <a:ext cx="6544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can join another game(loginSuccess())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5775"/>
            <a:ext cx="8839201" cy="176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Example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00350" y="1096575"/>
            <a:ext cx="7502100" cy="3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Case:  BeginGame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Actor:  Player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Two players are waiting for a game to begin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 The system creates a new game and both players are presented with two game boards filled with ships, and a way to submit coordinates (JButtons).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Condition: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players are logged into the system and are ready for the game to begin.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Condition: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A new game begins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