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slides/slide1.xml" ContentType="application/vnd.openxmlformats-officedocument.presentationml.slide+xml"/>
  <Override PartName="/ppt/presentation.xml" ContentType="application/vnd.openxmlformats-officedocument.presentationml.presentation.main+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Layouts/slideLayout119.xml" ContentType="application/vnd.openxmlformats-officedocument.presentationml.slideLayout+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Layouts/slideLayout118.xml" ContentType="application/vnd.openxmlformats-officedocument.presentationml.slideLayout+xml"/>
  <Override PartName="/ppt/slideMasters/slideMaster1.xml" ContentType="application/vnd.openxmlformats-officedocument.presentationml.slideMaster+xml"/>
  <Override PartName="/ppt/slideLayouts/slideLayout116.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117.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62.xml" ContentType="application/vnd.openxmlformats-officedocument.presentationml.slideLayout+xml"/>
  <Override PartName="/ppt/slideLayouts/slideLayout59.xml" ContentType="application/vnd.openxmlformats-officedocument.presentationml.slideLayout+xml"/>
  <Override PartName="/ppt/slideLayouts/slideLayout64.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63.xml" ContentType="application/vnd.openxmlformats-officedocument.presentationml.slideLayout+xml"/>
  <Override PartName="/ppt/slideLayouts/slideLayout93.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88.xml" ContentType="application/vnd.openxmlformats-officedocument.presentationml.slideLayout+xml"/>
  <Override PartName="/ppt/slideLayouts/slideLayout94.xml" ContentType="application/vnd.openxmlformats-officedocument.presentationml.slideLayout+xml"/>
  <Override PartName="/ppt/slideLayouts/slideLayout65.xml" ContentType="application/vnd.openxmlformats-officedocument.presentationml.slideLayout+xml"/>
  <Override PartName="/ppt/slideLayouts/slideLayout72.xml" ContentType="application/vnd.openxmlformats-officedocument.presentationml.slideLayout+xml"/>
  <Override PartName="/ppt/slideLayouts/slideLayout87.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76.xml" ContentType="application/vnd.openxmlformats-officedocument.presentationml.slideLayout+xml"/>
  <Override PartName="/ppt/slideLayouts/slideLayout73.xml" ContentType="application/vnd.openxmlformats-officedocument.presentationml.slideLayout+xml"/>
  <Override PartName="/ppt/slideLayouts/slideLayout78.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1.xml" ContentType="application/vnd.openxmlformats-officedocument.presentationml.slideLayout+xml"/>
  <Override PartName="/ppt/slideLayouts/slideLayout77.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theme/theme8.xml" ContentType="application/vnd.openxmlformats-officedocument.theme+xml"/>
  <Override PartName="/ppt/notesMasters/notesMaster1.xml" ContentType="application/vnd.openxmlformats-officedocument.presentationml.notesMaster+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 id="2147483962" r:id="rId2"/>
    <p:sldMasterId id="2147483980" r:id="rId3"/>
    <p:sldMasterId id="2147483998" r:id="rId4"/>
    <p:sldMasterId id="2147484016" r:id="rId5"/>
    <p:sldMasterId id="2147484034" r:id="rId6"/>
    <p:sldMasterId id="2147484088" r:id="rId7"/>
  </p:sldMasterIdLst>
  <p:notesMasterIdLst>
    <p:notesMasterId r:id="rId9"/>
  </p:notesMasterIdLst>
  <p:sldIdLst>
    <p:sldId id="361" r:id="rId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346">
          <p15:clr>
            <a:srgbClr val="A4A3A4"/>
          </p15:clr>
        </p15:guide>
        <p15:guide id="3" orient="horz" pos="99">
          <p15:clr>
            <a:srgbClr val="A4A3A4"/>
          </p15:clr>
        </p15:guide>
        <p15:guide id="4" orient="horz" pos="4020">
          <p15:clr>
            <a:srgbClr val="A4A3A4"/>
          </p15:clr>
        </p15:guide>
        <p15:guide id="5" orient="horz" pos="4247">
          <p15:clr>
            <a:srgbClr val="A4A3A4"/>
          </p15:clr>
        </p15:guide>
        <p15:guide id="6" pos="295">
          <p15:clr>
            <a:srgbClr val="A4A3A4"/>
          </p15:clr>
        </p15:guide>
        <p15:guide id="7" pos="5465">
          <p15:clr>
            <a:srgbClr val="A4A3A4"/>
          </p15:clr>
        </p15:guide>
        <p15:guide id="8" pos="320">
          <p15:clr>
            <a:srgbClr val="A4A3A4"/>
          </p15:clr>
        </p15:guide>
        <p15:guide id="9" pos="5920">
          <p15:clr>
            <a:srgbClr val="A4A3A4"/>
          </p15:clr>
        </p15:guide>
      </p15:sldGuideLst>
    </p:ext>
    <p:ext uri="{2D200454-40CA-4A62-9FC3-DE9A4176ACB9}">
      <p15:notesGuideLst xmlns:p15="http://schemas.microsoft.com/office/powerpoint/2012/main">
        <p15:guide id="1" orient="horz" pos="141">
          <p15:clr>
            <a:srgbClr val="A4A3A4"/>
          </p15:clr>
        </p15:guide>
        <p15:guide id="2" orient="horz" pos="2495">
          <p15:clr>
            <a:srgbClr val="A4A3A4"/>
          </p15:clr>
        </p15:guide>
        <p15:guide id="3" pos="236">
          <p15:clr>
            <a:srgbClr val="A4A3A4"/>
          </p15:clr>
        </p15:guide>
        <p15:guide id="4" pos="40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2D050"/>
    <a:srgbClr val="000000"/>
    <a:srgbClr val="B3E2FF"/>
    <a:srgbClr val="99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23" autoAdjust="0"/>
    <p:restoredTop sz="50000" autoAdjust="0"/>
  </p:normalViewPr>
  <p:slideViewPr>
    <p:cSldViewPr>
      <p:cViewPr varScale="1">
        <p:scale>
          <a:sx n="71" d="100"/>
          <a:sy n="71" d="100"/>
        </p:scale>
        <p:origin x="1356" y="66"/>
      </p:cViewPr>
      <p:guideLst>
        <p:guide orient="horz" pos="754"/>
        <p:guide orient="horz" pos="346"/>
        <p:guide orient="horz" pos="99"/>
        <p:guide orient="horz" pos="4020"/>
        <p:guide orient="horz" pos="4247"/>
        <p:guide pos="295"/>
        <p:guide pos="5465"/>
        <p:guide pos="320"/>
        <p:guide pos="59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141"/>
        <p:guide orient="horz" pos="2495"/>
        <p:guide pos="236"/>
        <p:guide pos="40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ableStyles" Target="tableStyles.xml"/><Relationship Id="rId39" Type="http://schemas.openxmlformats.org/officeDocument/2006/relationships/customXml" Target="../customXml/item2.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theme" Target="theme/theme1.xml"/><Relationship Id="rId38" Type="http://schemas.openxmlformats.org/officeDocument/2006/relationships/customXml" Target="../customXml/item1.xml"/><Relationship Id="rId2" Type="http://schemas.openxmlformats.org/officeDocument/2006/relationships/slideMaster" Target="slideMasters/slideMaster2.xml"/><Relationship Id="rId41"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viewProps" Target="view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275" y="223838"/>
            <a:ext cx="4953000" cy="3429000"/>
          </a:xfrm>
          <a:prstGeom prst="rect">
            <a:avLst/>
          </a:prstGeom>
          <a:noFill/>
          <a:ln w="12700">
            <a:solidFill>
              <a:schemeClr val="accent6"/>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374650" y="3960813"/>
            <a:ext cx="6110288" cy="471483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5698273" y="8941686"/>
            <a:ext cx="1158140" cy="191158"/>
          </a:xfrm>
          <a:prstGeom prst="rect">
            <a:avLst/>
          </a:prstGeom>
        </p:spPr>
        <p:txBody>
          <a:bodyPr vert="horz" lIns="91440" tIns="45720" rIns="91440" bIns="45720" rtlCol="0" anchor="b"/>
          <a:lstStyle>
            <a:lvl1pPr algn="r">
              <a:defRPr sz="1200"/>
            </a:lvl1pPr>
          </a:lstStyle>
          <a:p>
            <a:fld id="{55BFD925-CC11-4B9D-8529-61FFFD75AA94}" type="slidenum">
              <a:rPr lang="en-AU" smtClean="0"/>
              <a:t>‹#›</a:t>
            </a:fld>
            <a:endParaRPr lang="en-AU"/>
          </a:p>
        </p:txBody>
      </p:sp>
      <p:sp>
        <p:nvSpPr>
          <p:cNvPr id="8" name="Rectangle 44"/>
          <p:cNvSpPr>
            <a:spLocks noChangeArrowheads="1"/>
          </p:cNvSpPr>
          <p:nvPr/>
        </p:nvSpPr>
        <p:spPr bwMode="auto">
          <a:xfrm>
            <a:off x="78057" y="8964824"/>
            <a:ext cx="5642518" cy="130805"/>
          </a:xfrm>
          <a:prstGeom prst="rect">
            <a:avLst/>
          </a:prstGeom>
          <a:noFill/>
          <a:ln w="9525">
            <a:noFill/>
            <a:miter lim="800000"/>
            <a:headEnd/>
            <a:tailEnd/>
          </a:ln>
          <a:effectLst/>
        </p:spPr>
        <p:txBody>
          <a:bodyPr wrap="square" lIns="0" tIns="0" rIns="0" bIns="0">
            <a:spAutoFit/>
          </a:bodyPr>
          <a:lstStyle/>
          <a:p>
            <a:pPr>
              <a:defRPr/>
            </a:pPr>
            <a:r>
              <a:rPr lang="en-US" sz="850" dirty="0"/>
              <a:t>© Partners in Performance Pty Ltd or Partners in Performance Global Solutions (PIP). All rights reserved. </a:t>
            </a:r>
            <a:endParaRPr lang="en-US" sz="850" dirty="0">
              <a:latin typeface="Arial" charset="0"/>
            </a:endParaRPr>
          </a:p>
        </p:txBody>
      </p:sp>
    </p:spTree>
    <p:extLst>
      <p:ext uri="{BB962C8B-B14F-4D97-AF65-F5344CB8AC3E}">
        <p14:creationId xmlns:p14="http://schemas.microsoft.com/office/powerpoint/2010/main" val="2140032348"/>
      </p:ext>
    </p:extLst>
  </p:cSld>
  <p:clrMap bg1="lt1" tx1="dk1" bg2="lt2" tx2="dk2" accent1="accent1" accent2="accent2" accent3="accent3" accent4="accent4" accent5="accent5" accent6="accent6" hlink="hlink" folHlink="folHlink"/>
  <p:notesStyle>
    <a:lvl1pPr marL="268288" indent="-268288" algn="l" defTabSz="914400" rtl="0" eaLnBrk="1" latinLnBrk="0" hangingPunct="1">
      <a:lnSpc>
        <a:spcPct val="120000"/>
      </a:lnSpc>
      <a:spcBef>
        <a:spcPts val="600"/>
      </a:spcBef>
      <a:buClr>
        <a:schemeClr val="tx1"/>
      </a:buClr>
      <a:buFont typeface="Arial" pitchFamily="34" charset="0"/>
      <a:buChar char="•"/>
      <a:defRPr sz="1200" kern="1200">
        <a:ln>
          <a:noFill/>
        </a:ln>
        <a:solidFill>
          <a:schemeClr val="tx1"/>
        </a:solidFill>
        <a:latin typeface="+mn-lt"/>
        <a:ea typeface="+mn-ea"/>
        <a:cs typeface="+mn-cs"/>
      </a:defRPr>
    </a:lvl1pPr>
    <a:lvl2pPr marL="628650" indent="-271463" algn="l" defTabSz="914400" rtl="0" eaLnBrk="1" latinLnBrk="0" hangingPunct="1">
      <a:lnSpc>
        <a:spcPct val="120000"/>
      </a:lnSpc>
      <a:spcBef>
        <a:spcPts val="600"/>
      </a:spcBef>
      <a:buClr>
        <a:schemeClr val="tx1"/>
      </a:buClr>
      <a:buFont typeface="Calibri" pitchFamily="34" charset="0"/>
      <a:buChar char="‒"/>
      <a:defRPr sz="1200" kern="1200">
        <a:ln>
          <a:noFill/>
        </a:ln>
        <a:solidFill>
          <a:schemeClr val="tx1"/>
        </a:solidFill>
        <a:latin typeface="+mn-lt"/>
        <a:ea typeface="+mn-ea"/>
        <a:cs typeface="+mn-cs"/>
      </a:defRPr>
    </a:lvl2pPr>
    <a:lvl3pPr marL="981075" indent="-266700" algn="l" defTabSz="914400" rtl="0" eaLnBrk="1" latinLnBrk="0" hangingPunct="1">
      <a:lnSpc>
        <a:spcPct val="120000"/>
      </a:lnSpc>
      <a:spcBef>
        <a:spcPts val="600"/>
      </a:spcBef>
      <a:buFont typeface="Courier New" pitchFamily="49" charset="0"/>
      <a:buChar char="o"/>
      <a:defRPr sz="1200" kern="1200">
        <a:ln>
          <a:noFill/>
        </a:ln>
        <a:solidFill>
          <a:schemeClr val="tx1"/>
        </a:solidFill>
        <a:latin typeface="+mn-lt"/>
        <a:ea typeface="+mn-ea"/>
        <a:cs typeface="+mn-cs"/>
      </a:defRPr>
    </a:lvl3pPr>
    <a:lvl4pPr marL="1349375" indent="-268288" algn="l" defTabSz="914400" rtl="0" eaLnBrk="1" latinLnBrk="0" hangingPunct="1">
      <a:lnSpc>
        <a:spcPct val="120000"/>
      </a:lnSpc>
      <a:spcBef>
        <a:spcPts val="600"/>
      </a:spcBef>
      <a:buClr>
        <a:schemeClr val="tx1"/>
      </a:buClr>
      <a:buFont typeface="Wingdings" pitchFamily="2" charset="2"/>
      <a:buChar char="§"/>
      <a:defRPr sz="1200" kern="1200">
        <a:ln>
          <a:noFill/>
        </a:ln>
        <a:solidFill>
          <a:schemeClr val="tx1"/>
        </a:solidFill>
        <a:latin typeface="+mn-lt"/>
        <a:ea typeface="+mn-ea"/>
        <a:cs typeface="+mn-cs"/>
      </a:defRPr>
    </a:lvl4pPr>
    <a:lvl5pPr marL="1828800" algn="l" defTabSz="914400" rtl="0" eaLnBrk="1" latinLnBrk="0" hangingPunct="1">
      <a:defRPr sz="1200" kern="1200">
        <a:ln>
          <a:noFill/>
        </a:ln>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chemeClr val="tx1"/>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lnSpc>
                <a:spcPct val="100000"/>
              </a:lnSpc>
              <a:defRPr/>
            </a:pPr>
            <a:r>
              <a:rPr lang="en-US" dirty="0">
                <a:solidFill>
                  <a:schemeClr val="tx1"/>
                </a:solidFill>
                <a:cs typeface="Arial" charset="0"/>
              </a:rPr>
              <a:t>Partners in Performance International</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200" b="0" i="1" u="none" strike="noStrike" kern="1200" cap="none" spc="0" normalizeH="0" baseline="0" noProof="0" dirty="0">
                <a:ln>
                  <a:noFill/>
                </a:ln>
                <a:solidFill>
                  <a:schemeClr val="tx1"/>
                </a:solidFill>
                <a:effectLst/>
                <a:uLnTx/>
                <a:uFillTx/>
                <a:latin typeface="Calibri" pitchFamily="34" charset="0"/>
                <a:ea typeface="+mn-ea"/>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fontAlgn="auto">
              <a:spcBef>
                <a:spcPts val="0"/>
              </a:spcBef>
              <a:spcAft>
                <a:spcPts val="0"/>
              </a:spcAft>
              <a:defRPr/>
            </a:pPr>
            <a:endParaRPr lang="en-US">
              <a:solidFill>
                <a:schemeClr val="tx1"/>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fontAlgn="auto">
              <a:spcBef>
                <a:spcPts val="0"/>
              </a:spcBef>
              <a:spcAft>
                <a:spcPts val="0"/>
              </a:spcAft>
              <a:defRPr/>
            </a:pPr>
            <a:endParaRPr lang="en-US">
              <a:solidFill>
                <a:schemeClr val="tx1"/>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chemeClr val="tx1"/>
                </a:solidFill>
              </a:rPr>
              <a:t>© Partners in Performance International Pty Ltd and/or Partners in Performance Global Solutions (collectively ‘PIP’) 2015. </a:t>
            </a:r>
            <a:r>
              <a:rPr lang="en-AU" sz="850" b="0" dirty="0">
                <a:solidFill>
                  <a:schemeClr val="tx1"/>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b="0" dirty="0">
              <a:solidFill>
                <a:schemeClr val="tx1"/>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48841191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7264122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Tree>
    <p:extLst>
      <p:ext uri="{BB962C8B-B14F-4D97-AF65-F5344CB8AC3E}">
        <p14:creationId xmlns:p14="http://schemas.microsoft.com/office/powerpoint/2010/main" val="26643926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077858"/>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
        <p:nvSpPr>
          <p:cNvPr id="7" name="Chart Placeholder 6"/>
          <p:cNvSpPr>
            <a:spLocks noGrp="1"/>
          </p:cNvSpPr>
          <p:nvPr>
            <p:ph type="chart" sz="quarter" idx="13"/>
          </p:nvPr>
        </p:nvSpPr>
        <p:spPr>
          <a:xfrm>
            <a:off x="507341"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95581905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078280"/>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
        <p:nvSpPr>
          <p:cNvPr id="8" name="Table Placeholder 7"/>
          <p:cNvSpPr>
            <a:spLocks noGrp="1"/>
          </p:cNvSpPr>
          <p:nvPr>
            <p:ph type="tbl" sz="quarter" idx="13"/>
          </p:nvPr>
        </p:nvSpPr>
        <p:spPr>
          <a:xfrm>
            <a:off x="507341"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858761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5"/>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0"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sz="1800"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sz="1800">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710393413"/>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265569"/>
      </p:ext>
    </p:extLst>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617916162"/>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107642982"/>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1553104900"/>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18003070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8982818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chemeClr val="accent1"/>
              </a:solidFill>
            </a:endParaRPr>
          </a:p>
        </p:txBody>
      </p:sp>
    </p:spTree>
    <p:extLst>
      <p:ext uri="{BB962C8B-B14F-4D97-AF65-F5344CB8AC3E}">
        <p14:creationId xmlns:p14="http://schemas.microsoft.com/office/powerpoint/2010/main" val="102337761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255521208"/>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074714703"/>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096733865"/>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2196519063"/>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1218777828"/>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21824872"/>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7176098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0226175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3722273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4312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62160129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41625207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29172230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169304009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81648610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pPr/>
              <a:t>‹#›</a:t>
            </a:fld>
            <a:endParaRPr lang="en-AU"/>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15889134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9"/>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3"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63"/>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3" y="687225"/>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9" name="Rectangle 66"/>
          <p:cNvSpPr>
            <a:spLocks noChangeArrowheads="1"/>
          </p:cNvSpPr>
          <p:nvPr/>
        </p:nvSpPr>
        <p:spPr bwMode="auto">
          <a:xfrm>
            <a:off x="-11206" y="5373223"/>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dirty="0">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4000"/>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7"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938799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3" y="1284063"/>
            <a:ext cx="8891323" cy="5184775"/>
          </a:xfrm>
        </p:spPr>
        <p:txBody>
          <a:bodyPr/>
          <a:lstStyle>
            <a:lvl1pPr marL="361950" indent="-361950">
              <a:spcBef>
                <a:spcPts val="600"/>
              </a:spcBef>
              <a:buClr>
                <a:schemeClr val="tx1"/>
              </a:buClr>
              <a:buSzPct val="100000"/>
              <a:buFont typeface="Arial" panose="020B0604020202020204" pitchFamily="34" charset="0"/>
              <a:buChar char="•"/>
              <a:defRPr sz="1500"/>
            </a:lvl1pPr>
            <a:lvl2pPr>
              <a:spcBef>
                <a:spcPts val="600"/>
              </a:spcBef>
              <a:defRPr sz="1500"/>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914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a:xfrm>
            <a:off x="507340" y="174627"/>
            <a:ext cx="8891323" cy="393700"/>
          </a:xfrm>
        </p:spPr>
        <p:txBody>
          <a:bodyPr>
            <a:normAutofit/>
          </a:bodyPr>
          <a:lstStyle>
            <a:lvl1pPr>
              <a:defRPr sz="2000"/>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362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379991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3" y="1196984"/>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60900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70"/>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2103250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42" y="1196984"/>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6" y="1196984"/>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139260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8"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363011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7" y="908729"/>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28963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8" y="908729"/>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40"/>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80"/>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87311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3"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78131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3"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8"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70"/>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6"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90"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37404907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3" y="6165860"/>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232162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pPr/>
              <a:t>‹#›</a:t>
            </a:fld>
            <a:endParaRPr lang="en-US" dirty="0"/>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398576046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680622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165860"/>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436673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25386870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077862"/>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3" y="1412777"/>
            <a:ext cx="8891323" cy="4608512"/>
          </a:xfrm>
        </p:spPr>
        <p:txBody>
          <a:bodyPr/>
          <a:lstStyle>
            <a:lvl1pPr marL="0" indent="0">
              <a:buNone/>
              <a:defRPr/>
            </a:lvl1pPr>
          </a:lstStyle>
          <a:p>
            <a:r>
              <a:rPr lang="en-US" dirty="0"/>
              <a:t>Click icon to add chart</a:t>
            </a:r>
            <a:endParaRPr lang="en-AU" dirty="0"/>
          </a:p>
        </p:txBody>
      </p:sp>
    </p:spTree>
    <p:extLst>
      <p:ext uri="{BB962C8B-B14F-4D97-AF65-F5344CB8AC3E}">
        <p14:creationId xmlns:p14="http://schemas.microsoft.com/office/powerpoint/2010/main" val="3523762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dirty="0">
              <a:solidFill>
                <a:srgbClr val="000080"/>
              </a:solidFill>
            </a:endParaRPr>
          </a:p>
        </p:txBody>
      </p:sp>
      <p:sp>
        <p:nvSpPr>
          <p:cNvPr id="4" name="Text Placeholder 8"/>
          <p:cNvSpPr>
            <a:spLocks noGrp="1"/>
          </p:cNvSpPr>
          <p:nvPr>
            <p:ph type="body" sz="quarter" idx="11" hasCustomPrompt="1"/>
          </p:nvPr>
        </p:nvSpPr>
        <p:spPr>
          <a:xfrm>
            <a:off x="507343" y="607828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3"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3" y="1412875"/>
            <a:ext cx="8891323" cy="4608413"/>
          </a:xfrm>
        </p:spPr>
        <p:txBody>
          <a:bodyPr/>
          <a:lstStyle>
            <a:lvl1pPr marL="0" indent="0">
              <a:buNone/>
              <a:defRPr/>
            </a:lvl1pPr>
          </a:lstStyle>
          <a:p>
            <a:r>
              <a:rPr lang="en-US" dirty="0"/>
              <a:t>Click icon to add table</a:t>
            </a:r>
            <a:endParaRPr lang="en-AU" dirty="0"/>
          </a:p>
        </p:txBody>
      </p:sp>
    </p:spTree>
    <p:extLst>
      <p:ext uri="{BB962C8B-B14F-4D97-AF65-F5344CB8AC3E}">
        <p14:creationId xmlns:p14="http://schemas.microsoft.com/office/powerpoint/2010/main" val="2194227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3476" y="5581896"/>
            <a:ext cx="144463" cy="133350"/>
          </a:xfrm>
          <a:prstGeom prst="rect">
            <a:avLst/>
          </a:prstGeom>
        </p:spPr>
      </p:pic>
      <p:sp>
        <p:nvSpPr>
          <p:cNvPr id="3" name="Title 2"/>
          <p:cNvSpPr>
            <a:spLocks noGrp="1" noChangeArrowheads="1"/>
          </p:cNvSpPr>
          <p:nvPr>
            <p:ph type="title"/>
          </p:nvPr>
        </p:nvSpPr>
        <p:spPr bwMode="auto">
          <a:xfrm>
            <a:off x="492424" y="1663305"/>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0"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a:t>
            </a:r>
            <a:r>
              <a:rPr lang="en-NZ" sz="850" b="1" dirty="0">
                <a:solidFill>
                  <a:srgbClr val="000080"/>
                </a:solidFill>
              </a:rPr>
              <a:t>Partners in Performance Global IP UK Limited</a:t>
            </a:r>
            <a:r>
              <a:rPr lang="en-AU" sz="850" b="1" dirty="0">
                <a:solidFill>
                  <a:srgbClr val="000080"/>
                </a:solidFill>
              </a:rPr>
              <a:t> (collectively ‘PIP’) 2016.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spTree>
    <p:extLst>
      <p:ext uri="{BB962C8B-B14F-4D97-AF65-F5344CB8AC3E}">
        <p14:creationId xmlns:p14="http://schemas.microsoft.com/office/powerpoint/2010/main" val="34220624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3241664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230763618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0304139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321041580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36721382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05193167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62220341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2847602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06622042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62700605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25501418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7151600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04260760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425473784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124840993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38932868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259011405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35890531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931313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238210785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0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9145310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75009066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77865640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9379059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6134881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4579737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0411816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412384513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350256094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99657895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2249124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96259106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301395618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389606547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4"/>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600">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79" y="379521"/>
            <a:ext cx="8915583" cy="215444"/>
          </a:xfrm>
          <a:prstGeom prst="rect">
            <a:avLst/>
          </a:prstGeom>
          <a:noFill/>
          <a:ln w="9525">
            <a:noFill/>
            <a:miter lim="800000"/>
            <a:headEnd/>
            <a:tailEnd/>
          </a:ln>
          <a:effectLst/>
        </p:spPr>
        <p:txBody>
          <a:bodyPr wrap="square" lIns="0" tIns="0" rIns="0" bIns="0" anchor="b">
            <a:spAutoFit/>
          </a:bodyPr>
          <a:lstStyle/>
          <a:p>
            <a:pPr>
              <a:defRPr/>
            </a:pPr>
            <a:r>
              <a:rPr lang="en-US" sz="1400" dirty="0">
                <a:solidFill>
                  <a:srgbClr val="000080"/>
                </a:solidFill>
                <a:cs typeface="Arial" charset="0"/>
              </a:rPr>
              <a:t>Confidential</a:t>
            </a:r>
          </a:p>
        </p:txBody>
      </p:sp>
      <p:sp>
        <p:nvSpPr>
          <p:cNvPr id="6" name="Rectangle 63"/>
          <p:cNvSpPr>
            <a:spLocks noChangeArrowheads="1"/>
          </p:cNvSpPr>
          <p:nvPr/>
        </p:nvSpPr>
        <p:spPr bwMode="auto">
          <a:xfrm>
            <a:off x="526389" y="5503557"/>
            <a:ext cx="8872273" cy="461665"/>
          </a:xfrm>
          <a:prstGeom prst="rect">
            <a:avLst/>
          </a:prstGeom>
          <a:noFill/>
          <a:ln w="9525">
            <a:noFill/>
            <a:miter lim="800000"/>
            <a:headEnd/>
            <a:tailEnd/>
          </a:ln>
        </p:spPr>
        <p:txBody>
          <a:bodyPr wrap="square" lIns="0" tIns="0" rIns="0" bIns="0" anchor="b">
            <a:spAutoFit/>
          </a:bodyPr>
          <a:lstStyle/>
          <a:p>
            <a:pPr>
              <a:defRPr/>
            </a:pPr>
            <a:r>
              <a:rPr lang="en-US" dirty="0">
                <a:solidFill>
                  <a:srgbClr val="000080"/>
                </a:solidFill>
                <a:cs typeface="Arial" charset="0"/>
              </a:rPr>
              <a:t>Partners in Performance International</a:t>
            </a:r>
          </a:p>
          <a:p>
            <a:pPr fontAlgn="base">
              <a:spcAft>
                <a:spcPct val="0"/>
              </a:spcAft>
              <a:defRPr/>
            </a:pPr>
            <a:r>
              <a:rPr lang="en-US" sz="1200" i="1" dirty="0">
                <a:solidFill>
                  <a:srgbClr val="000080"/>
                </a:solidFill>
                <a:cs typeface="Arial" charset="0"/>
              </a:rPr>
              <a:t>Rapid, sustainable results</a:t>
            </a:r>
          </a:p>
        </p:txBody>
      </p:sp>
      <p:sp>
        <p:nvSpPr>
          <p:cNvPr id="8" name="Rectangle 65"/>
          <p:cNvSpPr>
            <a:spLocks noChangeArrowheads="1"/>
          </p:cNvSpPr>
          <p:nvPr/>
        </p:nvSpPr>
        <p:spPr bwMode="auto">
          <a:xfrm>
            <a:off x="483080" y="687219"/>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9" name="Rectangle 66"/>
          <p:cNvSpPr>
            <a:spLocks noChangeArrowheads="1"/>
          </p:cNvSpPr>
          <p:nvPr/>
        </p:nvSpPr>
        <p:spPr bwMode="auto">
          <a:xfrm>
            <a:off x="-11206" y="5373217"/>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4"/>
            <a:ext cx="8873105" cy="433359"/>
          </a:xfrm>
          <a:prstGeom prst="rect">
            <a:avLst/>
          </a:prstGeom>
          <a:noFill/>
          <a:ln w="9525">
            <a:noFill/>
            <a:miter lim="800000"/>
            <a:headEnd/>
            <a:tailEnd/>
          </a:ln>
        </p:spPr>
        <p:txBody>
          <a:bodyPr lIns="0" tIns="0" rIns="0" bIns="0" anchor="b"/>
          <a:lstStyle/>
          <a:p>
            <a:pPr eaLnBrk="0" hangingPunct="0">
              <a:defRPr/>
            </a:pPr>
            <a:r>
              <a:rPr lang="en-AU" sz="850" b="1" dirty="0">
                <a:solidFill>
                  <a:srgbClr val="000080"/>
                </a:solidFill>
              </a:rPr>
              <a:t>© Partners in Performance International Pty Ltd and/or Partners in Performance Global Solutions (collectively ‘PIP’) 2015. </a:t>
            </a:r>
            <a:r>
              <a:rPr lang="en-AU" sz="850"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850" dirty="0">
              <a:solidFill>
                <a:srgbClr val="000080"/>
              </a:solidFill>
            </a:endParaRPr>
          </a:p>
        </p:txBody>
      </p:sp>
      <p:sp>
        <p:nvSpPr>
          <p:cNvPr id="14" name="Text Placeholder 13"/>
          <p:cNvSpPr>
            <a:spLocks noGrp="1"/>
          </p:cNvSpPr>
          <p:nvPr>
            <p:ph type="body" sz="quarter" idx="10" hasCustomPrompt="1"/>
          </p:nvPr>
        </p:nvSpPr>
        <p:spPr>
          <a:xfrm>
            <a:off x="496404" y="4365104"/>
            <a:ext cx="8882853" cy="360040"/>
          </a:xfrm>
        </p:spPr>
        <p:txBody>
          <a:bodyPr anchor="t"/>
          <a:lstStyle>
            <a:lvl1pPr marL="0" indent="0">
              <a:buNone/>
              <a:defRPr sz="2200"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267564906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6522624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0" y="1196975"/>
            <a:ext cx="8891323" cy="5184775"/>
          </a:xfrm>
        </p:spPr>
        <p:txBody>
          <a:bodyPr/>
          <a:lstStyle>
            <a:lvl1pPr marL="361950" indent="-361950">
              <a:spcBef>
                <a:spcPts val="600"/>
              </a:spcBef>
              <a:buClr>
                <a:schemeClr val="tx1"/>
              </a:buClr>
              <a:buSzPct val="100000"/>
              <a:buFont typeface="Arial" panose="020B0604020202020204" pitchFamily="34" charset="0"/>
              <a:buChar cha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679270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61950" indent="-361950">
              <a:spcBef>
                <a:spcPts val="600"/>
              </a:spcBef>
              <a:buClr>
                <a:schemeClr val="tx1"/>
              </a:buClr>
              <a:buSzPct val="100000"/>
              <a:buFont typeface="+mj-lt"/>
              <a:buAutoNum type="arabicPeriod"/>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p:txBody>
      </p:sp>
    </p:spTree>
    <p:extLst>
      <p:ext uri="{BB962C8B-B14F-4D97-AF65-F5344CB8AC3E}">
        <p14:creationId xmlns:p14="http://schemas.microsoft.com/office/powerpoint/2010/main" val="196011305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0" y="1196978"/>
            <a:ext cx="8891323" cy="5184773"/>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marL="1790700" indent="-352425">
              <a:defRPr sz="1600">
                <a:solidFill>
                  <a:schemeClr val="tx1"/>
                </a:solidFill>
              </a:defRPr>
            </a:lvl5pPr>
            <a:lvl6pPr marL="2152650" indent="-361950">
              <a:buFont typeface="Calibri" pitchFamily="34" charset="0"/>
              <a:buChar char="­"/>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5512067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4"/>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329150279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9" y="1196978"/>
            <a:ext cx="4367652"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3" y="1196978"/>
            <a:ext cx="4367650" cy="5184773"/>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1076899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23720061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59082153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3875661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0" y="3212976"/>
            <a:ext cx="8891323" cy="2916000"/>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45777750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6" y="1196976"/>
            <a:ext cx="4290477" cy="2448048"/>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4"/>
            <a:ext cx="4289644" cy="2592387"/>
          </a:xfrm>
          <a:prstGeom prst="rect">
            <a:avLst/>
          </a:prstGeom>
          <a:ln>
            <a:solidFill>
              <a:schemeClr val="accent6"/>
            </a:solidFill>
          </a:ln>
        </p:spPr>
        <p:txBody>
          <a:bodyPr lIns="36000" rIns="36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7"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AU" sz="1600" dirty="0">
              <a:solidFill>
                <a:srgbClr val="000080"/>
              </a:solidFill>
            </a:endParaRPr>
          </a:p>
        </p:txBody>
      </p:sp>
    </p:spTree>
    <p:extLst>
      <p:ext uri="{BB962C8B-B14F-4D97-AF65-F5344CB8AC3E}">
        <p14:creationId xmlns:p14="http://schemas.microsoft.com/office/powerpoint/2010/main" val="37033431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4" y="908723"/>
            <a:ext cx="4363341"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Tree>
    <p:extLst>
      <p:ext uri="{BB962C8B-B14F-4D97-AF65-F5344CB8AC3E}">
        <p14:creationId xmlns:p14="http://schemas.microsoft.com/office/powerpoint/2010/main" val="421890997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98288088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165854"/>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84263392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Tree>
    <p:extLst>
      <p:ext uri="{BB962C8B-B14F-4D97-AF65-F5344CB8AC3E}">
        <p14:creationId xmlns:p14="http://schemas.microsoft.com/office/powerpoint/2010/main" val="35135438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mp; Sub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7856"/>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7" name="Chart Placeholder 6"/>
          <p:cNvSpPr>
            <a:spLocks noGrp="1"/>
          </p:cNvSpPr>
          <p:nvPr>
            <p:ph type="chart" sz="quarter" idx="13"/>
          </p:nvPr>
        </p:nvSpPr>
        <p:spPr>
          <a:xfrm>
            <a:off x="507340" y="1412777"/>
            <a:ext cx="8891323" cy="4608512"/>
          </a:xfrm>
        </p:spPr>
        <p:txBody>
          <a:bodyPr/>
          <a:lstStyle>
            <a:lvl1pPr marL="0" indent="0">
              <a:buNone/>
              <a:defRPr/>
            </a:lvl1pPr>
          </a:lstStyle>
          <a:p>
            <a:r>
              <a:rPr lang="en-US"/>
              <a:t>Click icon to add chart</a:t>
            </a:r>
            <a:endParaRPr lang="en-AU" dirty="0"/>
          </a:p>
        </p:txBody>
      </p:sp>
    </p:spTree>
    <p:extLst>
      <p:ext uri="{BB962C8B-B14F-4D97-AF65-F5344CB8AC3E}">
        <p14:creationId xmlns:p14="http://schemas.microsoft.com/office/powerpoint/2010/main" val="10439385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mp; Subtitle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0" y="6078278"/>
            <a:ext cx="8891323" cy="303473"/>
          </a:xfrm>
        </p:spPr>
        <p:txBody>
          <a:bodyPr anchor="b"/>
          <a:lstStyle>
            <a:lvl1pPr marL="449263" indent="-449263">
              <a:lnSpc>
                <a:spcPct val="92000"/>
              </a:lnSpc>
              <a:spcBef>
                <a:spcPts val="0"/>
              </a:spcBef>
              <a:buNone/>
              <a:defRPr sz="1000"/>
            </a:lvl1pPr>
            <a:lvl2pPr>
              <a:defRPr sz="1000"/>
            </a:lvl2pPr>
            <a:lvl3pPr>
              <a:defRPr sz="1000"/>
            </a:lvl3pPr>
            <a:lvl4pPr>
              <a:defRPr sz="1000"/>
            </a:lvl4pPr>
            <a:lvl5pPr>
              <a:defRPr sz="1000"/>
            </a:lvl5pPr>
          </a:lstStyle>
          <a:p>
            <a:pPr lvl="0"/>
            <a:r>
              <a:rPr lang="en-US" dirty="0"/>
              <a:t>Notes:	Click to edit Master text styles</a:t>
            </a:r>
          </a:p>
        </p:txBody>
      </p:sp>
      <p:sp>
        <p:nvSpPr>
          <p:cNvPr id="6" name="Text Placeholder 5"/>
          <p:cNvSpPr>
            <a:spLocks noGrp="1"/>
          </p:cNvSpPr>
          <p:nvPr>
            <p:ph type="body" sz="quarter" idx="12"/>
          </p:nvPr>
        </p:nvSpPr>
        <p:spPr>
          <a:xfrm>
            <a:off x="507340" y="764704"/>
            <a:ext cx="8891323" cy="432274"/>
          </a:xfrm>
        </p:spPr>
        <p:txBody>
          <a:bodyPr anchor="t"/>
          <a:lstStyle>
            <a:lvl1pPr marL="0" indent="0">
              <a:lnSpc>
                <a:spcPct val="90000"/>
              </a:lnSpc>
              <a:spcBef>
                <a:spcPts val="0"/>
              </a:spcBef>
              <a:buFontTx/>
              <a:buNone/>
              <a:defRPr sz="1800" b="1"/>
            </a:lvl1pPr>
          </a:lstStyle>
          <a:p>
            <a:pPr lvl="0"/>
            <a:r>
              <a:rPr lang="en-US"/>
              <a:t>Click to edit Master text styles</a:t>
            </a:r>
          </a:p>
        </p:txBody>
      </p:sp>
      <p:sp>
        <p:nvSpPr>
          <p:cNvPr id="8" name="Table Placeholder 7"/>
          <p:cNvSpPr>
            <a:spLocks noGrp="1"/>
          </p:cNvSpPr>
          <p:nvPr>
            <p:ph type="tbl" sz="quarter" idx="13"/>
          </p:nvPr>
        </p:nvSpPr>
        <p:spPr>
          <a:xfrm>
            <a:off x="507340" y="1412875"/>
            <a:ext cx="8891323" cy="4608413"/>
          </a:xfrm>
        </p:spPr>
        <p:txBody>
          <a:bodyPr/>
          <a:lstStyle>
            <a:lvl1pPr marL="0" indent="0">
              <a:buNone/>
              <a:defRPr/>
            </a:lvl1pPr>
          </a:lstStyle>
          <a:p>
            <a:r>
              <a:rPr lang="en-US"/>
              <a:t>Click icon to add table</a:t>
            </a:r>
            <a:endParaRPr lang="en-AU"/>
          </a:p>
        </p:txBody>
      </p:sp>
    </p:spTree>
    <p:extLst>
      <p:ext uri="{BB962C8B-B14F-4D97-AF65-F5344CB8AC3E}">
        <p14:creationId xmlns:p14="http://schemas.microsoft.com/office/powerpoint/2010/main" val="53943929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492424" y="1663306"/>
            <a:ext cx="8906238" cy="1800227"/>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defRPr sz="3323">
                <a:solidFill>
                  <a:schemeClr val="tx1"/>
                </a:solidFill>
              </a:defRPr>
            </a:lvl1pPr>
          </a:lstStyle>
          <a:p>
            <a:pPr lvl="0"/>
            <a:r>
              <a:rPr lang="en-US"/>
              <a:t>Click to edit Master title style</a:t>
            </a:r>
            <a:endParaRPr lang="en-US" dirty="0"/>
          </a:p>
        </p:txBody>
      </p:sp>
      <p:sp>
        <p:nvSpPr>
          <p:cNvPr id="5" name="Rectangle 59"/>
          <p:cNvSpPr>
            <a:spLocks noChangeArrowheads="1"/>
          </p:cNvSpPr>
          <p:nvPr/>
        </p:nvSpPr>
        <p:spPr bwMode="auto">
          <a:xfrm>
            <a:off x="483081" y="396128"/>
            <a:ext cx="8915583" cy="198837"/>
          </a:xfrm>
          <a:prstGeom prst="rect">
            <a:avLst/>
          </a:prstGeom>
          <a:noFill/>
          <a:ln w="9525">
            <a:noFill/>
            <a:miter lim="800000"/>
            <a:headEnd/>
            <a:tailEnd/>
          </a:ln>
          <a:effectLst/>
        </p:spPr>
        <p:txBody>
          <a:bodyPr wrap="square" lIns="0" tIns="0" rIns="0" bIns="0" anchor="b">
            <a:spAutoFit/>
          </a:bodyPr>
          <a:lstStyle/>
          <a:p>
            <a:pPr>
              <a:defRPr/>
            </a:pPr>
            <a:r>
              <a:rPr lang="en-US" sz="1292" dirty="0">
                <a:solidFill>
                  <a:srgbClr val="000080"/>
                </a:solidFill>
                <a:cs typeface="Arial" charset="0"/>
              </a:rPr>
              <a:t>Confidential</a:t>
            </a:r>
          </a:p>
        </p:txBody>
      </p:sp>
      <p:sp>
        <p:nvSpPr>
          <p:cNvPr id="6" name="Rectangle 63"/>
          <p:cNvSpPr>
            <a:spLocks noChangeArrowheads="1"/>
          </p:cNvSpPr>
          <p:nvPr/>
        </p:nvSpPr>
        <p:spPr bwMode="auto">
          <a:xfrm>
            <a:off x="526389" y="5538953"/>
            <a:ext cx="8872273" cy="426271"/>
          </a:xfrm>
          <a:prstGeom prst="rect">
            <a:avLst/>
          </a:prstGeom>
          <a:noFill/>
          <a:ln w="9525">
            <a:noFill/>
            <a:miter lim="800000"/>
            <a:headEnd/>
            <a:tailEnd/>
          </a:ln>
        </p:spPr>
        <p:txBody>
          <a:bodyPr wrap="square" lIns="0" tIns="0" rIns="0" bIns="0" anchor="b">
            <a:spAutoFit/>
          </a:bodyPr>
          <a:lstStyle/>
          <a:p>
            <a:pPr>
              <a:defRPr/>
            </a:pPr>
            <a:r>
              <a:rPr lang="en-US" sz="1662" dirty="0">
                <a:solidFill>
                  <a:srgbClr val="000080"/>
                </a:solidFill>
                <a:cs typeface="Arial" charset="0"/>
              </a:rPr>
              <a:t>Partners in Performance International</a:t>
            </a:r>
          </a:p>
          <a:p>
            <a:pPr fontAlgn="base">
              <a:spcAft>
                <a:spcPct val="0"/>
              </a:spcAft>
              <a:defRPr/>
            </a:pPr>
            <a:r>
              <a:rPr lang="en-US" sz="1108" i="1" dirty="0">
                <a:solidFill>
                  <a:srgbClr val="000080"/>
                </a:solidFill>
                <a:cs typeface="Arial" charset="0"/>
              </a:rPr>
              <a:t>Rapid, sustainable results</a:t>
            </a:r>
          </a:p>
        </p:txBody>
      </p:sp>
      <p:sp>
        <p:nvSpPr>
          <p:cNvPr id="8" name="Rectangle 65"/>
          <p:cNvSpPr>
            <a:spLocks noChangeArrowheads="1"/>
          </p:cNvSpPr>
          <p:nvPr/>
        </p:nvSpPr>
        <p:spPr bwMode="auto">
          <a:xfrm>
            <a:off x="483081" y="687221"/>
            <a:ext cx="9422921" cy="46037"/>
          </a:xfrm>
          <a:prstGeom prst="rect">
            <a:avLst/>
          </a:prstGeom>
          <a:gradFill rotWithShape="1">
            <a:gsLst>
              <a:gs pos="0">
                <a:schemeClr val="tx1"/>
              </a:gs>
              <a:gs pos="100000">
                <a:schemeClr val="bg1"/>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9" name="Rectangle 66"/>
          <p:cNvSpPr>
            <a:spLocks noChangeArrowheads="1"/>
          </p:cNvSpPr>
          <p:nvPr/>
        </p:nvSpPr>
        <p:spPr bwMode="auto">
          <a:xfrm>
            <a:off x="-11206" y="5373219"/>
            <a:ext cx="9410700" cy="46037"/>
          </a:xfrm>
          <a:prstGeom prst="rect">
            <a:avLst/>
          </a:prstGeom>
          <a:gradFill rotWithShape="1">
            <a:gsLst>
              <a:gs pos="0">
                <a:schemeClr val="bg1"/>
              </a:gs>
              <a:gs pos="100000">
                <a:schemeClr val="tx1"/>
              </a:gs>
            </a:gsLst>
            <a:lin ang="0" scaled="1"/>
          </a:gradFill>
          <a:ln w="9525" algn="ctr">
            <a:noFill/>
            <a:miter lim="800000"/>
            <a:headEnd/>
            <a:tailEnd/>
          </a:ln>
        </p:spPr>
        <p:txBody>
          <a:bodyPr wrap="none" bIns="0" anchor="ctr"/>
          <a:lstStyle/>
          <a:p>
            <a:pPr>
              <a:defRPr/>
            </a:pPr>
            <a:endParaRPr lang="en-US" sz="1662">
              <a:solidFill>
                <a:srgbClr val="000080"/>
              </a:solidFill>
              <a:latin typeface="Arial" charset="0"/>
              <a:cs typeface="Arial" charset="0"/>
            </a:endParaRPr>
          </a:p>
        </p:txBody>
      </p:sp>
      <p:sp>
        <p:nvSpPr>
          <p:cNvPr id="10" name="Rectangle 57"/>
          <p:cNvSpPr txBox="1">
            <a:spLocks noGrp="1" noChangeArrowheads="1"/>
          </p:cNvSpPr>
          <p:nvPr/>
        </p:nvSpPr>
        <p:spPr bwMode="auto">
          <a:xfrm>
            <a:off x="526389" y="6163996"/>
            <a:ext cx="8873105" cy="433359"/>
          </a:xfrm>
          <a:prstGeom prst="rect">
            <a:avLst/>
          </a:prstGeom>
          <a:noFill/>
          <a:ln w="9525">
            <a:noFill/>
            <a:miter lim="800000"/>
            <a:headEnd/>
            <a:tailEnd/>
          </a:ln>
        </p:spPr>
        <p:txBody>
          <a:bodyPr lIns="0" tIns="0" rIns="0" bIns="0" anchor="b"/>
          <a:lstStyle/>
          <a:p>
            <a:pPr eaLnBrk="0" hangingPunct="0">
              <a:defRPr/>
            </a:pPr>
            <a:r>
              <a:rPr lang="en-AU" sz="785" b="1" dirty="0">
                <a:solidFill>
                  <a:srgbClr val="000080"/>
                </a:solidFill>
              </a:rPr>
              <a:t>© Partners in Performance International Pty Ltd and/or Partners in Performance Global Solutions (collectively ‘PIP’) 2015. </a:t>
            </a:r>
            <a:r>
              <a:rPr lang="en-AU" sz="785" dirty="0">
                <a:solidFill>
                  <a:srgbClr val="000080"/>
                </a:solidFill>
              </a:rPr>
              <a:t>All rights reserved. All intellectual property in these materials, including copyright, is owned by PIP. These materials are confidential between PIP and PIP’s direct clients. These materials must not be copied or used in whole or in part, or disclosed to / by any party who is not a current employee of PIP’s client site without the express written permission of PIP.</a:t>
            </a:r>
            <a:endParaRPr lang="en-US" sz="785" dirty="0">
              <a:solidFill>
                <a:srgbClr val="000080"/>
              </a:solidFill>
            </a:endParaRPr>
          </a:p>
        </p:txBody>
      </p:sp>
      <p:sp>
        <p:nvSpPr>
          <p:cNvPr id="14" name="Text Placeholder 13"/>
          <p:cNvSpPr>
            <a:spLocks noGrp="1"/>
          </p:cNvSpPr>
          <p:nvPr>
            <p:ph type="body" sz="quarter" idx="10" hasCustomPrompt="1"/>
          </p:nvPr>
        </p:nvSpPr>
        <p:spPr>
          <a:xfrm>
            <a:off x="496405" y="4365104"/>
            <a:ext cx="8882853" cy="360040"/>
          </a:xfrm>
        </p:spPr>
        <p:txBody>
          <a:bodyPr anchor="t"/>
          <a:lstStyle>
            <a:lvl1pPr marL="0" indent="0">
              <a:buNone/>
              <a:defRPr sz="2031" b="1"/>
            </a:lvl1pPr>
          </a:lstStyle>
          <a:p>
            <a:pPr lvl="0"/>
            <a:r>
              <a:rPr lang="en-US" dirty="0"/>
              <a:t>Click to edit date</a:t>
            </a:r>
          </a:p>
        </p:txBody>
      </p:sp>
      <p:pic>
        <p:nvPicPr>
          <p:cNvPr id="11" name="Picture 10"/>
          <p:cNvPicPr>
            <a:picLocks noChangeAspect="1"/>
          </p:cNvPicPr>
          <p:nvPr userDrawn="1"/>
        </p:nvPicPr>
        <p:blipFill>
          <a:blip r:embed="rId2"/>
          <a:stretch>
            <a:fillRect/>
          </a:stretch>
        </p:blipFill>
        <p:spPr>
          <a:xfrm>
            <a:off x="9216010" y="5563886"/>
            <a:ext cx="183484" cy="169370"/>
          </a:xfrm>
          <a:prstGeom prst="rect">
            <a:avLst/>
          </a:prstGeom>
        </p:spPr>
      </p:pic>
    </p:spTree>
    <p:extLst>
      <p:ext uri="{BB962C8B-B14F-4D97-AF65-F5344CB8AC3E}">
        <p14:creationId xmlns:p14="http://schemas.microsoft.com/office/powerpoint/2010/main" val="77099195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7341" y="1196975"/>
            <a:ext cx="8891323" cy="5184775"/>
          </a:xfrm>
        </p:spPr>
        <p:txBody>
          <a:bodyPr/>
          <a:lstStyle>
            <a:lvl1pPr marL="334116" indent="-334116">
              <a:spcBef>
                <a:spcPts val="554"/>
              </a:spcBef>
              <a:buClr>
                <a:schemeClr val="tx1"/>
              </a:buClr>
              <a:buSzPct val="100000"/>
              <a:buFont typeface="Arial" panose="020B0604020202020204" pitchFamily="34" charset="0"/>
              <a:buChar char="•"/>
              <a:defRPr/>
            </a:lvl1pPr>
            <a:lvl2pPr>
              <a:spcBef>
                <a:spcPts val="554"/>
              </a:spcBef>
              <a:defRPr/>
            </a:lvl2pPr>
            <a:lvl3pPr>
              <a:spcBef>
                <a:spcPts val="554"/>
              </a:spcBef>
              <a:defRPr/>
            </a:lvl3pPr>
            <a:lvl4pPr>
              <a:spcBef>
                <a:spcPts val="554"/>
              </a:spcBef>
              <a:defRPr/>
            </a:lvl4pPr>
            <a:lvl5pPr>
              <a:spcBef>
                <a:spcPts val="554"/>
              </a:spcBef>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408547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s-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5" name="Text Placeholder 4"/>
          <p:cNvSpPr>
            <a:spLocks noGrp="1"/>
          </p:cNvSpPr>
          <p:nvPr>
            <p:ph type="body" sz="quarter" idx="11"/>
          </p:nvPr>
        </p:nvSpPr>
        <p:spPr>
          <a:xfrm>
            <a:off x="506506" y="1196975"/>
            <a:ext cx="8892156" cy="5184775"/>
          </a:xfrm>
        </p:spPr>
        <p:txBody>
          <a:bodyPr anchor="t"/>
          <a:lstStyle>
            <a:lvl1pPr marL="334116" indent="-334116">
              <a:spcBef>
                <a:spcPts val="554"/>
              </a:spcBef>
              <a:buClr>
                <a:schemeClr val="tx1"/>
              </a:buClr>
              <a:buSzPct val="100000"/>
              <a:buFont typeface="+mj-lt"/>
              <a:buAutoNum type="arabicPeriod"/>
              <a:defRPr/>
            </a:lvl1pPr>
            <a:lvl2pPr>
              <a:spcBef>
                <a:spcPts val="554"/>
              </a:spcBef>
              <a:defRPr/>
            </a:lvl2pPr>
            <a:lvl3pPr>
              <a:spcBef>
                <a:spcPts val="554"/>
              </a:spcBef>
              <a:defRPr/>
            </a:lvl3pPr>
            <a:lvl4pPr>
              <a:spcBef>
                <a:spcPts val="554"/>
              </a:spcBef>
              <a:defRPr/>
            </a:lvl4pPr>
            <a:lvl5pPr>
              <a:spcBef>
                <a:spcPts val="554"/>
              </a:spcBef>
              <a:defRPr/>
            </a:lvl5pPr>
          </a:lstStyle>
          <a:p>
            <a:pPr lvl="0"/>
            <a:r>
              <a:rPr lang="en-US"/>
              <a:t>Click to edit Master text styles</a:t>
            </a:r>
          </a:p>
        </p:txBody>
      </p:sp>
    </p:spTree>
    <p:extLst>
      <p:ext uri="{BB962C8B-B14F-4D97-AF65-F5344CB8AC3E}">
        <p14:creationId xmlns:p14="http://schemas.microsoft.com/office/powerpoint/2010/main" val="345956388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341" y="1196980"/>
            <a:ext cx="8891323" cy="5184773"/>
          </a:xfrm>
          <a:prstGeom prst="rect">
            <a:avLst/>
          </a:prstGeom>
        </p:spPr>
        <p:txBody>
          <a:bodyPr/>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marL="1652995" indent="-325324">
              <a:defRPr sz="1477">
                <a:solidFill>
                  <a:schemeClr val="tx1"/>
                </a:solidFill>
              </a:defRPr>
            </a:lvl5pPr>
            <a:lvl6pPr marL="1987111" indent="-334116">
              <a:buFont typeface="Calibri" pitchFamily="34" charset="0"/>
              <a:buChar char="­"/>
              <a:defRPr sz="1477"/>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7341" y="157163"/>
            <a:ext cx="8891323" cy="392112"/>
          </a:xfrm>
          <a:prstGeom prst="rect">
            <a:avLst/>
          </a:prstGeom>
        </p:spPr>
        <p:txBody>
          <a:bodyPr>
            <a:normAutofit/>
          </a:bodyPr>
          <a:lstStyle>
            <a:lvl1pPr>
              <a:defRPr sz="1846">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062222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0" y="157163"/>
            <a:ext cx="8891323" cy="392112"/>
          </a:xfrm>
          <a:prstGeom prst="rect">
            <a:avLst/>
          </a:prstGeom>
        </p:spPr>
        <p:txBody>
          <a:bodyPr>
            <a:normAutofit/>
          </a:bodyPr>
          <a:lstStyle>
            <a:lvl1pPr>
              <a:defRPr sz="2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5" y="908723"/>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3" y="6618781"/>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
        <p:nvSpPr>
          <p:cNvPr id="8" name="Text Placeholder 4"/>
          <p:cNvSpPr>
            <a:spLocks noGrp="1"/>
          </p:cNvSpPr>
          <p:nvPr>
            <p:ph type="body" sz="quarter" idx="11"/>
          </p:nvPr>
        </p:nvSpPr>
        <p:spPr>
          <a:xfrm>
            <a:off x="6513173" y="909035"/>
            <a:ext cx="2883207" cy="720055"/>
          </a:xfrm>
          <a:prstGeom prst="rect">
            <a:avLst/>
          </a:prstGeom>
        </p:spPr>
        <p:txBody>
          <a:bodyPr anchor="ctr"/>
          <a:lstStyle>
            <a:lvl1pPr marL="0" indent="0">
              <a:lnSpc>
                <a:spcPct val="100000"/>
              </a:lnSpc>
              <a:spcBef>
                <a:spcPts val="0"/>
              </a:spcBef>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2"/>
          </p:nvPr>
        </p:nvSpPr>
        <p:spPr>
          <a:xfrm>
            <a:off x="6512852" y="1628776"/>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0139527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ontent +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00" y="1196978"/>
            <a:ext cx="8893662" cy="4464270"/>
          </a:xfrm>
          <a:prstGeom prst="rect">
            <a:avLst/>
          </a:prstGeom>
        </p:spPr>
        <p:txBody>
          <a:bodyPr/>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7" name="Title 1"/>
          <p:cNvSpPr>
            <a:spLocks noGrp="1"/>
          </p:cNvSpPr>
          <p:nvPr>
            <p:ph type="title"/>
          </p:nvPr>
        </p:nvSpPr>
        <p:spPr>
          <a:xfrm>
            <a:off x="505000" y="157163"/>
            <a:ext cx="8893662"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1"/>
          </p:nvPr>
        </p:nvSpPr>
        <p:spPr>
          <a:xfrm>
            <a:off x="505000" y="5732466"/>
            <a:ext cx="8893662" cy="649287"/>
          </a:xfrm>
          <a:solidFill>
            <a:schemeClr val="accent2"/>
          </a:solidFill>
        </p:spPr>
        <p:txBody>
          <a:bodyPr lIns="36000" tIns="36000" rIns="36000" bIns="36000" anchor="ctr"/>
          <a:lstStyle>
            <a:lvl1pPr marL="0" indent="0">
              <a:lnSpc>
                <a:spcPct val="100000"/>
              </a:lnSpc>
              <a:spcBef>
                <a:spcPts val="0"/>
              </a:spcBef>
              <a:buNone/>
              <a:defRPr/>
            </a:lvl1pPr>
          </a:lstStyle>
          <a:p>
            <a:pPr lvl="0"/>
            <a:r>
              <a:rPr lang="en-US"/>
              <a:t>Click to edit Master text styles</a:t>
            </a:r>
          </a:p>
        </p:txBody>
      </p:sp>
    </p:spTree>
    <p:extLst>
      <p:ext uri="{BB962C8B-B14F-4D97-AF65-F5344CB8AC3E}">
        <p14:creationId xmlns:p14="http://schemas.microsoft.com/office/powerpoint/2010/main" val="224692215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40" y="1196980"/>
            <a:ext cx="4367652" cy="5184773"/>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31014" y="1196980"/>
            <a:ext cx="4367650" cy="5184773"/>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69729484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ree Content-Vertical">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7" y="1196976"/>
            <a:ext cx="2904729" cy="5184774"/>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02401" y="1196976"/>
            <a:ext cx="2904729" cy="5184774"/>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6512852" y="1196975"/>
            <a:ext cx="2885810" cy="51847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53907465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mparison-Two">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7339" y="908705"/>
            <a:ext cx="4367656" cy="720096"/>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507339" y="1628774"/>
            <a:ext cx="4367656" cy="4752976"/>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662"/>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5555" y="908725"/>
            <a:ext cx="4363341"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31014" y="1628774"/>
            <a:ext cx="4367649" cy="4752976"/>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662"/>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34483003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mparison-Three">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4997" y="908705"/>
            <a:ext cx="2886054" cy="720096"/>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504997" y="1628774"/>
            <a:ext cx="2886054" cy="4752974"/>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504366" y="908725"/>
            <a:ext cx="2883207"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3499823" y="1628774"/>
            <a:ext cx="2886054" cy="4752974"/>
          </a:xfrm>
          <a:prstGeom prst="rect">
            <a:avLst/>
          </a:prstGeom>
          <a:ln>
            <a:solidFill>
              <a:schemeClr val="accent6"/>
            </a:solidFill>
          </a:ln>
        </p:spPr>
        <p:txBody>
          <a:bodyPr lIns="36000" rIns="36000"/>
          <a:lstStyle>
            <a:lvl1pPr>
              <a:defRPr sz="1477"/>
            </a:lvl1pPr>
            <a:lvl2pPr>
              <a:defRPr sz="1477"/>
            </a:lvl2pPr>
            <a:lvl3pPr>
              <a:defRPr sz="1477"/>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1"/>
          <p:cNvSpPr>
            <a:spLocks noGrp="1"/>
          </p:cNvSpPr>
          <p:nvPr>
            <p:ph type="sldNum" sz="quarter" idx="10"/>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Text Placeholder 4"/>
          <p:cNvSpPr>
            <a:spLocks noGrp="1"/>
          </p:cNvSpPr>
          <p:nvPr>
            <p:ph type="body" sz="quarter" idx="11"/>
          </p:nvPr>
        </p:nvSpPr>
        <p:spPr>
          <a:xfrm>
            <a:off x="6513173" y="909037"/>
            <a:ext cx="2883207" cy="720055"/>
          </a:xfrm>
          <a:prstGeom prst="rect">
            <a:avLst/>
          </a:prstGeom>
        </p:spPr>
        <p:txBody>
          <a:bodyPr anchor="ctr"/>
          <a:lstStyle>
            <a:lvl1pPr marL="0" indent="0">
              <a:lnSpc>
                <a:spcPct val="100000"/>
              </a:lnSpc>
              <a:spcBef>
                <a:spcPts val="0"/>
              </a:spcBef>
              <a:buNone/>
              <a:defRPr sz="1477"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11" name="Content Placeholder 10"/>
          <p:cNvSpPr>
            <a:spLocks noGrp="1"/>
          </p:cNvSpPr>
          <p:nvPr>
            <p:ph sz="quarter" idx="12"/>
          </p:nvPr>
        </p:nvSpPr>
        <p:spPr>
          <a:xfrm>
            <a:off x="6512852" y="1628778"/>
            <a:ext cx="2885810" cy="4752975"/>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8905797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Fibonacci-Two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7338" y="1196977"/>
            <a:ext cx="8892156" cy="1799975"/>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41" y="3212976"/>
            <a:ext cx="8891323" cy="2916000"/>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662">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64221218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Fibonacci-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41" y="157163"/>
            <a:ext cx="8891323" cy="392112"/>
          </a:xfrm>
          <a:prstGeom prst="rect">
            <a:avLst/>
          </a:prstGeom>
        </p:spPr>
        <p:txBody>
          <a:bodyPr>
            <a:normAutofit/>
          </a:bodyPr>
          <a:lstStyle>
            <a:lvl1pPr>
              <a:defRPr sz="2031">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6507" y="1196976"/>
            <a:ext cx="4290477" cy="2448048"/>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7338" y="3789365"/>
            <a:ext cx="4289644" cy="2592387"/>
          </a:xfrm>
          <a:prstGeom prst="rect">
            <a:avLst/>
          </a:prstGeom>
          <a:ln>
            <a:solidFill>
              <a:schemeClr val="accent6"/>
            </a:solidFill>
          </a:ln>
        </p:spPr>
        <p:txBody>
          <a:bodyPr lIns="36000" rIns="36000"/>
          <a:lstStyle>
            <a:lvl1pPr>
              <a:defRPr sz="1477">
                <a:solidFill>
                  <a:schemeClr val="tx1"/>
                </a:solidFill>
              </a:defRPr>
            </a:lvl1pPr>
            <a:lvl2pPr>
              <a:defRPr sz="1477">
                <a:solidFill>
                  <a:schemeClr val="tx1"/>
                </a:solidFill>
              </a:defRPr>
            </a:lvl2pPr>
            <a:lvl3pPr>
              <a:defRPr sz="1477">
                <a:solidFill>
                  <a:schemeClr val="tx1"/>
                </a:solidFill>
              </a:defRPr>
            </a:lvl3pPr>
            <a:lvl4pPr>
              <a:defRPr sz="1477">
                <a:solidFill>
                  <a:schemeClr val="tx1"/>
                </a:solidFill>
              </a:defRPr>
            </a:lvl4pPr>
            <a:lvl5pPr>
              <a:defRPr sz="1477">
                <a:solidFill>
                  <a:schemeClr val="tx1"/>
                </a:solidFill>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1"/>
          <p:cNvSpPr>
            <a:spLocks noGrp="1"/>
          </p:cNvSpPr>
          <p:nvPr>
            <p:ph type="sldNum" sz="quarter" idx="4"/>
          </p:nvPr>
        </p:nvSpPr>
        <p:spPr>
          <a:xfrm>
            <a:off x="8572894" y="6624712"/>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
        <p:nvSpPr>
          <p:cNvPr id="8" name="Content Placeholder 7"/>
          <p:cNvSpPr>
            <a:spLocks noGrp="1"/>
          </p:cNvSpPr>
          <p:nvPr>
            <p:ph sz="quarter" idx="11"/>
          </p:nvPr>
        </p:nvSpPr>
        <p:spPr>
          <a:xfrm>
            <a:off x="5733088" y="1700808"/>
            <a:ext cx="2886321" cy="3960000"/>
          </a:xfrm>
          <a:ln>
            <a:solidFill>
              <a:schemeClr val="accent6"/>
            </a:solidFill>
          </a:ln>
        </p:spPr>
        <p:txBody>
          <a:bodyPr lIns="36000" r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Isosceles Triangle 5"/>
          <p:cNvSpPr/>
          <p:nvPr userDrawn="1"/>
        </p:nvSpPr>
        <p:spPr>
          <a:xfrm rot="5400000">
            <a:off x="3851878" y="3600021"/>
            <a:ext cx="2592286" cy="234026"/>
          </a:xfrm>
          <a:prstGeom prst="triangle">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3231" tIns="33231" rIns="33231" bIns="33231" numCol="1" spcCol="0" rtlCol="0" fromWordArt="0" anchor="ctr" anchorCtr="0" forceAA="0" compatLnSpc="1">
            <a:prstTxWarp prst="textNoShape">
              <a:avLst/>
            </a:prstTxWarp>
            <a:noAutofit/>
          </a:bodyPr>
          <a:lstStyle/>
          <a:p>
            <a:pPr algn="ctr"/>
            <a:endParaRPr lang="en-AU" sz="1477" dirty="0">
              <a:solidFill>
                <a:srgbClr val="000080"/>
              </a:solidFill>
            </a:endParaRPr>
          </a:p>
        </p:txBody>
      </p:sp>
    </p:spTree>
    <p:extLst>
      <p:ext uri="{BB962C8B-B14F-4D97-AF65-F5344CB8AC3E}">
        <p14:creationId xmlns:p14="http://schemas.microsoft.com/office/powerpoint/2010/main" val="392038863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mp;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
        <p:nvSpPr>
          <p:cNvPr id="4" name="Text Placeholder 8"/>
          <p:cNvSpPr>
            <a:spLocks noGrp="1"/>
          </p:cNvSpPr>
          <p:nvPr>
            <p:ph type="body" sz="quarter" idx="11" hasCustomPrompt="1"/>
          </p:nvPr>
        </p:nvSpPr>
        <p:spPr>
          <a:xfrm>
            <a:off x="507341" y="6165856"/>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Tree>
    <p:extLst>
      <p:ext uri="{BB962C8B-B14F-4D97-AF65-F5344CB8AC3E}">
        <p14:creationId xmlns:p14="http://schemas.microsoft.com/office/powerpoint/2010/main" val="220733415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176085894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 Subtitle +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EA7D15EB-119A-4E4C-A650-A609952B8B6B}" type="slidenum">
              <a:rPr lang="en-AU" smtClean="0">
                <a:solidFill>
                  <a:srgbClr val="000080"/>
                </a:solidFill>
              </a:rPr>
              <a:pPr/>
              <a:t>‹#›</a:t>
            </a:fld>
            <a:endParaRPr lang="en-AU">
              <a:solidFill>
                <a:srgbClr val="000080"/>
              </a:solidFill>
            </a:endParaRPr>
          </a:p>
        </p:txBody>
      </p:sp>
      <p:sp>
        <p:nvSpPr>
          <p:cNvPr id="4" name="Text Placeholder 8"/>
          <p:cNvSpPr>
            <a:spLocks noGrp="1"/>
          </p:cNvSpPr>
          <p:nvPr>
            <p:ph type="body" sz="quarter" idx="11" hasCustomPrompt="1"/>
          </p:nvPr>
        </p:nvSpPr>
        <p:spPr>
          <a:xfrm>
            <a:off x="507341" y="6165856"/>
            <a:ext cx="8891323" cy="303473"/>
          </a:xfrm>
        </p:spPr>
        <p:txBody>
          <a:bodyPr anchor="b"/>
          <a:lstStyle>
            <a:lvl1pPr marL="414715" indent="-414715">
              <a:lnSpc>
                <a:spcPct val="92000"/>
              </a:lnSpc>
              <a:spcBef>
                <a:spcPts val="0"/>
              </a:spcBef>
              <a:buNone/>
              <a:defRPr sz="923"/>
            </a:lvl1pPr>
            <a:lvl2pPr>
              <a:defRPr sz="923"/>
            </a:lvl2pPr>
            <a:lvl3pPr>
              <a:defRPr sz="923"/>
            </a:lvl3pPr>
            <a:lvl4pPr>
              <a:defRPr sz="923"/>
            </a:lvl4pPr>
            <a:lvl5pPr>
              <a:defRPr sz="923"/>
            </a:lvl5pPr>
          </a:lstStyle>
          <a:p>
            <a:pPr lvl="0"/>
            <a:r>
              <a:rPr lang="en-US" dirty="0"/>
              <a:t>Notes:	Click to edit Master text styles</a:t>
            </a:r>
          </a:p>
        </p:txBody>
      </p:sp>
      <p:sp>
        <p:nvSpPr>
          <p:cNvPr id="6" name="Text Placeholder 5"/>
          <p:cNvSpPr>
            <a:spLocks noGrp="1"/>
          </p:cNvSpPr>
          <p:nvPr>
            <p:ph type="body" sz="quarter" idx="12"/>
          </p:nvPr>
        </p:nvSpPr>
        <p:spPr>
          <a:xfrm>
            <a:off x="507341" y="764704"/>
            <a:ext cx="8891323" cy="432274"/>
          </a:xfrm>
        </p:spPr>
        <p:txBody>
          <a:bodyPr anchor="t"/>
          <a:lstStyle>
            <a:lvl1pPr marL="0" indent="0">
              <a:lnSpc>
                <a:spcPct val="90000"/>
              </a:lnSpc>
              <a:spcBef>
                <a:spcPts val="0"/>
              </a:spcBef>
              <a:buFontTx/>
              <a:buNone/>
              <a:defRPr sz="1662" b="1"/>
            </a:lvl1pPr>
          </a:lstStyle>
          <a:p>
            <a:pPr lvl="0"/>
            <a:r>
              <a:rPr lang="en-US"/>
              <a:t>Click to edit Master text styles</a:t>
            </a:r>
          </a:p>
        </p:txBody>
      </p:sp>
    </p:spTree>
    <p:extLst>
      <p:ext uri="{BB962C8B-B14F-4D97-AF65-F5344CB8AC3E}">
        <p14:creationId xmlns:p14="http://schemas.microsoft.com/office/powerpoint/2010/main" val="389916722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theme" Target="../theme/theme7.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b="0" dirty="0">
                <a:solidFill>
                  <a:schemeClr val="tx1"/>
                </a:solidFill>
              </a:rPr>
              <a:t>© Partners in Performance International Pty Ltd and/or Partners in Performance Global Solutions (collectively ‘PIP’) 2015. All rights reserved.</a:t>
            </a:r>
            <a:endParaRPr lang="en-US" sz="850" b="0" dirty="0">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58" r:id="rId3"/>
    <p:sldLayoutId id="2147483946" r:id="rId4"/>
    <p:sldLayoutId id="2147483947" r:id="rId5"/>
    <p:sldLayoutId id="2147483948" r:id="rId6"/>
    <p:sldLayoutId id="2147483949" r:id="rId7"/>
    <p:sldLayoutId id="2147483950" r:id="rId8"/>
    <p:sldLayoutId id="2147483951" r:id="rId9"/>
    <p:sldLayoutId id="2147483960" r:id="rId10"/>
    <p:sldLayoutId id="2147483961" r:id="rId11"/>
    <p:sldLayoutId id="2147483952" r:id="rId12"/>
    <p:sldLayoutId id="2147483953" r:id="rId13"/>
    <p:sldLayoutId id="2147483954" r:id="rId14"/>
    <p:sldLayoutId id="2147483955" r:id="rId15"/>
    <p:sldLayoutId id="2147483956" r:id="rId16"/>
    <p:sldLayoutId id="2147483957"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3" y="6622375"/>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7"/>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523315" name="Rectangle 51"/>
          <p:cNvSpPr>
            <a:spLocks noChangeArrowheads="1"/>
          </p:cNvSpPr>
          <p:nvPr/>
        </p:nvSpPr>
        <p:spPr bwMode="auto">
          <a:xfrm flipH="1">
            <a:off x="3" y="6476213"/>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dirty="0">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3"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3" y="1196984"/>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6"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187053335"/>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a:t>
            </a:r>
            <a:r>
              <a:rPr lang="en-NZ" sz="850" dirty="0">
                <a:solidFill>
                  <a:srgbClr val="000080"/>
                </a:solidFill>
              </a:rPr>
              <a:t>Partners in Performance Global IP UK Limited </a:t>
            </a:r>
            <a:r>
              <a:rPr lang="en-AU" sz="850" dirty="0">
                <a:solidFill>
                  <a:srgbClr val="000080"/>
                </a:solidFill>
              </a:rPr>
              <a:t>(collectively ‘PIP’) 2016.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2237994881"/>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349336036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408732218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1" y="6622369"/>
            <a:ext cx="8502741" cy="120802"/>
          </a:xfrm>
          <a:prstGeom prst="rect">
            <a:avLst/>
          </a:prstGeom>
          <a:noFill/>
          <a:ln w="9525">
            <a:noFill/>
            <a:miter lim="800000"/>
            <a:headEnd/>
            <a:tailEnd/>
          </a:ln>
          <a:effectLst/>
        </p:spPr>
        <p:txBody>
          <a:bodyPr wrap="square" lIns="0" tIns="0" rIns="0" bIns="0">
            <a:spAutoFit/>
          </a:bodyPr>
          <a:lstStyle/>
          <a:p>
            <a:pPr>
              <a:defRPr/>
            </a:pPr>
            <a:r>
              <a:rPr lang="en-AU" sz="785" dirty="0">
                <a:solidFill>
                  <a:srgbClr val="000080"/>
                </a:solidFill>
              </a:rPr>
              <a:t>© Partners in Performance International Pty Ltd and/or Partners in Performance Global Solutions (collectively ‘PIP’) 2015. All rights reserved.</a:t>
            </a:r>
            <a:endParaRPr lang="en-US" sz="785" dirty="0">
              <a:solidFill>
                <a:srgbClr val="000080"/>
              </a:solidFill>
              <a:latin typeface="Arial" charset="0"/>
            </a:endParaRPr>
          </a:p>
        </p:txBody>
      </p:sp>
      <p:sp>
        <p:nvSpPr>
          <p:cNvPr id="523310" name="Rectangle 46"/>
          <p:cNvSpPr>
            <a:spLocks noChangeArrowheads="1"/>
          </p:cNvSpPr>
          <p:nvPr/>
        </p:nvSpPr>
        <p:spPr bwMode="auto">
          <a:xfrm>
            <a:off x="0" y="689773"/>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523315" name="Rectangle 51"/>
          <p:cNvSpPr>
            <a:spLocks noChangeArrowheads="1"/>
          </p:cNvSpPr>
          <p:nvPr/>
        </p:nvSpPr>
        <p:spPr bwMode="auto">
          <a:xfrm flipH="1">
            <a:off x="0" y="6476209"/>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sz="1662">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1"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1" y="1196980"/>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4" y="6616757"/>
            <a:ext cx="826602" cy="142027"/>
          </a:xfrm>
          <a:prstGeom prst="rect">
            <a:avLst/>
          </a:prstGeom>
        </p:spPr>
        <p:txBody>
          <a:bodyPr vert="horz" wrap="square" lIns="0" tIns="0" rIns="0" bIns="0" rtlCol="0" anchor="ctr">
            <a:spAutoFit/>
          </a:bodyPr>
          <a:lstStyle>
            <a:lvl1pPr algn="r">
              <a:defRPr sz="923">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59516861"/>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hf hdr="0" ftr="0" dt="0"/>
  <p:txStyles>
    <p:titleStyle>
      <a:lvl1pPr algn="l" rtl="0" eaLnBrk="1" fontAlgn="base" hangingPunct="1">
        <a:lnSpc>
          <a:spcPct val="92000"/>
        </a:lnSpc>
        <a:spcBef>
          <a:spcPct val="0"/>
        </a:spcBef>
        <a:spcAft>
          <a:spcPct val="0"/>
        </a:spcAft>
        <a:defRPr sz="2031" b="1">
          <a:solidFill>
            <a:schemeClr val="tx1"/>
          </a:solidFill>
          <a:latin typeface="Calibri" pitchFamily="34" charset="0"/>
          <a:ea typeface="+mj-ea"/>
          <a:cs typeface="+mj-cs"/>
        </a:defRPr>
      </a:lvl1pPr>
      <a:lvl2pPr algn="l" rtl="0" eaLnBrk="1" fontAlgn="base" hangingPunct="1">
        <a:spcBef>
          <a:spcPct val="0"/>
        </a:spcBef>
        <a:spcAft>
          <a:spcPct val="0"/>
        </a:spcAft>
        <a:defRPr sz="2031" b="1">
          <a:solidFill>
            <a:srgbClr val="000080"/>
          </a:solidFill>
          <a:latin typeface="Calibri" pitchFamily="34" charset="0"/>
        </a:defRPr>
      </a:lvl2pPr>
      <a:lvl3pPr algn="l" rtl="0" eaLnBrk="1" fontAlgn="base" hangingPunct="1">
        <a:spcBef>
          <a:spcPct val="0"/>
        </a:spcBef>
        <a:spcAft>
          <a:spcPct val="0"/>
        </a:spcAft>
        <a:defRPr sz="2031" b="1">
          <a:solidFill>
            <a:srgbClr val="000080"/>
          </a:solidFill>
          <a:latin typeface="Calibri" pitchFamily="34" charset="0"/>
        </a:defRPr>
      </a:lvl3pPr>
      <a:lvl4pPr algn="l" rtl="0" eaLnBrk="1" fontAlgn="base" hangingPunct="1">
        <a:spcBef>
          <a:spcPct val="0"/>
        </a:spcBef>
        <a:spcAft>
          <a:spcPct val="0"/>
        </a:spcAft>
        <a:defRPr sz="2031" b="1">
          <a:solidFill>
            <a:srgbClr val="000080"/>
          </a:solidFill>
          <a:latin typeface="Calibri" pitchFamily="34" charset="0"/>
        </a:defRPr>
      </a:lvl4pPr>
      <a:lvl5pPr algn="l" rtl="0" eaLnBrk="1" fontAlgn="base" hangingPunct="1">
        <a:spcBef>
          <a:spcPct val="0"/>
        </a:spcBef>
        <a:spcAft>
          <a:spcPct val="0"/>
        </a:spcAft>
        <a:defRPr sz="2031" b="1">
          <a:solidFill>
            <a:srgbClr val="000080"/>
          </a:solidFill>
          <a:latin typeface="Calibri" pitchFamily="34" charset="0"/>
        </a:defRPr>
      </a:lvl5pPr>
      <a:lvl6pPr marL="422041" algn="l" rtl="0" eaLnBrk="1" fontAlgn="base" hangingPunct="1">
        <a:spcBef>
          <a:spcPct val="0"/>
        </a:spcBef>
        <a:spcAft>
          <a:spcPct val="0"/>
        </a:spcAft>
        <a:defRPr sz="2215" b="1">
          <a:solidFill>
            <a:schemeClr val="accent2"/>
          </a:solidFill>
          <a:latin typeface="Arial" charset="0"/>
        </a:defRPr>
      </a:lvl6pPr>
      <a:lvl7pPr marL="844083" algn="l" rtl="0" eaLnBrk="1" fontAlgn="base" hangingPunct="1">
        <a:spcBef>
          <a:spcPct val="0"/>
        </a:spcBef>
        <a:spcAft>
          <a:spcPct val="0"/>
        </a:spcAft>
        <a:defRPr sz="2215" b="1">
          <a:solidFill>
            <a:schemeClr val="accent2"/>
          </a:solidFill>
          <a:latin typeface="Arial" charset="0"/>
        </a:defRPr>
      </a:lvl7pPr>
      <a:lvl8pPr marL="1266124" algn="l" rtl="0" eaLnBrk="1" fontAlgn="base" hangingPunct="1">
        <a:spcBef>
          <a:spcPct val="0"/>
        </a:spcBef>
        <a:spcAft>
          <a:spcPct val="0"/>
        </a:spcAft>
        <a:defRPr sz="2215" b="1">
          <a:solidFill>
            <a:schemeClr val="accent2"/>
          </a:solidFill>
          <a:latin typeface="Arial" charset="0"/>
        </a:defRPr>
      </a:lvl8pPr>
      <a:lvl9pPr marL="1688165" algn="l" rtl="0" eaLnBrk="1" fontAlgn="base" hangingPunct="1">
        <a:spcBef>
          <a:spcPct val="0"/>
        </a:spcBef>
        <a:spcAft>
          <a:spcPct val="0"/>
        </a:spcAft>
        <a:defRPr sz="2215" b="1">
          <a:solidFill>
            <a:schemeClr val="accent2"/>
          </a:solidFill>
          <a:latin typeface="Arial" charset="0"/>
        </a:defRPr>
      </a:lvl9pPr>
    </p:titleStyle>
    <p:bodyStyle>
      <a:lvl1pPr marL="334116" indent="-334116" algn="l" rtl="0" eaLnBrk="1" fontAlgn="base" hangingPunct="1">
        <a:lnSpc>
          <a:spcPct val="110000"/>
        </a:lnSpc>
        <a:spcBef>
          <a:spcPts val="554"/>
        </a:spcBef>
        <a:spcAft>
          <a:spcPct val="0"/>
        </a:spcAft>
        <a:buChar char="•"/>
        <a:defRPr sz="1477">
          <a:solidFill>
            <a:schemeClr val="tx1"/>
          </a:solidFill>
          <a:latin typeface="+mn-lt"/>
          <a:ea typeface="+mn-ea"/>
          <a:cs typeface="+mn-cs"/>
        </a:defRPr>
      </a:lvl1pPr>
      <a:lvl2pPr marL="660905" indent="-326789" algn="l" rtl="0" eaLnBrk="1" fontAlgn="base" hangingPunct="1">
        <a:lnSpc>
          <a:spcPct val="110000"/>
        </a:lnSpc>
        <a:spcBef>
          <a:spcPts val="554"/>
        </a:spcBef>
        <a:spcAft>
          <a:spcPct val="0"/>
        </a:spcAft>
        <a:buChar char="–"/>
        <a:defRPr sz="1477">
          <a:solidFill>
            <a:schemeClr val="tx1"/>
          </a:solidFill>
          <a:latin typeface="+mn-lt"/>
        </a:defRPr>
      </a:lvl2pPr>
      <a:lvl3pPr marL="995021" indent="-335582" algn="l" rtl="0" eaLnBrk="1" fontAlgn="base" hangingPunct="1">
        <a:lnSpc>
          <a:spcPct val="110000"/>
        </a:lnSpc>
        <a:spcBef>
          <a:spcPts val="554"/>
        </a:spcBef>
        <a:spcAft>
          <a:spcPct val="0"/>
        </a:spcAft>
        <a:buFont typeface="Courier New" pitchFamily="49" charset="0"/>
        <a:buChar char="o"/>
        <a:defRPr sz="1477">
          <a:solidFill>
            <a:schemeClr val="tx1"/>
          </a:solidFill>
          <a:latin typeface="+mn-lt"/>
        </a:defRPr>
      </a:lvl3pPr>
      <a:lvl4pPr marL="1321810" indent="-328254" algn="l" rtl="0" eaLnBrk="1" fontAlgn="base" hangingPunct="1">
        <a:lnSpc>
          <a:spcPct val="110000"/>
        </a:lnSpc>
        <a:spcBef>
          <a:spcPts val="554"/>
        </a:spcBef>
        <a:spcAft>
          <a:spcPct val="0"/>
        </a:spcAft>
        <a:buFont typeface="Wingdings" pitchFamily="2" charset="2"/>
        <a:buChar char="§"/>
        <a:defRPr sz="1477">
          <a:solidFill>
            <a:schemeClr val="tx1"/>
          </a:solidFill>
          <a:latin typeface="+mn-lt"/>
        </a:defRPr>
      </a:lvl4pPr>
      <a:lvl5pPr marL="1652995" indent="-325324" algn="l" rtl="0" eaLnBrk="1" fontAlgn="base" hangingPunct="1">
        <a:lnSpc>
          <a:spcPct val="110000"/>
        </a:lnSpc>
        <a:spcBef>
          <a:spcPts val="554"/>
        </a:spcBef>
        <a:spcAft>
          <a:spcPct val="0"/>
        </a:spcAft>
        <a:buFont typeface="Arial" pitchFamily="34" charset="0"/>
        <a:buChar char="•"/>
        <a:defRPr sz="1477" baseline="0">
          <a:solidFill>
            <a:schemeClr val="tx1"/>
          </a:solidFill>
          <a:latin typeface="+mn-lt"/>
        </a:defRPr>
      </a:lvl5pPr>
      <a:lvl6pPr marL="1987111" indent="-334116" algn="l" rtl="0" eaLnBrk="1" fontAlgn="base" hangingPunct="1">
        <a:spcBef>
          <a:spcPct val="20000"/>
        </a:spcBef>
        <a:spcAft>
          <a:spcPct val="0"/>
        </a:spcAft>
        <a:buFont typeface="Calibri" pitchFamily="34" charset="0"/>
        <a:buChar char="­"/>
        <a:defRPr sz="1477">
          <a:solidFill>
            <a:schemeClr val="tx1"/>
          </a:solidFill>
          <a:latin typeface="+mn-lt"/>
        </a:defRPr>
      </a:lvl6pPr>
      <a:lvl7pPr marL="2743269" indent="-211021" algn="l" rtl="0" eaLnBrk="1" fontAlgn="base" hangingPunct="1">
        <a:spcBef>
          <a:spcPct val="20000"/>
        </a:spcBef>
        <a:spcAft>
          <a:spcPct val="0"/>
        </a:spcAft>
        <a:buChar char="»"/>
        <a:defRPr sz="1846">
          <a:solidFill>
            <a:schemeClr val="tx1"/>
          </a:solidFill>
          <a:latin typeface="+mn-lt"/>
        </a:defRPr>
      </a:lvl7pPr>
      <a:lvl8pPr marL="3165310" indent="-211021" algn="l" rtl="0" eaLnBrk="1" fontAlgn="base" hangingPunct="1">
        <a:spcBef>
          <a:spcPct val="20000"/>
        </a:spcBef>
        <a:spcAft>
          <a:spcPct val="0"/>
        </a:spcAft>
        <a:buChar char="»"/>
        <a:defRPr sz="1846">
          <a:solidFill>
            <a:schemeClr val="tx1"/>
          </a:solidFill>
          <a:latin typeface="+mn-lt"/>
        </a:defRPr>
      </a:lvl8pPr>
      <a:lvl9pPr marL="3587351" indent="-211021" algn="l" rtl="0" eaLnBrk="1" fontAlgn="base" hangingPunct="1">
        <a:spcBef>
          <a:spcPct val="20000"/>
        </a:spcBef>
        <a:spcAft>
          <a:spcPct val="0"/>
        </a:spcAft>
        <a:buChar char="»"/>
        <a:defRPr sz="1846">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3308" name="Rectangle 44"/>
          <p:cNvSpPr>
            <a:spLocks noChangeArrowheads="1"/>
          </p:cNvSpPr>
          <p:nvPr/>
        </p:nvSpPr>
        <p:spPr bwMode="auto">
          <a:xfrm>
            <a:off x="506710" y="6622369"/>
            <a:ext cx="8502741" cy="130805"/>
          </a:xfrm>
          <a:prstGeom prst="rect">
            <a:avLst/>
          </a:prstGeom>
          <a:noFill/>
          <a:ln w="9525">
            <a:noFill/>
            <a:miter lim="800000"/>
            <a:headEnd/>
            <a:tailEnd/>
          </a:ln>
          <a:effectLst/>
        </p:spPr>
        <p:txBody>
          <a:bodyPr wrap="square" lIns="0" tIns="0" rIns="0" bIns="0">
            <a:spAutoFit/>
          </a:bodyPr>
          <a:lstStyle/>
          <a:p>
            <a:pPr>
              <a:defRPr/>
            </a:pPr>
            <a:r>
              <a:rPr lang="en-AU" sz="850" dirty="0">
                <a:solidFill>
                  <a:srgbClr val="000080"/>
                </a:solidFill>
              </a:rPr>
              <a:t>© Partners in Performance International Pty Ltd and/or Partners in Performance Global Solutions (collectively ‘PIP’) 2015. All rights reserved.</a:t>
            </a:r>
            <a:endParaRPr lang="en-US" sz="850" dirty="0">
              <a:solidFill>
                <a:srgbClr val="000080"/>
              </a:solidFill>
              <a:latin typeface="Arial" charset="0"/>
            </a:endParaRPr>
          </a:p>
        </p:txBody>
      </p:sp>
      <p:sp>
        <p:nvSpPr>
          <p:cNvPr id="523310" name="Rectangle 46"/>
          <p:cNvSpPr>
            <a:spLocks noChangeArrowheads="1"/>
          </p:cNvSpPr>
          <p:nvPr/>
        </p:nvSpPr>
        <p:spPr bwMode="auto">
          <a:xfrm>
            <a:off x="0" y="689771"/>
            <a:ext cx="9906000" cy="46039"/>
          </a:xfrm>
          <a:prstGeom prst="rect">
            <a:avLst/>
          </a:prstGeom>
          <a:gradFill rotWithShape="1">
            <a:gsLst>
              <a:gs pos="0">
                <a:srgbClr val="000080"/>
              </a:gs>
              <a:gs pos="100000">
                <a:srgbClr val="FFFFFF"/>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523315" name="Rectangle 51"/>
          <p:cNvSpPr>
            <a:spLocks noChangeArrowheads="1"/>
          </p:cNvSpPr>
          <p:nvPr/>
        </p:nvSpPr>
        <p:spPr bwMode="auto">
          <a:xfrm flipH="1">
            <a:off x="-1" y="6476207"/>
            <a:ext cx="9905139" cy="46039"/>
          </a:xfrm>
          <a:prstGeom prst="rect">
            <a:avLst/>
          </a:prstGeom>
          <a:gradFill rotWithShape="1">
            <a:gsLst>
              <a:gs pos="0">
                <a:srgbClr val="000080"/>
              </a:gs>
              <a:gs pos="100000">
                <a:schemeClr val="bg1"/>
              </a:gs>
            </a:gsLst>
            <a:lin ang="0" scaled="1"/>
          </a:gradFill>
          <a:ln w="9525" algn="ctr">
            <a:noFill/>
            <a:miter lim="800000"/>
            <a:headEnd/>
            <a:tailEnd/>
          </a:ln>
        </p:spPr>
        <p:txBody>
          <a:bodyPr wrap="none" anchor="ctr"/>
          <a:lstStyle/>
          <a:p>
            <a:pPr>
              <a:defRPr/>
            </a:pPr>
            <a:endParaRPr lang="en-US" sz="1800">
              <a:solidFill>
                <a:srgbClr val="000080"/>
              </a:solidFill>
              <a:latin typeface="Arial" charset="0"/>
              <a:cs typeface="Arial" charset="0"/>
            </a:endParaRPr>
          </a:p>
        </p:txBody>
      </p:sp>
      <p:sp>
        <p:nvSpPr>
          <p:cNvPr id="3078" name="Rectangle 6"/>
          <p:cNvSpPr>
            <a:spLocks noGrp="1" noChangeArrowheads="1"/>
          </p:cNvSpPr>
          <p:nvPr>
            <p:ph type="title"/>
          </p:nvPr>
        </p:nvSpPr>
        <p:spPr bwMode="auto">
          <a:xfrm>
            <a:off x="507340" y="155577"/>
            <a:ext cx="8891323" cy="3937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endParaRPr lang="en-US" dirty="0"/>
          </a:p>
        </p:txBody>
      </p:sp>
      <p:sp>
        <p:nvSpPr>
          <p:cNvPr id="3079" name="Rectangle 7"/>
          <p:cNvSpPr>
            <a:spLocks noGrp="1" noChangeArrowheads="1"/>
          </p:cNvSpPr>
          <p:nvPr>
            <p:ph type="body" idx="1"/>
          </p:nvPr>
        </p:nvSpPr>
        <p:spPr bwMode="auto">
          <a:xfrm>
            <a:off x="507340" y="1196978"/>
            <a:ext cx="8891323" cy="5184773"/>
          </a:xfrm>
          <a:prstGeom prst="rect">
            <a:avLst/>
          </a:prstGeom>
          <a:noFill/>
          <a:ln w="6350">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572893" y="6610826"/>
            <a:ext cx="826602" cy="153888"/>
          </a:xfrm>
          <a:prstGeom prst="rect">
            <a:avLst/>
          </a:prstGeom>
        </p:spPr>
        <p:txBody>
          <a:bodyPr vert="horz" wrap="square" lIns="0" tIns="0" rIns="0" bIns="0" rtlCol="0" anchor="ctr">
            <a:spAutoFit/>
          </a:bodyPr>
          <a:lstStyle>
            <a:lvl1pPr algn="r">
              <a:defRPr sz="1000">
                <a:solidFill>
                  <a:schemeClr val="tx1"/>
                </a:solidFill>
              </a:defRPr>
            </a:lvl1pPr>
          </a:lstStyle>
          <a:p>
            <a:fld id="{F38DF745-7D3F-47F4-83A3-874385CFAA69}" type="slidenum">
              <a:rPr lang="en-US" smtClean="0">
                <a:solidFill>
                  <a:srgbClr val="000080"/>
                </a:solidFill>
              </a:rPr>
              <a:pPr/>
              <a:t>‹#›</a:t>
            </a:fld>
            <a:endParaRPr lang="en-US" dirty="0">
              <a:solidFill>
                <a:srgbClr val="000080"/>
              </a:solidFill>
            </a:endParaRPr>
          </a:p>
        </p:txBody>
      </p:sp>
    </p:spTree>
    <p:extLst>
      <p:ext uri="{BB962C8B-B14F-4D97-AF65-F5344CB8AC3E}">
        <p14:creationId xmlns:p14="http://schemas.microsoft.com/office/powerpoint/2010/main" val="832626629"/>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hf hdr="0" ftr="0" dt="0"/>
  <p:txStyles>
    <p:titleStyle>
      <a:lvl1pPr algn="l" rtl="0" eaLnBrk="1" fontAlgn="base" hangingPunct="1">
        <a:lnSpc>
          <a:spcPct val="92000"/>
        </a:lnSpc>
        <a:spcBef>
          <a:spcPct val="0"/>
        </a:spcBef>
        <a:spcAft>
          <a:spcPct val="0"/>
        </a:spcAft>
        <a:defRPr sz="2200" b="1">
          <a:solidFill>
            <a:schemeClr val="tx1"/>
          </a:solidFill>
          <a:latin typeface="Calibri" pitchFamily="34" charset="0"/>
          <a:ea typeface="+mj-ea"/>
          <a:cs typeface="+mj-cs"/>
        </a:defRPr>
      </a:lvl1pPr>
      <a:lvl2pPr algn="l" rtl="0" eaLnBrk="1" fontAlgn="base" hangingPunct="1">
        <a:spcBef>
          <a:spcPct val="0"/>
        </a:spcBef>
        <a:spcAft>
          <a:spcPct val="0"/>
        </a:spcAft>
        <a:defRPr sz="2200" b="1">
          <a:solidFill>
            <a:srgbClr val="000080"/>
          </a:solidFill>
          <a:latin typeface="Calibri" pitchFamily="34" charset="0"/>
        </a:defRPr>
      </a:lvl2pPr>
      <a:lvl3pPr algn="l" rtl="0" eaLnBrk="1" fontAlgn="base" hangingPunct="1">
        <a:spcBef>
          <a:spcPct val="0"/>
        </a:spcBef>
        <a:spcAft>
          <a:spcPct val="0"/>
        </a:spcAft>
        <a:defRPr sz="2200" b="1">
          <a:solidFill>
            <a:srgbClr val="000080"/>
          </a:solidFill>
          <a:latin typeface="Calibri" pitchFamily="34" charset="0"/>
        </a:defRPr>
      </a:lvl3pPr>
      <a:lvl4pPr algn="l" rtl="0" eaLnBrk="1" fontAlgn="base" hangingPunct="1">
        <a:spcBef>
          <a:spcPct val="0"/>
        </a:spcBef>
        <a:spcAft>
          <a:spcPct val="0"/>
        </a:spcAft>
        <a:defRPr sz="2200" b="1">
          <a:solidFill>
            <a:srgbClr val="000080"/>
          </a:solidFill>
          <a:latin typeface="Calibri" pitchFamily="34" charset="0"/>
        </a:defRPr>
      </a:lvl4pPr>
      <a:lvl5pPr algn="l" rtl="0" eaLnBrk="1" fontAlgn="base" hangingPunct="1">
        <a:spcBef>
          <a:spcPct val="0"/>
        </a:spcBef>
        <a:spcAft>
          <a:spcPct val="0"/>
        </a:spcAft>
        <a:defRPr sz="2200" b="1">
          <a:solidFill>
            <a:srgbClr val="000080"/>
          </a:solidFill>
          <a:latin typeface="Calibri" pitchFamily="34" charset="0"/>
        </a:defRPr>
      </a:lvl5pPr>
      <a:lvl6pPr marL="457200" algn="l" rtl="0" eaLnBrk="1" fontAlgn="base" hangingPunct="1">
        <a:spcBef>
          <a:spcPct val="0"/>
        </a:spcBef>
        <a:spcAft>
          <a:spcPct val="0"/>
        </a:spcAft>
        <a:defRPr sz="2400" b="1">
          <a:solidFill>
            <a:schemeClr val="accent2"/>
          </a:solidFill>
          <a:latin typeface="Arial" charset="0"/>
        </a:defRPr>
      </a:lvl6pPr>
      <a:lvl7pPr marL="914400" algn="l" rtl="0" eaLnBrk="1" fontAlgn="base" hangingPunct="1">
        <a:spcBef>
          <a:spcPct val="0"/>
        </a:spcBef>
        <a:spcAft>
          <a:spcPct val="0"/>
        </a:spcAft>
        <a:defRPr sz="2400" b="1">
          <a:solidFill>
            <a:schemeClr val="accent2"/>
          </a:solidFill>
          <a:latin typeface="Arial" charset="0"/>
        </a:defRPr>
      </a:lvl7pPr>
      <a:lvl8pPr marL="1371600" algn="l" rtl="0" eaLnBrk="1" fontAlgn="base" hangingPunct="1">
        <a:spcBef>
          <a:spcPct val="0"/>
        </a:spcBef>
        <a:spcAft>
          <a:spcPct val="0"/>
        </a:spcAft>
        <a:defRPr sz="2400" b="1">
          <a:solidFill>
            <a:schemeClr val="accent2"/>
          </a:solidFill>
          <a:latin typeface="Arial" charset="0"/>
        </a:defRPr>
      </a:lvl8pPr>
      <a:lvl9pPr marL="1828800" algn="l" rtl="0" eaLnBrk="1" fontAlgn="base" hangingPunct="1">
        <a:spcBef>
          <a:spcPct val="0"/>
        </a:spcBef>
        <a:spcAft>
          <a:spcPct val="0"/>
        </a:spcAft>
        <a:defRPr sz="2400" b="1">
          <a:solidFill>
            <a:schemeClr val="accent2"/>
          </a:solidFill>
          <a:latin typeface="Arial" charset="0"/>
        </a:defRPr>
      </a:lvl9pPr>
    </p:titleStyle>
    <p:bodyStyle>
      <a:lvl1pPr marL="361950" indent="-361950" algn="l" rtl="0" eaLnBrk="1" fontAlgn="base" hangingPunct="1">
        <a:lnSpc>
          <a:spcPct val="110000"/>
        </a:lnSpc>
        <a:spcBef>
          <a:spcPts val="600"/>
        </a:spcBef>
        <a:spcAft>
          <a:spcPct val="0"/>
        </a:spcAft>
        <a:buChar char="•"/>
        <a:defRPr sz="1600">
          <a:solidFill>
            <a:schemeClr val="tx1"/>
          </a:solidFill>
          <a:latin typeface="+mn-lt"/>
          <a:ea typeface="+mn-ea"/>
          <a:cs typeface="+mn-cs"/>
        </a:defRPr>
      </a:lvl1pPr>
      <a:lvl2pPr marL="715963" indent="-354013" algn="l" rtl="0" eaLnBrk="1" fontAlgn="base" hangingPunct="1">
        <a:lnSpc>
          <a:spcPct val="110000"/>
        </a:lnSpc>
        <a:spcBef>
          <a:spcPts val="600"/>
        </a:spcBef>
        <a:spcAft>
          <a:spcPct val="0"/>
        </a:spcAft>
        <a:buChar char="–"/>
        <a:defRPr sz="1600">
          <a:solidFill>
            <a:schemeClr val="tx1"/>
          </a:solidFill>
          <a:latin typeface="+mn-lt"/>
        </a:defRPr>
      </a:lvl2pPr>
      <a:lvl3pPr marL="1077913" indent="-363538" algn="l" rtl="0" eaLnBrk="1" fontAlgn="base" hangingPunct="1">
        <a:lnSpc>
          <a:spcPct val="110000"/>
        </a:lnSpc>
        <a:spcBef>
          <a:spcPts val="600"/>
        </a:spcBef>
        <a:spcAft>
          <a:spcPct val="0"/>
        </a:spcAft>
        <a:buFont typeface="Courier New" pitchFamily="49" charset="0"/>
        <a:buChar char="o"/>
        <a:defRPr sz="1600">
          <a:solidFill>
            <a:schemeClr val="tx1"/>
          </a:solidFill>
          <a:latin typeface="+mn-lt"/>
        </a:defRPr>
      </a:lvl3pPr>
      <a:lvl4pPr marL="1431925" indent="-355600" algn="l" rtl="0" eaLnBrk="1" fontAlgn="base" hangingPunct="1">
        <a:lnSpc>
          <a:spcPct val="110000"/>
        </a:lnSpc>
        <a:spcBef>
          <a:spcPts val="600"/>
        </a:spcBef>
        <a:spcAft>
          <a:spcPct val="0"/>
        </a:spcAft>
        <a:buFont typeface="Wingdings" pitchFamily="2" charset="2"/>
        <a:buChar char="§"/>
        <a:defRPr sz="1600">
          <a:solidFill>
            <a:schemeClr val="tx1"/>
          </a:solidFill>
          <a:latin typeface="+mn-lt"/>
        </a:defRPr>
      </a:lvl4pPr>
      <a:lvl5pPr marL="1790700" indent="-352425" algn="l" rtl="0" eaLnBrk="1" fontAlgn="base" hangingPunct="1">
        <a:lnSpc>
          <a:spcPct val="110000"/>
        </a:lnSpc>
        <a:spcBef>
          <a:spcPts val="600"/>
        </a:spcBef>
        <a:spcAft>
          <a:spcPct val="0"/>
        </a:spcAft>
        <a:buFont typeface="Arial" pitchFamily="34" charset="0"/>
        <a:buChar char="•"/>
        <a:defRPr sz="1600" baseline="0">
          <a:solidFill>
            <a:schemeClr val="tx1"/>
          </a:solidFill>
          <a:latin typeface="+mn-lt"/>
        </a:defRPr>
      </a:lvl5pPr>
      <a:lvl6pPr marL="2152650" indent="-361950" algn="l" rtl="0" eaLnBrk="1" fontAlgn="base" hangingPunct="1">
        <a:spcBef>
          <a:spcPct val="20000"/>
        </a:spcBef>
        <a:spcAft>
          <a:spcPct val="0"/>
        </a:spcAft>
        <a:buFont typeface="Calibri" pitchFamily="34" charset="0"/>
        <a:buChar char="­"/>
        <a:defRPr sz="16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LCMP tool is used to review equipment strategy periodically to ensure alignment with the organization mission, vision, and strategy </a:t>
            </a:r>
          </a:p>
        </p:txBody>
      </p:sp>
      <p:sp>
        <p:nvSpPr>
          <p:cNvPr id="9" name="Circular Arrow 8"/>
          <p:cNvSpPr/>
          <p:nvPr/>
        </p:nvSpPr>
        <p:spPr>
          <a:xfrm>
            <a:off x="3200400" y="2286000"/>
            <a:ext cx="3562394" cy="2805320"/>
          </a:xfrm>
          <a:prstGeom prst="circularArrow">
            <a:avLst>
              <a:gd name="adj1" fmla="val 4668"/>
              <a:gd name="adj2" fmla="val 272909"/>
              <a:gd name="adj3" fmla="val 14539183"/>
              <a:gd name="adj4" fmla="val 16969908"/>
              <a:gd name="adj5" fmla="val 484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5" name="Rounded Rectangle 34"/>
          <p:cNvSpPr/>
          <p:nvPr/>
        </p:nvSpPr>
        <p:spPr>
          <a:xfrm>
            <a:off x="4495800" y="2138965"/>
            <a:ext cx="972365"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Annual review</a:t>
            </a:r>
          </a:p>
        </p:txBody>
      </p:sp>
      <p:cxnSp>
        <p:nvCxnSpPr>
          <p:cNvPr id="66" name="Elbow Connector 65"/>
          <p:cNvCxnSpPr>
            <a:cxnSpLocks/>
            <a:stCxn id="81" idx="3"/>
            <a:endCxn id="68" idx="1"/>
          </p:cNvCxnSpPr>
          <p:nvPr/>
        </p:nvCxnSpPr>
        <p:spPr bwMode="auto">
          <a:xfrm>
            <a:off x="7146347" y="3531015"/>
            <a:ext cx="600122" cy="801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68" name="Rectangle 67"/>
          <p:cNvSpPr/>
          <p:nvPr/>
        </p:nvSpPr>
        <p:spPr>
          <a:xfrm>
            <a:off x="7746469" y="3384121"/>
            <a:ext cx="1674004" cy="309817"/>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Update </a:t>
            </a:r>
            <a:r>
              <a:rPr lang="en-US" sz="1200" dirty="0" err="1">
                <a:solidFill>
                  <a:srgbClr val="000080"/>
                </a:solidFill>
              </a:rPr>
              <a:t>Eqmt</a:t>
            </a:r>
            <a:r>
              <a:rPr lang="en-US" sz="1200" dirty="0">
                <a:solidFill>
                  <a:srgbClr val="000080"/>
                </a:solidFill>
              </a:rPr>
              <a:t> Strategies</a:t>
            </a:r>
          </a:p>
        </p:txBody>
      </p:sp>
      <p:sp>
        <p:nvSpPr>
          <p:cNvPr id="81" name="Rounded Rectangle 80"/>
          <p:cNvSpPr/>
          <p:nvPr/>
        </p:nvSpPr>
        <p:spPr>
          <a:xfrm>
            <a:off x="5883227" y="3252030"/>
            <a:ext cx="1263120"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Update </a:t>
            </a:r>
            <a:r>
              <a:rPr lang="en-US" sz="1600" b="1" dirty="0" err="1">
                <a:solidFill>
                  <a:srgbClr val="000000"/>
                </a:solidFill>
              </a:rPr>
              <a:t>Eqmt</a:t>
            </a:r>
            <a:r>
              <a:rPr lang="en-US" sz="1600" b="1" dirty="0">
                <a:solidFill>
                  <a:srgbClr val="000000"/>
                </a:solidFill>
              </a:rPr>
              <a:t> Strategies</a:t>
            </a:r>
          </a:p>
        </p:txBody>
      </p:sp>
      <p:sp>
        <p:nvSpPr>
          <p:cNvPr id="103" name="Rounded Rectangle 102"/>
          <p:cNvSpPr/>
          <p:nvPr/>
        </p:nvSpPr>
        <p:spPr>
          <a:xfrm>
            <a:off x="5468165" y="4561114"/>
            <a:ext cx="126810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Review </a:t>
            </a:r>
            <a:r>
              <a:rPr lang="en-US" sz="1600" b="1" dirty="0" err="1">
                <a:solidFill>
                  <a:srgbClr val="000000"/>
                </a:solidFill>
              </a:rPr>
              <a:t>Eqmt</a:t>
            </a:r>
            <a:r>
              <a:rPr lang="en-US" sz="1600" b="1" dirty="0">
                <a:solidFill>
                  <a:srgbClr val="000000"/>
                </a:solidFill>
              </a:rPr>
              <a:t> Strategies</a:t>
            </a:r>
          </a:p>
        </p:txBody>
      </p:sp>
      <p:sp>
        <p:nvSpPr>
          <p:cNvPr id="106" name="Rounded Rectangle 105"/>
          <p:cNvSpPr/>
          <p:nvPr/>
        </p:nvSpPr>
        <p:spPr>
          <a:xfrm>
            <a:off x="2944800" y="3276600"/>
            <a:ext cx="1085351"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Link LCMP to </a:t>
            </a:r>
            <a:r>
              <a:rPr lang="en-US" sz="1600" b="1" dirty="0" smtClean="0">
                <a:solidFill>
                  <a:srgbClr val="000000"/>
                </a:solidFill>
              </a:rPr>
              <a:t>Pronto*</a:t>
            </a:r>
            <a:endParaRPr lang="en-US" sz="1600" b="1" dirty="0">
              <a:solidFill>
                <a:srgbClr val="000000"/>
              </a:solidFill>
            </a:endParaRPr>
          </a:p>
        </p:txBody>
      </p:sp>
      <p:sp>
        <p:nvSpPr>
          <p:cNvPr id="119" name="Rectangle 118"/>
          <p:cNvSpPr/>
          <p:nvPr/>
        </p:nvSpPr>
        <p:spPr>
          <a:xfrm>
            <a:off x="734352" y="3048000"/>
            <a:ext cx="1478957" cy="341337"/>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Pronto input table</a:t>
            </a:r>
          </a:p>
        </p:txBody>
      </p:sp>
      <p:sp>
        <p:nvSpPr>
          <p:cNvPr id="120" name="Rectangle 119"/>
          <p:cNvSpPr/>
          <p:nvPr/>
        </p:nvSpPr>
        <p:spPr>
          <a:xfrm>
            <a:off x="734352" y="3705153"/>
            <a:ext cx="1478167" cy="37973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Track </a:t>
            </a:r>
            <a:r>
              <a:rPr lang="en-US" sz="1200" dirty="0" smtClean="0">
                <a:solidFill>
                  <a:schemeClr val="bg1"/>
                </a:solidFill>
              </a:rPr>
              <a:t>difference </a:t>
            </a:r>
            <a:r>
              <a:rPr lang="en-US" sz="1200" dirty="0">
                <a:solidFill>
                  <a:schemeClr val="bg1"/>
                </a:solidFill>
              </a:rPr>
              <a:t>between Pronto-LCMP</a:t>
            </a:r>
          </a:p>
        </p:txBody>
      </p:sp>
      <p:cxnSp>
        <p:nvCxnSpPr>
          <p:cNvPr id="121" name="Elbow Connector 120"/>
          <p:cNvCxnSpPr>
            <a:cxnSpLocks/>
            <a:stCxn id="106" idx="1"/>
            <a:endCxn id="119" idx="3"/>
          </p:cNvCxnSpPr>
          <p:nvPr/>
        </p:nvCxnSpPr>
        <p:spPr bwMode="auto">
          <a:xfrm rot="10800000">
            <a:off x="2213310" y="3218669"/>
            <a:ext cx="731491" cy="336916"/>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24" name="Elbow Connector 123"/>
          <p:cNvCxnSpPr>
            <a:cxnSpLocks/>
            <a:stCxn id="106" idx="1"/>
            <a:endCxn id="120" idx="3"/>
          </p:cNvCxnSpPr>
          <p:nvPr/>
        </p:nvCxnSpPr>
        <p:spPr bwMode="auto">
          <a:xfrm rot="10800000" flipV="1">
            <a:off x="2212520" y="3555585"/>
            <a:ext cx="732281" cy="339434"/>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73" name="Rounded Rectangle 102"/>
          <p:cNvSpPr/>
          <p:nvPr/>
        </p:nvSpPr>
        <p:spPr>
          <a:xfrm>
            <a:off x="3200399" y="4533281"/>
            <a:ext cx="1388197" cy="557970"/>
          </a:xfrm>
          <a:prstGeom prst="round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b="1" dirty="0">
                <a:solidFill>
                  <a:srgbClr val="000000"/>
                </a:solidFill>
              </a:rPr>
              <a:t>Refine </a:t>
            </a:r>
            <a:r>
              <a:rPr lang="en-US" sz="1600" b="1" dirty="0" err="1">
                <a:solidFill>
                  <a:srgbClr val="000000"/>
                </a:solidFill>
              </a:rPr>
              <a:t>Eqmt</a:t>
            </a:r>
            <a:r>
              <a:rPr lang="en-US" sz="1600" b="1" dirty="0">
                <a:solidFill>
                  <a:srgbClr val="000000"/>
                </a:solidFill>
              </a:rPr>
              <a:t> Strategies</a:t>
            </a:r>
          </a:p>
        </p:txBody>
      </p:sp>
      <p:sp>
        <p:nvSpPr>
          <p:cNvPr id="26" name="Arc 25"/>
          <p:cNvSpPr/>
          <p:nvPr/>
        </p:nvSpPr>
        <p:spPr bwMode="auto">
          <a:xfrm>
            <a:off x="4053447" y="4237573"/>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a:p>
        </p:txBody>
      </p:sp>
      <p:sp>
        <p:nvSpPr>
          <p:cNvPr id="76" name="Arc 75"/>
          <p:cNvSpPr/>
          <p:nvPr/>
        </p:nvSpPr>
        <p:spPr bwMode="auto">
          <a:xfrm flipH="1" flipV="1">
            <a:off x="4030152" y="4884654"/>
            <a:ext cx="1829779" cy="647081"/>
          </a:xfrm>
          <a:prstGeom prst="arc">
            <a:avLst>
              <a:gd name="adj1" fmla="val 11122923"/>
              <a:gd name="adj2" fmla="val 0"/>
            </a:avLst>
          </a:prstGeom>
          <a:noFill/>
          <a:ln w="25400" cap="flat" cmpd="sng" algn="ctr">
            <a:solidFill>
              <a:schemeClr val="accent1"/>
            </a:solidFill>
            <a:prstDash val="sysDash"/>
            <a:round/>
            <a:headEnd type="none" w="med" len="med"/>
            <a:tailEnd type="triangle" w="med" len="med"/>
          </a:ln>
          <a:effectLst/>
        </p:spPr>
        <p:txBody>
          <a:bodyPr rtlCol="0" anchor="ctr"/>
          <a:lstStyle/>
          <a:p>
            <a:pPr algn="ctr"/>
            <a:endParaRPr lang="en-ID"/>
          </a:p>
        </p:txBody>
      </p:sp>
      <p:sp>
        <p:nvSpPr>
          <p:cNvPr id="97" name="Rectangle 96"/>
          <p:cNvSpPr/>
          <p:nvPr/>
        </p:nvSpPr>
        <p:spPr>
          <a:xfrm>
            <a:off x="7746469" y="3811219"/>
            <a:ext cx="1675418" cy="303581"/>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Update </a:t>
            </a:r>
            <a:r>
              <a:rPr lang="en-US" sz="1200" dirty="0" err="1">
                <a:solidFill>
                  <a:srgbClr val="000080"/>
                </a:solidFill>
              </a:rPr>
              <a:t>Tyres</a:t>
            </a:r>
            <a:r>
              <a:rPr lang="en-US" sz="1200" dirty="0">
                <a:solidFill>
                  <a:srgbClr val="000080"/>
                </a:solidFill>
              </a:rPr>
              <a:t>, Oils, and </a:t>
            </a:r>
            <a:r>
              <a:rPr lang="en-US" sz="1200" dirty="0" err="1">
                <a:solidFill>
                  <a:srgbClr val="000080"/>
                </a:solidFill>
              </a:rPr>
              <a:t>Labour</a:t>
            </a:r>
            <a:r>
              <a:rPr lang="en-US" sz="1200" dirty="0">
                <a:solidFill>
                  <a:srgbClr val="000080"/>
                </a:solidFill>
              </a:rPr>
              <a:t> Assumptions</a:t>
            </a:r>
          </a:p>
        </p:txBody>
      </p:sp>
      <p:cxnSp>
        <p:nvCxnSpPr>
          <p:cNvPr id="98" name="Elbow Connector 69"/>
          <p:cNvCxnSpPr>
            <a:cxnSpLocks/>
            <a:stCxn id="81" idx="3"/>
            <a:endCxn id="97" idx="1"/>
          </p:cNvCxnSpPr>
          <p:nvPr/>
        </p:nvCxnSpPr>
        <p:spPr bwMode="auto">
          <a:xfrm>
            <a:off x="7146347" y="3531015"/>
            <a:ext cx="600122" cy="43199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01" name="Rectangle 100"/>
          <p:cNvSpPr/>
          <p:nvPr/>
        </p:nvSpPr>
        <p:spPr>
          <a:xfrm>
            <a:off x="7746469" y="2908465"/>
            <a:ext cx="1675418" cy="303581"/>
          </a:xfrm>
          <a:prstGeom prst="rect">
            <a:avLst/>
          </a:prstGeom>
          <a:solidFill>
            <a:schemeClr val="accent4">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rgbClr val="000080"/>
                </a:solidFill>
              </a:rPr>
              <a:t>Add New </a:t>
            </a:r>
            <a:r>
              <a:rPr lang="en-US" sz="1200" dirty="0" err="1">
                <a:solidFill>
                  <a:srgbClr val="000080"/>
                </a:solidFill>
              </a:rPr>
              <a:t>Eqmt</a:t>
            </a:r>
            <a:endParaRPr lang="en-US" sz="1200" dirty="0">
              <a:solidFill>
                <a:srgbClr val="000080"/>
              </a:solidFill>
            </a:endParaRPr>
          </a:p>
        </p:txBody>
      </p:sp>
      <p:cxnSp>
        <p:nvCxnSpPr>
          <p:cNvPr id="102" name="Elbow Connector 65"/>
          <p:cNvCxnSpPr>
            <a:cxnSpLocks/>
            <a:stCxn id="81" idx="3"/>
            <a:endCxn id="101" idx="1"/>
          </p:cNvCxnSpPr>
          <p:nvPr/>
        </p:nvCxnSpPr>
        <p:spPr bwMode="auto">
          <a:xfrm flipV="1">
            <a:off x="7146347" y="3060256"/>
            <a:ext cx="600122" cy="470759"/>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04" name="Rectangle 103"/>
          <p:cNvSpPr/>
          <p:nvPr/>
        </p:nvSpPr>
        <p:spPr>
          <a:xfrm>
            <a:off x="824592" y="4419600"/>
            <a:ext cx="1675418" cy="303581"/>
          </a:xfrm>
          <a:prstGeom prst="rect">
            <a:avLst/>
          </a:prstGeom>
          <a:solidFill>
            <a:schemeClr val="accent6"/>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Turn ON/OFF </a:t>
            </a:r>
            <a:r>
              <a:rPr lang="en-US" sz="1200" dirty="0" err="1">
                <a:solidFill>
                  <a:schemeClr val="bg1"/>
                </a:solidFill>
              </a:rPr>
              <a:t>Eqmt</a:t>
            </a:r>
            <a:endParaRPr lang="en-US" sz="1200" dirty="0">
              <a:solidFill>
                <a:schemeClr val="bg1"/>
              </a:solidFill>
            </a:endParaRPr>
          </a:p>
        </p:txBody>
      </p:sp>
      <p:sp>
        <p:nvSpPr>
          <p:cNvPr id="105" name="Rectangle 104"/>
          <p:cNvSpPr/>
          <p:nvPr/>
        </p:nvSpPr>
        <p:spPr>
          <a:xfrm>
            <a:off x="824592" y="4868046"/>
            <a:ext cx="1675418" cy="303581"/>
          </a:xfrm>
          <a:prstGeom prst="rect">
            <a:avLst/>
          </a:prstGeom>
          <a:solidFill>
            <a:schemeClr val="accent6"/>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Change </a:t>
            </a:r>
            <a:r>
              <a:rPr lang="en-US" sz="1200" dirty="0" err="1">
                <a:solidFill>
                  <a:schemeClr val="bg1"/>
                </a:solidFill>
              </a:rPr>
              <a:t>Eqmt</a:t>
            </a:r>
            <a:r>
              <a:rPr lang="en-US" sz="1200" dirty="0">
                <a:solidFill>
                  <a:schemeClr val="bg1"/>
                </a:solidFill>
              </a:rPr>
              <a:t> Strategies</a:t>
            </a:r>
          </a:p>
        </p:txBody>
      </p:sp>
      <p:sp>
        <p:nvSpPr>
          <p:cNvPr id="108" name="Rectangle 107"/>
          <p:cNvSpPr/>
          <p:nvPr/>
        </p:nvSpPr>
        <p:spPr>
          <a:xfrm>
            <a:off x="7239282" y="4495800"/>
            <a:ext cx="1675418" cy="30358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Review Costs/Budget</a:t>
            </a:r>
          </a:p>
        </p:txBody>
      </p:sp>
      <p:sp>
        <p:nvSpPr>
          <p:cNvPr id="109" name="Rectangle 108"/>
          <p:cNvSpPr/>
          <p:nvPr/>
        </p:nvSpPr>
        <p:spPr>
          <a:xfrm>
            <a:off x="7239282" y="4925826"/>
            <a:ext cx="1675418" cy="303581"/>
          </a:xfrm>
          <a:prstGeom prst="rect">
            <a:avLst/>
          </a:prstGeom>
          <a:solidFill>
            <a:schemeClr val="tx1"/>
          </a:solidFill>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466725">
              <a:lnSpc>
                <a:spcPct val="90000"/>
              </a:lnSpc>
              <a:spcBef>
                <a:spcPct val="0"/>
              </a:spcBef>
              <a:spcAft>
                <a:spcPct val="35000"/>
              </a:spcAft>
            </a:pPr>
            <a:r>
              <a:rPr lang="en-US" sz="1200" dirty="0">
                <a:solidFill>
                  <a:schemeClr val="bg1"/>
                </a:solidFill>
              </a:rPr>
              <a:t>Review Availability</a:t>
            </a:r>
          </a:p>
        </p:txBody>
      </p:sp>
      <p:cxnSp>
        <p:nvCxnSpPr>
          <p:cNvPr id="110" name="Elbow Connector 69"/>
          <p:cNvCxnSpPr>
            <a:cxnSpLocks/>
            <a:stCxn id="103" idx="3"/>
            <a:endCxn id="108" idx="1"/>
          </p:cNvCxnSpPr>
          <p:nvPr/>
        </p:nvCxnSpPr>
        <p:spPr bwMode="auto">
          <a:xfrm flipV="1">
            <a:off x="6736272" y="4647591"/>
            <a:ext cx="503010" cy="192508"/>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1" name="Elbow Connector 69"/>
          <p:cNvCxnSpPr>
            <a:cxnSpLocks/>
            <a:stCxn id="103" idx="3"/>
            <a:endCxn id="109" idx="1"/>
          </p:cNvCxnSpPr>
          <p:nvPr/>
        </p:nvCxnSpPr>
        <p:spPr bwMode="auto">
          <a:xfrm>
            <a:off x="6736272" y="4840099"/>
            <a:ext cx="503010" cy="237518"/>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2" name="Elbow Connector 69"/>
          <p:cNvCxnSpPr>
            <a:cxnSpLocks/>
            <a:stCxn id="104" idx="3"/>
            <a:endCxn id="73" idx="1"/>
          </p:cNvCxnSpPr>
          <p:nvPr/>
        </p:nvCxnSpPr>
        <p:spPr bwMode="auto">
          <a:xfrm>
            <a:off x="2500010" y="4571391"/>
            <a:ext cx="700389" cy="240875"/>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cxnSp>
        <p:nvCxnSpPr>
          <p:cNvPr id="113" name="Elbow Connector 69"/>
          <p:cNvCxnSpPr>
            <a:cxnSpLocks/>
            <a:stCxn id="105" idx="3"/>
            <a:endCxn id="73" idx="1"/>
          </p:cNvCxnSpPr>
          <p:nvPr/>
        </p:nvCxnSpPr>
        <p:spPr bwMode="auto">
          <a:xfrm flipV="1">
            <a:off x="2500010" y="4812266"/>
            <a:ext cx="700389" cy="207571"/>
          </a:xfrm>
          <a:prstGeom prst="bentConnector3">
            <a:avLst>
              <a:gd name="adj1" fmla="val 50000"/>
            </a:avLst>
          </a:prstGeom>
          <a:noFill/>
          <a:ln w="12700" cap="flat" cmpd="sng" algn="ctr">
            <a:solidFill>
              <a:schemeClr val="accent6"/>
            </a:solidFill>
            <a:prstDash val="solid"/>
            <a:round/>
            <a:headEnd type="none" w="med" len="med"/>
            <a:tailEnd type="none" w="med" len="med"/>
          </a:ln>
          <a:effectLst/>
        </p:spPr>
      </p:cxnSp>
      <p:sp>
        <p:nvSpPr>
          <p:cNvPr id="114" name="Rectangle 113"/>
          <p:cNvSpPr/>
          <p:nvPr/>
        </p:nvSpPr>
        <p:spPr>
          <a:xfrm>
            <a:off x="3853542" y="1295400"/>
            <a:ext cx="2256931" cy="533400"/>
          </a:xfrm>
          <a:prstGeom prst="rect">
            <a:avLst/>
          </a:prstGeom>
          <a:solidFill>
            <a:srgbClr val="000000"/>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600" dirty="0">
                <a:solidFill>
                  <a:schemeClr val="bg1"/>
                </a:solidFill>
              </a:rPr>
              <a:t>Mission, Vision, Strategy</a:t>
            </a:r>
            <a:endParaRPr lang="en-ID" sz="1600" dirty="0">
              <a:solidFill>
                <a:schemeClr val="bg1"/>
              </a:solidFill>
            </a:endParaRPr>
          </a:p>
        </p:txBody>
      </p:sp>
      <p:cxnSp>
        <p:nvCxnSpPr>
          <p:cNvPr id="118" name="Straight Arrow Connector 117"/>
          <p:cNvCxnSpPr>
            <a:cxnSpLocks/>
            <a:stCxn id="114" idx="2"/>
            <a:endCxn id="35" idx="0"/>
          </p:cNvCxnSpPr>
          <p:nvPr/>
        </p:nvCxnSpPr>
        <p:spPr bwMode="auto">
          <a:xfrm flipH="1">
            <a:off x="4981983" y="1828800"/>
            <a:ext cx="25" cy="310165"/>
          </a:xfrm>
          <a:prstGeom prst="straightConnector1">
            <a:avLst/>
          </a:prstGeom>
          <a:noFill/>
          <a:ln w="25400" cap="flat" cmpd="sng" algn="ctr">
            <a:solidFill>
              <a:schemeClr val="accent1"/>
            </a:solidFill>
            <a:prstDash val="sysDash"/>
            <a:round/>
            <a:headEnd type="none" w="med" len="med"/>
            <a:tailEnd type="triangle" w="med" len="med"/>
          </a:ln>
          <a:effectLst/>
        </p:spPr>
      </p:cxnSp>
      <p:sp>
        <p:nvSpPr>
          <p:cNvPr id="132" name="TextBox 131"/>
          <p:cNvSpPr txBox="1"/>
          <p:nvPr/>
        </p:nvSpPr>
        <p:spPr>
          <a:xfrm>
            <a:off x="4381066" y="4619649"/>
            <a:ext cx="1291402" cy="565146"/>
          </a:xfrm>
          <a:prstGeom prst="rect">
            <a:avLst/>
          </a:prstGeom>
          <a:noFill/>
        </p:spPr>
        <p:txBody>
          <a:bodyPr wrap="square" lIns="36000" tIns="36000" rIns="36000" bIns="36000" rtlCol="0">
            <a:spAutoFit/>
          </a:bodyPr>
          <a:lstStyle/>
          <a:p>
            <a:pPr algn="ctr"/>
            <a:r>
              <a:rPr lang="en-US" sz="1600" dirty="0"/>
              <a:t>LCMP Dashboard</a:t>
            </a:r>
            <a:endParaRPr lang="en-ID" sz="1600" dirty="0"/>
          </a:p>
        </p:txBody>
      </p:sp>
      <p:graphicFrame>
        <p:nvGraphicFramePr>
          <p:cNvPr id="38" name="Table 37"/>
          <p:cNvGraphicFramePr>
            <a:graphicFrameLocks noGrp="1"/>
          </p:cNvGraphicFramePr>
          <p:nvPr>
            <p:extLst>
              <p:ext uri="{D42A27DB-BD31-4B8C-83A1-F6EECF244321}">
                <p14:modId xmlns:p14="http://schemas.microsoft.com/office/powerpoint/2010/main" val="11119727"/>
              </p:ext>
            </p:extLst>
          </p:nvPr>
        </p:nvGraphicFramePr>
        <p:xfrm>
          <a:off x="7956686" y="5623560"/>
          <a:ext cx="1371600" cy="5486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182880">
                <a:tc>
                  <a:txBody>
                    <a:bodyPr/>
                    <a:lstStyle/>
                    <a:p>
                      <a:r>
                        <a:rPr lang="en-US" sz="1200" b="1" dirty="0">
                          <a:solidFill>
                            <a:srgbClr val="000000"/>
                          </a:solidFill>
                        </a:rPr>
                        <a:t>Process</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extLst>
                  <a:ext uri="{0D108BD9-81ED-4DB2-BD59-A6C34878D82A}">
                    <a16:rowId xmlns:a16="http://schemas.microsoft.com/office/drawing/2014/main" xmlns="" val="10000"/>
                  </a:ext>
                </a:extLst>
              </a:tr>
              <a:tr h="182880">
                <a:tc>
                  <a:txBody>
                    <a:bodyPr/>
                    <a:lstStyle/>
                    <a:p>
                      <a:r>
                        <a:rPr lang="en-US" sz="1200" b="1" dirty="0">
                          <a:solidFill>
                            <a:schemeClr val="bg1"/>
                          </a:solidFill>
                        </a:rPr>
                        <a:t>Output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1"/>
                  </a:ext>
                </a:extLst>
              </a:tr>
              <a:tr h="182880">
                <a:tc>
                  <a:txBody>
                    <a:bodyPr/>
                    <a:lstStyle/>
                    <a:p>
                      <a:r>
                        <a:rPr lang="en-US" sz="1200" b="1" dirty="0" err="1">
                          <a:solidFill>
                            <a:schemeClr val="bg1"/>
                          </a:solidFill>
                        </a:rPr>
                        <a:t>Input/Output</a:t>
                      </a:r>
                      <a:endParaRPr lang="en-US" sz="1200" b="1" dirty="0">
                        <a:solidFill>
                          <a:schemeClr val="bg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2"/>
                  </a:ext>
                </a:extLst>
              </a:tr>
            </a:tbl>
          </a:graphicData>
        </a:graphic>
      </p:graphicFrame>
      <p:sp>
        <p:nvSpPr>
          <p:cNvPr id="39" name="TextBox 38"/>
          <p:cNvSpPr txBox="1"/>
          <p:nvPr/>
        </p:nvSpPr>
        <p:spPr>
          <a:xfrm>
            <a:off x="7543800" y="5561885"/>
            <a:ext cx="344252" cy="257369"/>
          </a:xfrm>
          <a:prstGeom prst="rect">
            <a:avLst/>
          </a:prstGeom>
          <a:noFill/>
        </p:spPr>
        <p:txBody>
          <a:bodyPr wrap="none" lIns="36000" tIns="36000" rIns="36000" bIns="36000" rtlCol="0">
            <a:spAutoFit/>
          </a:bodyPr>
          <a:lstStyle/>
          <a:p>
            <a:r>
              <a:rPr lang="en-AU" sz="1200" b="1" dirty="0">
                <a:solidFill>
                  <a:srgbClr val="000080"/>
                </a:solidFill>
              </a:rPr>
              <a:t>Key:</a:t>
            </a:r>
          </a:p>
        </p:txBody>
      </p:sp>
      <p:sp>
        <p:nvSpPr>
          <p:cNvPr id="3" name="TextBox 2"/>
          <p:cNvSpPr txBox="1"/>
          <p:nvPr/>
        </p:nvSpPr>
        <p:spPr>
          <a:xfrm>
            <a:off x="316097" y="5613925"/>
            <a:ext cx="7399829" cy="811367"/>
          </a:xfrm>
          <a:prstGeom prst="rect">
            <a:avLst/>
          </a:prstGeom>
          <a:noFill/>
        </p:spPr>
        <p:txBody>
          <a:bodyPr wrap="square" lIns="36000" tIns="36000" rIns="36000" bIns="36000" rtlCol="0">
            <a:spAutoFit/>
          </a:bodyPr>
          <a:lstStyle/>
          <a:p>
            <a:r>
              <a:rPr lang="en-US" sz="1200" b="1" dirty="0" smtClean="0"/>
              <a:t>*Two way communications between Pronto and LCMP: </a:t>
            </a:r>
          </a:p>
          <a:p>
            <a:pPr marL="228600" indent="-228600">
              <a:buAutoNum type="arabicPeriod"/>
            </a:pPr>
            <a:r>
              <a:rPr lang="en-US" sz="1200" b="1" dirty="0" smtClean="0"/>
              <a:t>Pronto input table (LCMP to Pronto): </a:t>
            </a:r>
            <a:r>
              <a:rPr lang="en-US" sz="1200" dirty="0" smtClean="0"/>
              <a:t>LCMP must has ability to export table for upload to Pronto</a:t>
            </a:r>
          </a:p>
          <a:p>
            <a:pPr marL="228600" indent="-228600">
              <a:buAutoNum type="arabicPeriod"/>
            </a:pPr>
            <a:r>
              <a:rPr lang="en-US" sz="1200" b="1" dirty="0" smtClean="0"/>
              <a:t>Track different between Pronto-LCMP (Pronto to LCMP): </a:t>
            </a:r>
            <a:r>
              <a:rPr lang="en-US" sz="1200" dirty="0" smtClean="0"/>
              <a:t>LCMP also must has ability to import Pronto table back to check if there is any difference between Pronto-LCMP </a:t>
            </a:r>
            <a:endParaRPr lang="en-US" sz="1200" dirty="0" smtClean="0"/>
          </a:p>
        </p:txBody>
      </p:sp>
    </p:spTree>
    <p:extLst>
      <p:ext uri="{BB962C8B-B14F-4D97-AF65-F5344CB8AC3E}">
        <p14:creationId xmlns:p14="http://schemas.microsoft.com/office/powerpoint/2010/main" val="13675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theme/theme1.xml><?xml version="1.0" encoding="utf-8"?>
<a:theme xmlns:a="http://schemas.openxmlformats.org/drawingml/2006/main" name="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2.xml><?xml version="1.0" encoding="utf-8"?>
<a:theme xmlns:a="http://schemas.openxmlformats.org/drawingml/2006/main" name="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3.xml><?xml version="1.0" encoding="utf-8"?>
<a:theme xmlns:a="http://schemas.openxmlformats.org/drawingml/2006/main" name="1_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IPTemplate2016.potx" id="{B4736184-C8EF-406A-84CC-DF96C0FD3C5C}" vid="{806D749E-1691-4C62-BE33-F87A481C2971}"/>
    </a:ext>
  </a:extLst>
</a:theme>
</file>

<file path=ppt/theme/theme4.xml><?xml version="1.0" encoding="utf-8"?>
<a:theme xmlns:a="http://schemas.openxmlformats.org/drawingml/2006/main" name="1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5.xml><?xml version="1.0" encoding="utf-8"?>
<a:theme xmlns:a="http://schemas.openxmlformats.org/drawingml/2006/main" name="2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6.xml><?xml version="1.0" encoding="utf-8"?>
<a:theme xmlns:a="http://schemas.openxmlformats.org/drawingml/2006/main" name="3_PIP2013">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7.xml><?xml version="1.0" encoding="utf-8"?>
<a:theme xmlns:a="http://schemas.openxmlformats.org/drawingml/2006/main" name="2_Blank">
  <a:themeElements>
    <a:clrScheme name="PIP">
      <a:dk1>
        <a:srgbClr val="000080"/>
      </a:dk1>
      <a:lt1>
        <a:srgbClr val="FFFFFF"/>
      </a:lt1>
      <a:dk2>
        <a:srgbClr val="000080"/>
      </a:dk2>
      <a:lt2>
        <a:srgbClr val="FFFFFF"/>
      </a:lt2>
      <a:accent1>
        <a:srgbClr val="000080"/>
      </a:accent1>
      <a:accent2>
        <a:srgbClr val="B3E2FF"/>
      </a:accent2>
      <a:accent3>
        <a:srgbClr val="0099FF"/>
      </a:accent3>
      <a:accent4>
        <a:srgbClr val="09E8FF"/>
      </a:accent4>
      <a:accent5>
        <a:srgbClr val="0066CC"/>
      </a:accent5>
      <a:accent6>
        <a:srgbClr val="FF6600"/>
      </a:accent6>
      <a:hlink>
        <a:srgbClr val="FF6600"/>
      </a:hlink>
      <a:folHlink>
        <a:srgbClr val="0099FF"/>
      </a:folHlink>
    </a:clrScheme>
    <a:fontScheme name="PIP">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smtClean="0">
            <a:solidFill>
              <a:schemeClr val="accent1"/>
            </a:solidFill>
          </a:defRPr>
        </a:defPPr>
      </a:lstStyle>
      <a:style>
        <a:lnRef idx="2">
          <a:schemeClr val="accent3"/>
        </a:lnRef>
        <a:fillRef idx="1">
          <a:schemeClr val="lt1"/>
        </a:fillRef>
        <a:effectRef idx="0">
          <a:schemeClr val="accent3"/>
        </a:effectRef>
        <a:fontRef idx="minor">
          <a:schemeClr val="dk1"/>
        </a:fontRef>
      </a:style>
    </a:spDef>
    <a:lnDef>
      <a:spPr bwMode="auto">
        <a:noFill/>
        <a:ln w="12700" cap="flat" cmpd="sng" algn="ctr">
          <a:solidFill>
            <a:schemeClr val="accent6"/>
          </a:solidFill>
          <a:prstDash val="solid"/>
          <a:round/>
          <a:headEnd type="none" w="med" len="med"/>
          <a:tailEnd type="none" w="med" len="med"/>
        </a:ln>
        <a:effectLst/>
      </a:spPr>
      <a:bodyPr/>
      <a:lstStyle/>
    </a:lnDef>
    <a:txDef>
      <a:spPr>
        <a:noFill/>
      </a:spPr>
      <a:bodyPr wrap="none" lIns="36000" tIns="36000" rIns="36000" bIns="36000" rtlCol="0">
        <a:spAutoFit/>
      </a:bodyPr>
      <a:lstStyle>
        <a:defPPr>
          <a:defRPr sz="1600" dirty="0" smtClean="0"/>
        </a:defPPr>
      </a:lstStyle>
    </a:txDef>
  </a:objectDefaults>
  <a:extraClrSchemeLst>
    <a:extraClrScheme>
      <a:clrScheme name="PIP Template - main page 1">
        <a:dk1>
          <a:srgbClr val="000080"/>
        </a:dk1>
        <a:lt1>
          <a:srgbClr val="FFFFFF"/>
        </a:lt1>
        <a:dk2>
          <a:srgbClr val="000080"/>
        </a:dk2>
        <a:lt2>
          <a:srgbClr val="FF9900"/>
        </a:lt2>
        <a:accent1>
          <a:srgbClr val="000080"/>
        </a:accent1>
        <a:accent2>
          <a:srgbClr val="09E8FF"/>
        </a:accent2>
        <a:accent3>
          <a:srgbClr val="FFFFFF"/>
        </a:accent3>
        <a:accent4>
          <a:srgbClr val="00006C"/>
        </a:accent4>
        <a:accent5>
          <a:srgbClr val="AAAAC0"/>
        </a:accent5>
        <a:accent6>
          <a:srgbClr val="07D2E7"/>
        </a:accent6>
        <a:hlink>
          <a:srgbClr val="0066CC"/>
        </a:hlink>
        <a:folHlink>
          <a:srgbClr val="B3E2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8A0122C9-FDF2-48C4-A19A-671AF8B4B2BC}" vid="{4E2B782D-2D39-436B-9462-2293DE837A52}"/>
    </a:ext>
  </a:extLst>
</a:theme>
</file>

<file path=ppt/theme/theme8.xml><?xml version="1.0" encoding="utf-8"?>
<a:theme xmlns:a="http://schemas.openxmlformats.org/drawingml/2006/main" name="Office Theme">
  <a:themeElements>
    <a:clrScheme name="PIP-2013">
      <a:dk1>
        <a:srgbClr val="000080"/>
      </a:dk1>
      <a:lt1>
        <a:srgbClr val="FFFFFF"/>
      </a:lt1>
      <a:dk2>
        <a:srgbClr val="000080"/>
      </a:dk2>
      <a:lt2>
        <a:srgbClr val="FFFFFF"/>
      </a:lt2>
      <a:accent1>
        <a:srgbClr val="000080"/>
      </a:accent1>
      <a:accent2>
        <a:srgbClr val="0066CC"/>
      </a:accent2>
      <a:accent3>
        <a:srgbClr val="0099FF"/>
      </a:accent3>
      <a:accent4>
        <a:srgbClr val="B3E2FF"/>
      </a:accent4>
      <a:accent5>
        <a:srgbClr val="E16600"/>
      </a:accent5>
      <a:accent6>
        <a:srgbClr val="969696"/>
      </a:accent6>
      <a:hlink>
        <a:srgbClr val="0099FF"/>
      </a:hlink>
      <a:folHlink>
        <a:srgbClr val="E16600"/>
      </a:folHlink>
    </a:clrScheme>
    <a:fontScheme name="PIP">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89DFD7E4A9DB499A700A794479D05A" ma:contentTypeVersion="5" ma:contentTypeDescription="Create a new document." ma:contentTypeScope="" ma:versionID="0e93e575bf00046b6de6b11499d1d71e">
  <xsd:schema xmlns:xsd="http://www.w3.org/2001/XMLSchema" xmlns:xs="http://www.w3.org/2001/XMLSchema" xmlns:p="http://schemas.microsoft.com/office/2006/metadata/properties" xmlns:ns2="f2cd2d3f-e4b7-4d92-b29c-c423ca32ce50" xmlns:ns3="18008bff-b3d8-498e-ac12-8713f5648bfc" targetNamespace="http://schemas.microsoft.com/office/2006/metadata/properties" ma:root="true" ma:fieldsID="951cbe08b53fc981da2dede7e2813776" ns2:_="" ns3:_="">
    <xsd:import namespace="f2cd2d3f-e4b7-4d92-b29c-c423ca32ce50"/>
    <xsd:import namespace="18008bff-b3d8-498e-ac12-8713f5648bfc"/>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cd2d3f-e4b7-4d92-b29c-c423ca32ce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008bff-b3d8-498e-ac12-8713f5648bfc"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f2cd2d3f-e4b7-4d92-b29c-c423ca32ce50">ZACV5KN4V4UP-1198815509-398</_dlc_DocId>
    <_dlc_DocIdUrl xmlns="f2cd2d3f-e4b7-4d92-b29c-c423ca32ce50">
      <Url>https://attinadsoftware.sharepoint.com/sites/media/Presales/_layouts/15/DocIdRedir.aspx?ID=ZACV5KN4V4UP-1198815509-398</Url>
      <Description>ZACV5KN4V4UP-1198815509-398</Description>
    </_dlc_DocIdUrl>
  </documentManagement>
</p:properties>
</file>

<file path=customXml/itemProps1.xml><?xml version="1.0" encoding="utf-8"?>
<ds:datastoreItem xmlns:ds="http://schemas.openxmlformats.org/officeDocument/2006/customXml" ds:itemID="{26511822-58B6-4775-84FE-4B0235FE5465}"/>
</file>

<file path=customXml/itemProps2.xml><?xml version="1.0" encoding="utf-8"?>
<ds:datastoreItem xmlns:ds="http://schemas.openxmlformats.org/officeDocument/2006/customXml" ds:itemID="{024947B7-BC02-4F15-A34B-696F576515FE}"/>
</file>

<file path=customXml/itemProps3.xml><?xml version="1.0" encoding="utf-8"?>
<ds:datastoreItem xmlns:ds="http://schemas.openxmlformats.org/officeDocument/2006/customXml" ds:itemID="{E738E1DE-BD2D-4C5C-847E-2F7521277DE6}"/>
</file>

<file path=customXml/itemProps4.xml><?xml version="1.0" encoding="utf-8"?>
<ds:datastoreItem xmlns:ds="http://schemas.openxmlformats.org/officeDocument/2006/customXml" ds:itemID="{311B1F0F-C126-4301-8A82-7391CDFF951B}"/>
</file>

<file path=docProps/app.xml><?xml version="1.0" encoding="utf-8"?>
<Properties xmlns="http://schemas.openxmlformats.org/officeDocument/2006/extended-properties" xmlns:vt="http://schemas.openxmlformats.org/officeDocument/2006/docPropsVTypes">
  <Template>blank</Template>
  <TotalTime>7571</TotalTime>
  <Words>136</Words>
  <Application>Microsoft Office PowerPoint</Application>
  <PresentationFormat>A4 Paper (210x297 mm)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vt:i4>
      </vt:variant>
    </vt:vector>
  </HeadingPairs>
  <TitlesOfParts>
    <vt:vector size="12" baseType="lpstr">
      <vt:lpstr>Arial</vt:lpstr>
      <vt:lpstr>Calibri</vt:lpstr>
      <vt:lpstr>Courier New</vt:lpstr>
      <vt:lpstr>Wingdings</vt:lpstr>
      <vt:lpstr>PIP2013</vt:lpstr>
      <vt:lpstr>Blank</vt:lpstr>
      <vt:lpstr>1_blank</vt:lpstr>
      <vt:lpstr>1_PIP2013</vt:lpstr>
      <vt:lpstr>2_PIP2013</vt:lpstr>
      <vt:lpstr>3_PIP2013</vt:lpstr>
      <vt:lpstr>2_Blank</vt:lpstr>
      <vt:lpstr>LCMP tool is used to review equipment strategy periodically to ensure alignment with the organization mission, vision, and strategy </vt:lpstr>
    </vt:vector>
  </TitlesOfParts>
  <Company>Partners in Performance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PIPWare MOS Investment Proposal</dc:title>
  <dc:creator>Richard Berkley</dc:creator>
  <cp:lastModifiedBy>Herman Su</cp:lastModifiedBy>
  <cp:revision>358</cp:revision>
  <dcterms:created xsi:type="dcterms:W3CDTF">2016-01-25T20:03:43Z</dcterms:created>
  <dcterms:modified xsi:type="dcterms:W3CDTF">2017-07-19T06:24:43Z</dcterms:modified>
  <cp:contentStatus>PIP-2013-Template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1330570</vt:lpwstr>
  </property>
  <property fmtid="{D5CDD505-2E9C-101B-9397-08002B2CF9AE}" pid="3" name="NXPowerLiteSettings">
    <vt:lpwstr>F7000400038000</vt:lpwstr>
  </property>
  <property fmtid="{D5CDD505-2E9C-101B-9397-08002B2CF9AE}" pid="4" name="NXPowerLiteVersion">
    <vt:lpwstr>D6.1.2</vt:lpwstr>
  </property>
  <property fmtid="{D5CDD505-2E9C-101B-9397-08002B2CF9AE}" pid="5" name="ContentTypeId">
    <vt:lpwstr>0x0101005889DFD7E4A9DB499A700A794479D05A</vt:lpwstr>
  </property>
  <property fmtid="{D5CDD505-2E9C-101B-9397-08002B2CF9AE}" pid="6" name="_dlc_DocIdItemGuid">
    <vt:lpwstr>453f0479-d864-4425-a423-0bac24a9af66</vt:lpwstr>
  </property>
</Properties>
</file>