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8C05-63E3-F55A-31D6-65A835119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74B0-5E98-6EE7-CA07-971F572E3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96B5-4E5F-5121-5A89-79C5E246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67F3-F305-A04D-B78A-F100BFF8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BB28-4156-AEFD-B82F-53C8B393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072D-409A-3CF0-8CD0-FB67DA8D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0D6C-1844-3DDB-3F49-98A96584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7BA2-E0E9-6EC3-1F8D-D68AF014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5930-18B3-202D-9E02-8C5F8BD9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C1AFC-4C84-ED72-132D-C25096C5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F65AA-7369-E421-CAD2-10F6D87E3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6D91B-CE09-F6BA-22F2-BE94CF7D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32C1-32AA-7EE3-7527-B8B87630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6A0A-061C-2CBA-89A4-95646496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AFB2-C0E2-E33F-75F5-19068432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57E7-D64C-1ED6-30D8-DFBDBCD0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7D53-1A21-6C49-8D9E-ECC0BF6A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A5D9-519A-1C22-1363-2A46A9E3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D595-1098-049F-5A90-7F691237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0C16-154A-E7EB-6DD4-A126A6A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9C32-47CE-D521-1D1A-0C231F07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B7BC-B368-961F-C36F-22BE7109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6297-C061-8933-50A5-7F38BE5E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D0DE-B69F-42E5-5529-835C6A3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D33B-74D8-553A-3DEF-68A0D4DE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C853-3A3A-BFEF-0354-8759287B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9D06-2F31-EEEE-9870-2A5FE153E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19022-3B51-3EEC-427F-5203DE129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33682-E758-5C74-3DDE-FF2B2054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203E-8536-C036-7668-F566F3AA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6AD3-EE0B-DDCC-ED34-1694635C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C04-D9A9-5740-D766-C16DC09D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CCBD-DE91-ACC0-0B10-203C9533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804C-BBDD-2D22-4694-CF5AD5C5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A120-0535-008D-E461-669296EC9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03FE8-2702-A54F-1EB0-ACE7AA876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056C4-37D7-6C81-B4F2-B2C78A06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62EC6-34D2-B317-DD42-3D7D71E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9F8F8-D71D-F7A3-F4B1-97B82B3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F728-3FBC-CE86-9A4E-18C6DBB3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CB56-2282-981F-020A-A3796820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E67-C215-CE45-6292-91727ECC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FF9E-6356-C547-D785-8E241404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92340-DEBD-CC83-C151-59B8ABC9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2596F-F821-E8A1-4276-E49B87A2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985C4-485C-DF33-E96C-1D4D2E3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704D-4252-3147-F6B5-BDB4EBE7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5705-3294-C4CC-3499-4A6896EF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47915-CEA9-C51D-A603-336E16236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EF76-B113-994C-8038-F472A7C9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1870-A44F-B3C8-2CA8-5176BF9B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D70A-F3A2-B877-515E-6AAB8614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4351-DE70-2D94-DE11-54D0BFD0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B511-23D5-F463-E8AA-CE6073A59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4C76-3620-8190-4C98-88029A43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3A2-98CC-3F67-FA05-58131E9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141A-5EC2-5377-6B52-A8CDAA9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2505-3C38-8DF9-788F-78FC4966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CE13-72A4-D8CB-FCE9-267C46F2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D174B-769F-60EB-3A19-CBDD0613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84DE-1535-F74F-7BB3-0C2E68F3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E611-C88D-4649-83D4-2D992E4B4E7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37D1-9CB2-4A79-91F3-9AE5BA3E1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B587-22C8-193F-09A7-66E96153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FEF1-58AA-4875-9739-8FF7A001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D2904E-9391-3752-567A-E57034449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GHP 60 Engineering 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D3B76-C8F0-CC55-7355-DFFDF313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Anish Goyal</a:t>
            </a:r>
          </a:p>
        </p:txBody>
      </p:sp>
    </p:spTree>
    <p:extLst>
      <p:ext uri="{BB962C8B-B14F-4D97-AF65-F5344CB8AC3E}">
        <p14:creationId xmlns:p14="http://schemas.microsoft.com/office/powerpoint/2010/main" val="1074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camera lens">
            <a:extLst>
              <a:ext uri="{FF2B5EF4-FFF2-40B4-BE49-F238E27FC236}">
                <a16:creationId xmlns:a16="http://schemas.microsoft.com/office/drawing/2014/main" id="{DFA6F1CD-F799-65E4-0DC6-59BB5E4EA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7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61B07-66BE-1031-4CB4-761F8016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My Picture Collage</a:t>
            </a:r>
          </a:p>
        </p:txBody>
      </p:sp>
    </p:spTree>
    <p:extLst>
      <p:ext uri="{BB962C8B-B14F-4D97-AF65-F5344CB8AC3E}">
        <p14:creationId xmlns:p14="http://schemas.microsoft.com/office/powerpoint/2010/main" val="56052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el gears">
            <a:extLst>
              <a:ext uri="{FF2B5EF4-FFF2-40B4-BE49-F238E27FC236}">
                <a16:creationId xmlns:a16="http://schemas.microsoft.com/office/drawing/2014/main" id="{7F5D50D9-175A-A436-BA6F-56F1DB555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DEDE9-1D3A-7116-0C57-362FECF6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Engineering Marvel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5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34D7E28-D888-756F-788F-7AF67E82B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0" r="21625" b="508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0F4F8-D1A6-6295-6C6E-8947AFD6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Neuralink Brain-Machine 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2230-E62B-F219-7409-184AD54A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/>
              <a:t>Neuralink aims to merge human brains with artificial intelligence (AI) and other advanced technologies.</a:t>
            </a:r>
          </a:p>
          <a:p>
            <a:r>
              <a:rPr lang="en-US" sz="1400"/>
              <a:t>Founded by Elon Musk in 2016.</a:t>
            </a:r>
          </a:p>
          <a:p>
            <a:r>
              <a:rPr lang="en-US" sz="1400"/>
              <a:t>Neurological Disorders: Neuralink holds promise in treating various neurological conditions like Parkinson's disease, epilepsy, and spinal cord injuries.</a:t>
            </a:r>
          </a:p>
          <a:p>
            <a:r>
              <a:rPr lang="en-US" sz="1400"/>
              <a:t>Brain-Computer Interfaces: The technology opens up possibilities for controlling computers, prosthetic limbs, and other external devices using just thoughts.</a:t>
            </a:r>
          </a:p>
        </p:txBody>
      </p:sp>
    </p:spTree>
    <p:extLst>
      <p:ext uri="{BB962C8B-B14F-4D97-AF65-F5344CB8AC3E}">
        <p14:creationId xmlns:p14="http://schemas.microsoft.com/office/powerpoint/2010/main" val="282620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BB24E-4700-893B-2FAE-280FE887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Engineering Disaster</a:t>
            </a:r>
          </a:p>
        </p:txBody>
      </p:sp>
      <p:pic>
        <p:nvPicPr>
          <p:cNvPr id="4" name="Picture 3" descr="Natural petrol fired electrical power plant">
            <a:extLst>
              <a:ext uri="{FF2B5EF4-FFF2-40B4-BE49-F238E27FC236}">
                <a16:creationId xmlns:a16="http://schemas.microsoft.com/office/drawing/2014/main" id="{F05E4DD3-5FB1-A1BB-E353-0447D900E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5" r="39229" b="-1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0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1F68-2457-CAFF-A5F9-3E7C3166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SolarWinds Cyberattack</a:t>
            </a:r>
          </a:p>
        </p:txBody>
      </p:sp>
      <p:pic>
        <p:nvPicPr>
          <p:cNvPr id="5" name="Picture 4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CE40BA20-2763-47FA-475C-2A1C45918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1405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4FED-DBD2-8148-F1A3-085D7C78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One of the most significant and impactful cybersecurity breaches in recent times.</a:t>
            </a:r>
          </a:p>
          <a:p>
            <a:r>
              <a:rPr lang="en-US" sz="1800"/>
              <a:t>Malicious code was inserted into software updates, which were then distributed to SolarWinds' customers, including government agencies and major corporations.</a:t>
            </a:r>
          </a:p>
          <a:p>
            <a:r>
              <a:rPr lang="en-US" sz="1800"/>
              <a:t>Highlighted the risks associated with supply chain attacks and the need for enhanced security measures in software development and distribution.</a:t>
            </a:r>
          </a:p>
          <a:p>
            <a:pPr lvl="1"/>
            <a:r>
              <a:rPr lang="en-US" sz="1800"/>
              <a:t>Went undetected for months</a:t>
            </a:r>
          </a:p>
        </p:txBody>
      </p:sp>
    </p:spTree>
    <p:extLst>
      <p:ext uri="{BB962C8B-B14F-4D97-AF65-F5344CB8AC3E}">
        <p14:creationId xmlns:p14="http://schemas.microsoft.com/office/powerpoint/2010/main" val="324178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77C5-0423-E20D-7741-2A4F0C46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EF2D-B586-E17D-7891-007F2A36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Musk ; </a:t>
            </a:r>
            <a:r>
              <a:rPr lang="en-US" dirty="0" err="1">
                <a:effectLst/>
              </a:rPr>
              <a:t>NeuralinkNeuralink</a:t>
            </a:r>
            <a:r>
              <a:rPr lang="en-US" dirty="0">
                <a:effectLst/>
              </a:rPr>
              <a:t>, E., Musk, E., </a:t>
            </a:r>
            <a:r>
              <a:rPr lang="en-US" dirty="0" err="1">
                <a:effectLst/>
              </a:rPr>
              <a:t>Neuralink</a:t>
            </a:r>
            <a:r>
              <a:rPr lang="en-US" dirty="0">
                <a:effectLst/>
              </a:rPr>
              <a:t>, &amp; Corresponding </a:t>
            </a:r>
            <a:r>
              <a:rPr lang="en-US" dirty="0" err="1">
                <a:effectLst/>
              </a:rPr>
              <a:t>Author:Elon</a:t>
            </a:r>
            <a:r>
              <a:rPr lang="en-US" dirty="0">
                <a:effectLst/>
              </a:rPr>
              <a:t> MuskNeuralink3180 28th </a:t>
            </a:r>
            <a:r>
              <a:rPr lang="en-US" dirty="0" err="1">
                <a:effectLst/>
              </a:rPr>
              <a:t>StreetSan</a:t>
            </a:r>
            <a:r>
              <a:rPr lang="en-US" dirty="0">
                <a:effectLst/>
              </a:rPr>
              <a:t> Francisco. (n.d.). </a:t>
            </a:r>
            <a:r>
              <a:rPr lang="en-US" i="1" dirty="0">
                <a:effectLst/>
              </a:rPr>
              <a:t>An integrated brain-machine interface platform with thousands of channels</a:t>
            </a:r>
            <a:r>
              <a:rPr lang="en-US" dirty="0">
                <a:effectLst/>
              </a:rPr>
              <a:t>. Journal of Medical Internet Research. https://www.jmir.org/2019/10/e16194/ </a:t>
            </a:r>
          </a:p>
          <a:p>
            <a:r>
              <a:rPr lang="en-US" dirty="0">
                <a:effectLst/>
              </a:rPr>
              <a:t>Office, U. S. G. A. (2023, April 20). </a:t>
            </a:r>
            <a:r>
              <a:rPr lang="en-US" i="1" dirty="0" err="1">
                <a:effectLst/>
              </a:rPr>
              <a:t>Solarwinds</a:t>
            </a:r>
            <a:r>
              <a:rPr lang="en-US" i="1" dirty="0">
                <a:effectLst/>
              </a:rPr>
              <a:t> cyberattack demands significant federal and private-sector response (infographic)</a:t>
            </a:r>
            <a:r>
              <a:rPr lang="en-US" dirty="0">
                <a:effectLst/>
              </a:rPr>
              <a:t>. U.S. GAO. https://www.gao.gov/blog/solarwinds-cyberattack-demands-significant-federal-and-private-sector-response-infographic </a:t>
            </a:r>
          </a:p>
          <a:p>
            <a:r>
              <a:rPr lang="en-US" dirty="0">
                <a:effectLst/>
              </a:rPr>
              <a:t>Person, &amp; Rachael Levy, M. T. (2023, May 26). </a:t>
            </a:r>
            <a:r>
              <a:rPr lang="en-US" i="1" dirty="0">
                <a:effectLst/>
              </a:rPr>
              <a:t>Elon Musk’s </a:t>
            </a:r>
            <a:r>
              <a:rPr lang="en-US" i="1" dirty="0" err="1">
                <a:effectLst/>
              </a:rPr>
              <a:t>Neuralink</a:t>
            </a:r>
            <a:r>
              <a:rPr lang="en-US" i="1" dirty="0">
                <a:effectLst/>
              </a:rPr>
              <a:t> wins FDA approval for human study of brain implants</a:t>
            </a:r>
            <a:r>
              <a:rPr lang="en-US" dirty="0">
                <a:effectLst/>
              </a:rPr>
              <a:t>. Reuters. https://www.reuters.com/science/elon-musks-neuralink-gets-us-fda-approval-human-clinical-study-brain-implants-2023-05-25/ </a:t>
            </a:r>
          </a:p>
          <a:p>
            <a:r>
              <a:rPr lang="en-US" dirty="0">
                <a:effectLst/>
              </a:rPr>
              <a:t>Temple-</a:t>
            </a:r>
            <a:r>
              <a:rPr lang="en-US" dirty="0" err="1">
                <a:effectLst/>
              </a:rPr>
              <a:t>Raston</a:t>
            </a:r>
            <a:r>
              <a:rPr lang="en-US" dirty="0">
                <a:effectLst/>
              </a:rPr>
              <a:t>, D. (2021, April 16). </a:t>
            </a:r>
            <a:r>
              <a:rPr lang="en-US" i="1" dirty="0">
                <a:effectLst/>
              </a:rPr>
              <a:t>A “worst nightmare” cyberattack: The untold story of the </a:t>
            </a:r>
            <a:r>
              <a:rPr lang="en-US" i="1" dirty="0" err="1">
                <a:effectLst/>
              </a:rPr>
              <a:t>solarwinds</a:t>
            </a:r>
            <a:r>
              <a:rPr lang="en-US" i="1" dirty="0">
                <a:effectLst/>
              </a:rPr>
              <a:t> hack</a:t>
            </a:r>
            <a:r>
              <a:rPr lang="en-US" dirty="0">
                <a:effectLst/>
              </a:rPr>
              <a:t>. NPR. https://www.npr.org/2021/04/16/985439655/a-worst-nightmare-cyberattack-the-untold-story-of-the-solarwinds-hack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1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GHP 60 Engineering Introduction </vt:lpstr>
      <vt:lpstr>My Picture Collage</vt:lpstr>
      <vt:lpstr>Engineering Marvel</vt:lpstr>
      <vt:lpstr>Neuralink Brain-Machine Interface</vt:lpstr>
      <vt:lpstr>Engineering Disaster</vt:lpstr>
      <vt:lpstr>SolarWinds Cyberattack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Marvel  and Disaster</dc:title>
  <dc:creator>Anish Goyal</dc:creator>
  <cp:lastModifiedBy>Anish Goyal</cp:lastModifiedBy>
  <cp:revision>2</cp:revision>
  <dcterms:created xsi:type="dcterms:W3CDTF">2023-06-19T14:25:33Z</dcterms:created>
  <dcterms:modified xsi:type="dcterms:W3CDTF">2023-06-19T15:40:11Z</dcterms:modified>
</cp:coreProperties>
</file>