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5" r:id="rId2"/>
    <p:sldId id="258" r:id="rId3"/>
    <p:sldId id="259" r:id="rId4"/>
    <p:sldId id="260" r:id="rId5"/>
    <p:sldId id="261" r:id="rId6"/>
    <p:sldId id="263" r:id="rId7"/>
    <p:sldId id="262" r:id="rId8"/>
    <p:sldId id="264" r:id="rId9"/>
  </p:sldIdLst>
  <p:sldSz cx="12168188" cy="7524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12168188" cy="50165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12168188" cy="50165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307" y="5442373"/>
            <a:ext cx="7757220" cy="1605280"/>
          </a:xfrm>
        </p:spPr>
        <p:txBody>
          <a:bodyPr anchor="ctr">
            <a:normAutofit/>
          </a:bodyPr>
          <a:lstStyle>
            <a:lvl1pPr algn="r">
              <a:defRPr sz="499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93783" y="5442373"/>
            <a:ext cx="3194149" cy="1605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96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6286" indent="0" algn="ctr">
              <a:buNone/>
              <a:defRPr sz="1796"/>
            </a:lvl2pPr>
            <a:lvl3pPr marL="912571" indent="0" algn="ctr">
              <a:buNone/>
              <a:defRPr sz="1796"/>
            </a:lvl3pPr>
            <a:lvl4pPr marL="1368857" indent="0" algn="ctr">
              <a:buNone/>
              <a:defRPr sz="1796"/>
            </a:lvl4pPr>
            <a:lvl5pPr marL="1825142" indent="0" algn="ctr">
              <a:buNone/>
              <a:defRPr sz="1796"/>
            </a:lvl5pPr>
            <a:lvl6pPr marL="2281428" indent="0" algn="ctr">
              <a:buNone/>
              <a:defRPr sz="1796"/>
            </a:lvl6pPr>
            <a:lvl7pPr marL="2737714" indent="0" algn="ctr">
              <a:buNone/>
              <a:defRPr sz="1796"/>
            </a:lvl7pPr>
            <a:lvl8pPr marL="3193999" indent="0" algn="ctr">
              <a:buNone/>
              <a:defRPr sz="1796"/>
            </a:lvl8pPr>
            <a:lvl9pPr marL="3650285" indent="0" algn="ctr">
              <a:buNone/>
              <a:defRPr sz="17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3EB3DEC-3AEE-48DB-BE7D-ECB6EE8A7D05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D58B-F2B1-4CD6-BB61-759940F70CE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70463" y="5775894"/>
            <a:ext cx="0" cy="10033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115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3DEC-3AEE-48DB-BE7D-ECB6EE8A7D05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D58B-F2B1-4CD6-BB61-759940F70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40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7860" y="836083"/>
            <a:ext cx="2623766" cy="5936192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8666" y="836083"/>
            <a:ext cx="7567092" cy="59361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3DEC-3AEE-48DB-BE7D-ECB6EE8A7D05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D58B-F2B1-4CD6-BB61-759940F70CE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38755" y="110368"/>
            <a:ext cx="0" cy="91261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58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3DEC-3AEE-48DB-BE7D-ECB6EE8A7D05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D58B-F2B1-4CD6-BB61-759940F70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72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2168188" cy="50165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12168188" cy="50165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307" y="5442373"/>
            <a:ext cx="7757220" cy="1605280"/>
          </a:xfrm>
        </p:spPr>
        <p:txBody>
          <a:bodyPr anchor="ctr">
            <a:normAutofit/>
          </a:bodyPr>
          <a:lstStyle>
            <a:lvl1pPr algn="r">
              <a:defRPr sz="499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3783" y="5442373"/>
            <a:ext cx="3194149" cy="1605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6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6286" indent="0">
              <a:buNone/>
              <a:defRPr sz="1796">
                <a:solidFill>
                  <a:schemeClr val="tx1">
                    <a:tint val="75000"/>
                  </a:schemeClr>
                </a:solidFill>
              </a:defRPr>
            </a:lvl2pPr>
            <a:lvl3pPr marL="912571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3pPr>
            <a:lvl4pPr marL="1368857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4pPr>
            <a:lvl5pPr marL="1825142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5pPr>
            <a:lvl6pPr marL="2281428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6pPr>
            <a:lvl7pPr marL="2737714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7pPr>
            <a:lvl8pPr marL="3193999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8pPr>
            <a:lvl9pPr marL="3650285" indent="0">
              <a:buNone/>
              <a:defRPr sz="13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3DEC-3AEE-48DB-BE7D-ECB6EE8A7D05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D58B-F2B1-4CD6-BB61-759940F70CE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70463" y="5775894"/>
            <a:ext cx="0" cy="10033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25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128" y="642112"/>
            <a:ext cx="9701088" cy="16454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2127" y="2508250"/>
            <a:ext cx="4745593" cy="4414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7623" y="2508250"/>
            <a:ext cx="4745593" cy="4414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3DEC-3AEE-48DB-BE7D-ECB6EE8A7D05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D58B-F2B1-4CD6-BB61-759940F70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58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2128" y="2391545"/>
            <a:ext cx="4745593" cy="90297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95" b="0" cap="none" baseline="0">
                <a:solidFill>
                  <a:schemeClr val="accent1"/>
                </a:solidFill>
                <a:latin typeface="+mn-lt"/>
              </a:defRPr>
            </a:lvl1pPr>
            <a:lvl2pPr marL="456286" indent="0">
              <a:buNone/>
              <a:defRPr sz="1996" b="1"/>
            </a:lvl2pPr>
            <a:lvl3pPr marL="912571" indent="0">
              <a:buNone/>
              <a:defRPr sz="1796" b="1"/>
            </a:lvl3pPr>
            <a:lvl4pPr marL="1368857" indent="0">
              <a:buNone/>
              <a:defRPr sz="1597" b="1"/>
            </a:lvl4pPr>
            <a:lvl5pPr marL="1825142" indent="0">
              <a:buNone/>
              <a:defRPr sz="1597" b="1"/>
            </a:lvl5pPr>
            <a:lvl6pPr marL="2281428" indent="0">
              <a:buNone/>
              <a:defRPr sz="1597" b="1"/>
            </a:lvl6pPr>
            <a:lvl7pPr marL="2737714" indent="0">
              <a:buNone/>
              <a:defRPr sz="1597" b="1"/>
            </a:lvl7pPr>
            <a:lvl8pPr marL="3193999" indent="0">
              <a:buNone/>
              <a:defRPr sz="1597" b="1"/>
            </a:lvl8pPr>
            <a:lvl9pPr marL="3650285" indent="0">
              <a:buNone/>
              <a:defRPr sz="15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2128" y="3256323"/>
            <a:ext cx="4745593" cy="3666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79187" y="2391545"/>
            <a:ext cx="4745593" cy="90297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95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6286" indent="0">
              <a:buNone/>
              <a:defRPr sz="1996" b="1"/>
            </a:lvl2pPr>
            <a:lvl3pPr marL="912571" indent="0">
              <a:buNone/>
              <a:defRPr sz="1796" b="1"/>
            </a:lvl3pPr>
            <a:lvl4pPr marL="1368857" indent="0">
              <a:buNone/>
              <a:defRPr sz="1597" b="1"/>
            </a:lvl4pPr>
            <a:lvl5pPr marL="1825142" indent="0">
              <a:buNone/>
              <a:defRPr sz="1597" b="1"/>
            </a:lvl5pPr>
            <a:lvl6pPr marL="2281428" indent="0">
              <a:buNone/>
              <a:defRPr sz="1597" b="1"/>
            </a:lvl6pPr>
            <a:lvl7pPr marL="2737714" indent="0">
              <a:buNone/>
              <a:defRPr sz="1597" b="1"/>
            </a:lvl7pPr>
            <a:lvl8pPr marL="3193999" indent="0">
              <a:buNone/>
              <a:defRPr sz="1597" b="1"/>
            </a:lvl8pPr>
            <a:lvl9pPr marL="3650285" indent="0">
              <a:buNone/>
              <a:defRPr sz="1597" b="1"/>
            </a:lvl9pPr>
          </a:lstStyle>
          <a:p>
            <a:pPr marL="0" lvl="0" indent="0" algn="l" defTabSz="912571" rtl="0" eaLnBrk="1" latinLnBrk="0" hangingPunct="1">
              <a:lnSpc>
                <a:spcPct val="90000"/>
              </a:lnSpc>
              <a:spcBef>
                <a:spcPts val="1796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79187" y="3256323"/>
            <a:ext cx="4745593" cy="3666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3DEC-3AEE-48DB-BE7D-ECB6EE8A7D05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D58B-F2B1-4CD6-BB61-759940F70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46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3DEC-3AEE-48DB-BE7D-ECB6EE8A7D05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D58B-F2B1-4CD6-BB61-759940F70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50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3DEC-3AEE-48DB-BE7D-ECB6EE8A7D05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D58B-F2B1-4CD6-BB61-759940F70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99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2128" y="517350"/>
            <a:ext cx="4380548" cy="190627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9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3838" y="902970"/>
            <a:ext cx="5667334" cy="5688711"/>
          </a:xfrm>
        </p:spPr>
        <p:txBody>
          <a:bodyPr/>
          <a:lstStyle>
            <a:lvl1pPr>
              <a:defRPr sz="2395"/>
            </a:lvl1pPr>
            <a:lvl2pPr>
              <a:defRPr sz="1996"/>
            </a:lvl2pPr>
            <a:lvl3pPr>
              <a:defRPr sz="1597"/>
            </a:lvl3pPr>
            <a:lvl4pPr>
              <a:defRPr sz="1597"/>
            </a:lvl4pPr>
            <a:lvl5pPr>
              <a:defRPr sz="1597"/>
            </a:lvl5pPr>
            <a:lvl6pPr>
              <a:defRPr sz="1597"/>
            </a:lvl6pPr>
            <a:lvl7pPr>
              <a:defRPr sz="1597"/>
            </a:lvl7pPr>
            <a:lvl8pPr>
              <a:defRPr sz="1597"/>
            </a:lvl8pPr>
            <a:lvl9pPr>
              <a:defRPr sz="15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2128" y="2476986"/>
            <a:ext cx="4380548" cy="4128073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599"/>
              </a:spcBef>
              <a:buNone/>
              <a:defRPr sz="1597"/>
            </a:lvl1pPr>
            <a:lvl2pPr marL="456286" indent="0">
              <a:buNone/>
              <a:defRPr sz="1198"/>
            </a:lvl2pPr>
            <a:lvl3pPr marL="912571" indent="0">
              <a:buNone/>
              <a:defRPr sz="998"/>
            </a:lvl3pPr>
            <a:lvl4pPr marL="1368857" indent="0">
              <a:buNone/>
              <a:defRPr sz="898"/>
            </a:lvl4pPr>
            <a:lvl5pPr marL="1825142" indent="0">
              <a:buNone/>
              <a:defRPr sz="898"/>
            </a:lvl5pPr>
            <a:lvl6pPr marL="2281428" indent="0">
              <a:buNone/>
              <a:defRPr sz="898"/>
            </a:lvl6pPr>
            <a:lvl7pPr marL="2737714" indent="0">
              <a:buNone/>
              <a:defRPr sz="898"/>
            </a:lvl7pPr>
            <a:lvl8pPr marL="3193999" indent="0">
              <a:buNone/>
              <a:defRPr sz="898"/>
            </a:lvl8pPr>
            <a:lvl9pPr marL="3650285" indent="0">
              <a:buNone/>
              <a:defRPr sz="8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3DEC-3AEE-48DB-BE7D-ECB6EE8A7D05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D58B-F2B1-4CD6-BB61-759940F70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98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307" y="5442374"/>
            <a:ext cx="7757220" cy="1605280"/>
          </a:xfrm>
        </p:spPr>
        <p:txBody>
          <a:bodyPr anchor="ctr">
            <a:normAutofit/>
          </a:bodyPr>
          <a:lstStyle>
            <a:lvl1pPr algn="r">
              <a:defRPr sz="499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65146" cy="50165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194"/>
            </a:lvl1pPr>
            <a:lvl2pPr marL="456286" indent="0">
              <a:buNone/>
              <a:defRPr sz="2794"/>
            </a:lvl2pPr>
            <a:lvl3pPr marL="912571" indent="0">
              <a:buNone/>
              <a:defRPr sz="2395"/>
            </a:lvl3pPr>
            <a:lvl4pPr marL="1368857" indent="0">
              <a:buNone/>
              <a:defRPr sz="1996"/>
            </a:lvl4pPr>
            <a:lvl5pPr marL="1825142" indent="0">
              <a:buNone/>
              <a:defRPr sz="1996"/>
            </a:lvl5pPr>
            <a:lvl6pPr marL="2281428" indent="0">
              <a:buNone/>
              <a:defRPr sz="1996"/>
            </a:lvl6pPr>
            <a:lvl7pPr marL="2737714" indent="0">
              <a:buNone/>
              <a:defRPr sz="1996"/>
            </a:lvl7pPr>
            <a:lvl8pPr marL="3193999" indent="0">
              <a:buNone/>
              <a:defRPr sz="1996"/>
            </a:lvl8pPr>
            <a:lvl9pPr marL="3650285" indent="0">
              <a:buNone/>
              <a:defRPr sz="199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93783" y="5442374"/>
            <a:ext cx="3194149" cy="1605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6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6286" indent="0">
              <a:buNone/>
              <a:defRPr sz="1397"/>
            </a:lvl2pPr>
            <a:lvl3pPr marL="912571" indent="0">
              <a:buNone/>
              <a:defRPr sz="1198"/>
            </a:lvl3pPr>
            <a:lvl4pPr marL="1368857" indent="0">
              <a:buNone/>
              <a:defRPr sz="998"/>
            </a:lvl4pPr>
            <a:lvl5pPr marL="1825142" indent="0">
              <a:buNone/>
              <a:defRPr sz="998"/>
            </a:lvl5pPr>
            <a:lvl6pPr marL="2281428" indent="0">
              <a:buNone/>
              <a:defRPr sz="998"/>
            </a:lvl6pPr>
            <a:lvl7pPr marL="2737714" indent="0">
              <a:buNone/>
              <a:defRPr sz="998"/>
            </a:lvl7pPr>
            <a:lvl8pPr marL="3193999" indent="0">
              <a:buNone/>
              <a:defRPr sz="998"/>
            </a:lvl8pPr>
            <a:lvl9pPr marL="3650285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B3DEC-3AEE-48DB-BE7D-ECB6EE8A7D05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D58B-F2B1-4CD6-BB61-759940F70CE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70463" y="5775894"/>
            <a:ext cx="0" cy="10033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58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2128" y="642112"/>
            <a:ext cx="9701088" cy="1645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2128" y="2508250"/>
            <a:ext cx="9701089" cy="4414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2129" y="7099800"/>
            <a:ext cx="2149936" cy="3009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8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3EB3DEC-3AEE-48DB-BE7D-ECB6EE8A7D05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33474" y="7099800"/>
            <a:ext cx="5889933" cy="3009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8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6167" y="7099800"/>
            <a:ext cx="971765" cy="3009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8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C1D58B-F2B1-4CD6-BB61-759940F70CE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0512" y="906661"/>
            <a:ext cx="0" cy="10033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24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2571" rtl="0" eaLnBrk="1" latinLnBrk="0" hangingPunct="1">
        <a:lnSpc>
          <a:spcPct val="80000"/>
        </a:lnSpc>
        <a:spcBef>
          <a:spcPct val="0"/>
        </a:spcBef>
        <a:buNone/>
        <a:defRPr sz="499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257" indent="-91257" algn="l" defTabSz="912571" rtl="0" eaLnBrk="1" latinLnBrk="0" hangingPunct="1">
        <a:lnSpc>
          <a:spcPct val="90000"/>
        </a:lnSpc>
        <a:spcBef>
          <a:spcPts val="1198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196" kern="1200">
          <a:solidFill>
            <a:schemeClr val="tx1"/>
          </a:solidFill>
          <a:latin typeface="+mn-lt"/>
          <a:ea typeface="+mn-ea"/>
          <a:cs typeface="+mn-cs"/>
        </a:defRPr>
      </a:lvl1pPr>
      <a:lvl2pPr marL="264646" indent="-136886" algn="l" defTabSz="912571" rtl="0" eaLnBrk="1" latinLnBrk="0" hangingPunct="1">
        <a:lnSpc>
          <a:spcPct val="90000"/>
        </a:lnSpc>
        <a:spcBef>
          <a:spcPts val="200"/>
        </a:spcBef>
        <a:spcAft>
          <a:spcPts val="399"/>
        </a:spcAft>
        <a:buClr>
          <a:schemeClr val="accent1"/>
        </a:buClr>
        <a:buFont typeface="Wingdings 3" pitchFamily="18" charset="2"/>
        <a:buChar char=""/>
        <a:defRPr sz="1796" kern="1200">
          <a:solidFill>
            <a:schemeClr val="tx1"/>
          </a:solidFill>
          <a:latin typeface="+mn-lt"/>
          <a:ea typeface="+mn-ea"/>
          <a:cs typeface="+mn-cs"/>
        </a:defRPr>
      </a:lvl2pPr>
      <a:lvl3pPr marL="447160" indent="-136886" algn="l" defTabSz="912571" rtl="0" eaLnBrk="1" latinLnBrk="0" hangingPunct="1">
        <a:lnSpc>
          <a:spcPct val="90000"/>
        </a:lnSpc>
        <a:spcBef>
          <a:spcPts val="200"/>
        </a:spcBef>
        <a:spcAft>
          <a:spcPts val="399"/>
        </a:spcAft>
        <a:buClr>
          <a:schemeClr val="accent1"/>
        </a:buClr>
        <a:buFont typeface="Wingdings 3" pitchFamily="18" charset="2"/>
        <a:buChar char=""/>
        <a:defRPr sz="1397" kern="1200">
          <a:solidFill>
            <a:schemeClr val="tx1"/>
          </a:solidFill>
          <a:latin typeface="+mn-lt"/>
          <a:ea typeface="+mn-ea"/>
          <a:cs typeface="+mn-cs"/>
        </a:defRPr>
      </a:lvl3pPr>
      <a:lvl4pPr marL="593171" indent="-136886" algn="l" defTabSz="912571" rtl="0" eaLnBrk="1" latinLnBrk="0" hangingPunct="1">
        <a:lnSpc>
          <a:spcPct val="90000"/>
        </a:lnSpc>
        <a:spcBef>
          <a:spcPts val="200"/>
        </a:spcBef>
        <a:spcAft>
          <a:spcPts val="399"/>
        </a:spcAft>
        <a:buClr>
          <a:schemeClr val="accent1"/>
        </a:buClr>
        <a:buFont typeface="Wingdings 3" pitchFamily="18" charset="2"/>
        <a:buChar char=""/>
        <a:defRPr sz="1397" kern="1200">
          <a:solidFill>
            <a:schemeClr val="tx1"/>
          </a:solidFill>
          <a:latin typeface="+mn-lt"/>
          <a:ea typeface="+mn-ea"/>
          <a:cs typeface="+mn-cs"/>
        </a:defRPr>
      </a:lvl4pPr>
      <a:lvl5pPr marL="775686" indent="-136886" algn="l" defTabSz="912571" rtl="0" eaLnBrk="1" latinLnBrk="0" hangingPunct="1">
        <a:lnSpc>
          <a:spcPct val="90000"/>
        </a:lnSpc>
        <a:spcBef>
          <a:spcPts val="200"/>
        </a:spcBef>
        <a:spcAft>
          <a:spcPts val="399"/>
        </a:spcAft>
        <a:buClr>
          <a:schemeClr val="accent1"/>
        </a:buClr>
        <a:buFont typeface="Wingdings 3" pitchFamily="18" charset="2"/>
        <a:buChar char=""/>
        <a:defRPr sz="1397" kern="1200">
          <a:solidFill>
            <a:schemeClr val="tx1"/>
          </a:solidFill>
          <a:latin typeface="+mn-lt"/>
          <a:ea typeface="+mn-ea"/>
          <a:cs typeface="+mn-cs"/>
        </a:defRPr>
      </a:lvl5pPr>
      <a:lvl6pPr marL="912571" indent="-136886" algn="l" defTabSz="912571" rtl="0" eaLnBrk="1" latinLnBrk="0" hangingPunct="1">
        <a:lnSpc>
          <a:spcPct val="90000"/>
        </a:lnSpc>
        <a:spcBef>
          <a:spcPts val="200"/>
        </a:spcBef>
        <a:spcAft>
          <a:spcPts val="399"/>
        </a:spcAft>
        <a:buClr>
          <a:schemeClr val="accent1"/>
        </a:buClr>
        <a:buFont typeface="Wingdings 3" pitchFamily="18" charset="2"/>
        <a:buChar char=""/>
        <a:defRPr sz="1397" kern="1200">
          <a:solidFill>
            <a:schemeClr val="tx1"/>
          </a:solidFill>
          <a:latin typeface="+mn-lt"/>
          <a:ea typeface="+mn-ea"/>
          <a:cs typeface="+mn-cs"/>
        </a:defRPr>
      </a:lvl6pPr>
      <a:lvl7pPr marL="1058583" indent="-136886" algn="l" defTabSz="912571" rtl="0" eaLnBrk="1" latinLnBrk="0" hangingPunct="1">
        <a:lnSpc>
          <a:spcPct val="90000"/>
        </a:lnSpc>
        <a:spcBef>
          <a:spcPts val="200"/>
        </a:spcBef>
        <a:spcAft>
          <a:spcPts val="399"/>
        </a:spcAft>
        <a:buClr>
          <a:schemeClr val="accent1"/>
        </a:buClr>
        <a:buFont typeface="Wingdings 3" pitchFamily="18" charset="2"/>
        <a:buChar char=""/>
        <a:defRPr sz="1397" kern="1200">
          <a:solidFill>
            <a:schemeClr val="tx1"/>
          </a:solidFill>
          <a:latin typeface="+mn-lt"/>
          <a:ea typeface="+mn-ea"/>
          <a:cs typeface="+mn-cs"/>
        </a:defRPr>
      </a:lvl7pPr>
      <a:lvl8pPr marL="1213720" indent="-136886" algn="l" defTabSz="912571" rtl="0" eaLnBrk="1" latinLnBrk="0" hangingPunct="1">
        <a:lnSpc>
          <a:spcPct val="90000"/>
        </a:lnSpc>
        <a:spcBef>
          <a:spcPts val="200"/>
        </a:spcBef>
        <a:spcAft>
          <a:spcPts val="399"/>
        </a:spcAft>
        <a:buClr>
          <a:schemeClr val="accent1"/>
        </a:buClr>
        <a:buFont typeface="Wingdings 3" pitchFamily="18" charset="2"/>
        <a:buChar char=""/>
        <a:defRPr sz="1397" kern="1200">
          <a:solidFill>
            <a:schemeClr val="tx1"/>
          </a:solidFill>
          <a:latin typeface="+mn-lt"/>
          <a:ea typeface="+mn-ea"/>
          <a:cs typeface="+mn-cs"/>
        </a:defRPr>
      </a:lvl8pPr>
      <a:lvl9pPr marL="1359731" indent="-136886" algn="l" defTabSz="912571" rtl="0" eaLnBrk="1" latinLnBrk="0" hangingPunct="1">
        <a:lnSpc>
          <a:spcPct val="90000"/>
        </a:lnSpc>
        <a:spcBef>
          <a:spcPts val="200"/>
        </a:spcBef>
        <a:spcAft>
          <a:spcPts val="399"/>
        </a:spcAft>
        <a:buClr>
          <a:schemeClr val="accent1"/>
        </a:buClr>
        <a:buFont typeface="Wingdings 3" pitchFamily="18" charset="2"/>
        <a:buChar char=""/>
        <a:defRPr sz="1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571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1pPr>
      <a:lvl2pPr marL="456286" algn="l" defTabSz="912571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2pPr>
      <a:lvl3pPr marL="912571" algn="l" defTabSz="912571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3pPr>
      <a:lvl4pPr marL="1368857" algn="l" defTabSz="912571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4pPr>
      <a:lvl5pPr marL="1825142" algn="l" defTabSz="912571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5pPr>
      <a:lvl6pPr marL="2281428" algn="l" defTabSz="912571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6pPr>
      <a:lvl7pPr marL="2737714" algn="l" defTabSz="912571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7pPr>
      <a:lvl8pPr marL="3193999" algn="l" defTabSz="912571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8pPr>
      <a:lvl9pPr marL="3650285" algn="l" defTabSz="912571" rtl="0" eaLnBrk="1" latinLnBrk="0" hangingPunct="1">
        <a:defRPr sz="17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06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154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701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742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08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51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170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60DB73-F499-0B88-B887-01AFE5BDF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44181" cy="752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50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1238</TotalTime>
  <Words>0</Words>
  <Application>Microsoft Office PowerPoint</Application>
  <PresentationFormat>Custom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anishjoylin@outlook.com</dc:creator>
  <cp:lastModifiedBy>anishjoylin@outlook.com</cp:lastModifiedBy>
  <cp:revision>3</cp:revision>
  <dcterms:created xsi:type="dcterms:W3CDTF">2025-03-06T08:19:22Z</dcterms:created>
  <dcterms:modified xsi:type="dcterms:W3CDTF">2025-03-07T04:57:57Z</dcterms:modified>
</cp:coreProperties>
</file>