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69E4-DD8E-470B-B013-73B8F6C5D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3B685-604C-4469-9048-A4687EB27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18431-8C79-4B70-A33D-895DA75D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A19B-30B9-4087-A89A-FE1DA33EA74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1159A-531A-4E0D-8B80-E5D1598D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E8D40-3AAA-43AB-B36A-D3B79FE1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6284-0395-4E4F-80D5-6FBF6316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6ED7-9B65-43CD-9CAC-3177E68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4B2FF-08C6-4ECC-867C-CF9BDE601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13B3-866C-4FFD-AFFD-7947DE91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A19B-30B9-4087-A89A-FE1DA33EA74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869C-D7A7-42BE-A5A4-25FE713C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939E-A8DC-47BB-BE7A-D079647B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6284-0395-4E4F-80D5-6FBF6316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0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398AA-5676-4AB9-A7BB-4B479242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13E93-2900-4321-B166-FC127151E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5323-7C87-4460-BC28-86C1D7F6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A19B-30B9-4087-A89A-FE1DA33EA74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2429-6A85-4539-84B7-754B8189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0D31-02C9-46C7-82B5-D213574D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6284-0395-4E4F-80D5-6FBF6316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3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7823-2943-4E1B-857F-79D094C0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CB48-275E-43DC-A441-2430A401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AC97-613D-41AC-BA05-0669A478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A19B-30B9-4087-A89A-FE1DA33EA74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E6548-78A6-49CD-AB83-91709744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73405-D75F-4D0F-8EAF-3C151615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6284-0395-4E4F-80D5-6FBF6316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13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B149-C171-469E-9159-503B5253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D2D8-120C-49E1-A3BC-95C3642C8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573DC-98B8-439D-B923-39EC69B6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A19B-30B9-4087-A89A-FE1DA33EA74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36A08-D89B-4C53-B384-03A4198A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435F4-D688-4050-801F-45FB848F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6284-0395-4E4F-80D5-6FBF6316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07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9191-AD56-4C85-A993-FF08E90B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4A97-A0A4-41C4-BB95-F2958C502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9410A-CD2A-4B9D-BDCA-143810C83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FDF72-EDF8-4411-80BF-969EA53B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A19B-30B9-4087-A89A-FE1DA33EA74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69B04-551E-4D88-98D4-AFF21E71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D434A-B59C-4CB3-921F-66FB7304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6284-0395-4E4F-80D5-6FBF6316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58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8368-20DE-4859-BA57-F2B4DB23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2D8C7-B2B2-4A56-A2F7-35E49A30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DB0C2-8FC6-4914-8394-926D8E4D9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A2D42-FDFE-476A-9796-60908FDC5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49029-EE86-4A01-9164-7475A9996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42B00-8011-4C17-ADB9-038BC82E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A19B-30B9-4087-A89A-FE1DA33EA74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472C1-13F3-449D-8CF2-343C8889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5EEF3-124C-4A2A-8285-794E56EF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6284-0395-4E4F-80D5-6FBF6316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7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885B-612D-4B3A-9258-ED852E75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4B43F-B3D2-4CF6-B54C-F2D98FFD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A19B-30B9-4087-A89A-FE1DA33EA74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CD313-1677-4CF6-B028-66B97402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32019-E15D-4DD5-A07E-9B5295FF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6284-0395-4E4F-80D5-6FBF6316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9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53157-C676-41A8-AEB9-C8B01F0B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A19B-30B9-4087-A89A-FE1DA33EA74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0E82C-8357-43B7-80D2-12372BE3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DBB20-4B1D-4439-B172-DA4862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6284-0395-4E4F-80D5-6FBF6316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1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DC31-FCE3-45FB-966E-F398BBC9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03A8-4096-4073-BA30-A4359693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D979C-BCCB-437D-8E8C-8E6BDAC50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5592B-8146-49C5-BDB0-5CCC3441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A19B-30B9-4087-A89A-FE1DA33EA74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ACEB9-6A44-4CB2-93B1-C87095D4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D2D1-22AD-4199-A67D-21EE782C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6284-0395-4E4F-80D5-6FBF6316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38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9FB1-8396-43D1-8104-7927EF1B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D449C-91BE-4F1C-97F4-0FC4204D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39944-EA17-4BAD-AB52-5B56B1284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A726-919A-4D20-8729-5A32E082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A19B-30B9-4087-A89A-FE1DA33EA74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F041-6F71-4233-950C-AA0175E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B50FA-921D-474D-9A51-4BA5B2B2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6284-0395-4E4F-80D5-6FBF6316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2AFE7-3CAE-48EE-B77C-DCD2B00C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FD88E-CC81-4793-BBED-F9CE591C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F636-7327-4D89-8701-B9C47E938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A19B-30B9-4087-A89A-FE1DA33EA74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09D6-EBB3-478C-8E24-2AD73D3C7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E0D55-7176-440A-8B18-8AAD3CE2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6284-0395-4E4F-80D5-6FBF6316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14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Tips to Improve Your Handwriting (Plus a Free Worksheet) – The Postman's  Knock">
            <a:extLst>
              <a:ext uri="{FF2B5EF4-FFF2-40B4-BE49-F238E27FC236}">
                <a16:creationId xmlns:a16="http://schemas.microsoft.com/office/drawing/2014/main" id="{5B398AD1-9707-4511-AF8B-58E958FD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5F0F93-8626-476B-A240-2E1E3FB1F13C}"/>
              </a:ext>
            </a:extLst>
          </p:cNvPr>
          <p:cNvSpPr/>
          <p:nvPr/>
        </p:nvSpPr>
        <p:spPr>
          <a:xfrm>
            <a:off x="1133061" y="1002196"/>
            <a:ext cx="9925878" cy="4853609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BED17-48D8-4158-9190-35EE701D6B36}"/>
              </a:ext>
            </a:extLst>
          </p:cNvPr>
          <p:cNvSpPr/>
          <p:nvPr/>
        </p:nvSpPr>
        <p:spPr>
          <a:xfrm>
            <a:off x="1133061" y="1166843"/>
            <a:ext cx="9925879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Tagline:</a:t>
            </a:r>
          </a:p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Write faster and effortlessly</a:t>
            </a:r>
          </a:p>
        </p:txBody>
      </p:sp>
    </p:spTree>
    <p:extLst>
      <p:ext uri="{BB962C8B-B14F-4D97-AF65-F5344CB8AC3E}">
        <p14:creationId xmlns:p14="http://schemas.microsoft.com/office/powerpoint/2010/main" val="259529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2407E1-F757-41C2-B20A-36D4E462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F1C20B-D6A6-44AA-83D8-2FA3F53D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4312"/>
            <a:ext cx="5306084" cy="5883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project is divided into 2 parts.</a:t>
            </a:r>
          </a:p>
          <a:p>
            <a:r>
              <a:rPr lang="en-IN" b="1" u="sng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Handwriting to text</a:t>
            </a:r>
            <a:r>
              <a:rPr lang="en-IN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Converting images of handwriting into text. Scanning images/words written to suggest predictions of the word.</a:t>
            </a:r>
          </a:p>
          <a:p>
            <a:r>
              <a:rPr lang="en-IN" b="1" u="sng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 to handwriting</a:t>
            </a:r>
            <a:r>
              <a:rPr lang="en-IN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Providing the model with your handwriting as dataset and training it on it to generate handwritten images of inputted text in your own hand writing.</a:t>
            </a:r>
          </a:p>
          <a:p>
            <a:pPr marL="457200" lvl="1" indent="0">
              <a:buNone/>
            </a:pPr>
            <a:endParaRPr lang="en-IN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IN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6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2407E1-F757-41C2-B20A-36D4E462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2053641"/>
            <a:ext cx="3991188" cy="276009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Implementation: Hand writing to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F1C20B-D6A6-44AA-83D8-2FA3F53D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450574"/>
            <a:ext cx="5306084" cy="6109252"/>
          </a:xfrm>
        </p:spPr>
        <p:txBody>
          <a:bodyPr anchor="t">
            <a:norm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trained our model using </a:t>
            </a:r>
            <a:r>
              <a:rPr lang="en-US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keras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 CNN.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inputted a dataset of handwritten characters and our model was able to predict the letter in the image accurately.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Further we our planning to use OCR to scan the handwritten text and output the text.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also plan to add a feature that can scan a word and predict suggestions on what that word could be. For e.g. A lot of times we are unable to figure out what a person has written. This should be handled accurately by this model.</a:t>
            </a:r>
          </a:p>
          <a:p>
            <a:pPr lvl="1"/>
            <a:endParaRPr lang="en-US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IN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2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2407E1-F757-41C2-B20A-36D4E462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053641"/>
            <a:ext cx="4004440" cy="276009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Implementation: Text to Handwriting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F1C20B-D6A6-44AA-83D8-2FA3F53D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13682"/>
            <a:ext cx="5306084" cy="5918421"/>
          </a:xfrm>
        </p:spPr>
        <p:txBody>
          <a:bodyPr anchor="t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are planning to implement this using LSTM</a:t>
            </a:r>
          </a:p>
          <a:p>
            <a:r>
              <a:rPr lang="en-IN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model will take the user’s handwriting as a dataset and train on it.</a:t>
            </a:r>
          </a:p>
          <a:p>
            <a:r>
              <a:rPr lang="en-IN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user will then provide it with the text they want to write and the model should generate image/pdf of the given text in the user’s handwriting.</a:t>
            </a:r>
          </a:p>
          <a:p>
            <a:r>
              <a:rPr lang="en-IN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can be done by giving different letters(all from a-z) as the dataset and then generating text.</a:t>
            </a:r>
          </a:p>
          <a:p>
            <a:r>
              <a:rPr lang="en-IN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basically want to solve the problem of wasting time and effort in writing long pieces of text by hand.</a:t>
            </a:r>
            <a:endParaRPr lang="en-IN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IN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IN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5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Problem Statement</vt:lpstr>
      <vt:lpstr>Implementation: Hand writing to Text</vt:lpstr>
      <vt:lpstr>Implementation: Text to Handwriting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Anishka Bhatia</dc:creator>
  <cp:lastModifiedBy>Anishka Bhatia</cp:lastModifiedBy>
  <cp:revision>2</cp:revision>
  <dcterms:created xsi:type="dcterms:W3CDTF">2020-12-12T19:17:40Z</dcterms:created>
  <dcterms:modified xsi:type="dcterms:W3CDTF">2020-12-12T19:28:22Z</dcterms:modified>
</cp:coreProperties>
</file>