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2567-3AF0-4676-AF54-6383672AA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Taskify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84DF1-FA38-43B4-A08E-33C0E78FA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-01fb16ecs061 </a:t>
            </a:r>
            <a:r>
              <a:rPr lang="en-IN" dirty="0" err="1"/>
              <a:t>anish</a:t>
            </a:r>
            <a:r>
              <a:rPr lang="en-IN" dirty="0"/>
              <a:t> </a:t>
            </a:r>
            <a:r>
              <a:rPr lang="en-IN" dirty="0" err="1"/>
              <a:t>kasi</a:t>
            </a:r>
            <a:endParaRPr lang="en-IN" dirty="0"/>
          </a:p>
          <a:p>
            <a:r>
              <a:rPr lang="en-IN" dirty="0"/>
              <a:t>-01fb16ecs069 Aprameya Bharadwaj</a:t>
            </a:r>
          </a:p>
        </p:txBody>
      </p:sp>
    </p:spTree>
    <p:extLst>
      <p:ext uri="{BB962C8B-B14F-4D97-AF65-F5344CB8AC3E}">
        <p14:creationId xmlns:p14="http://schemas.microsoft.com/office/powerpoint/2010/main" val="192642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C3B-9EEB-4E40-9D22-4FE23074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Taskify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BEA0-AADC-41AE-AE63-E5F1AF56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personalized To-Do List application. Add as many tasks as you want and keep track of goals and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C09A-9F3A-4D45-A8CD-E8A54A33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A706-D595-4146-85E2-B173EA76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 tasks existing users, and keep track of goals and progress.</a:t>
            </a:r>
          </a:p>
          <a:p>
            <a:r>
              <a:rPr lang="en-US" dirty="0"/>
              <a:t>Maintain your own To-Do lists.</a:t>
            </a:r>
          </a:p>
          <a:p>
            <a:r>
              <a:rPr lang="en-US" dirty="0"/>
              <a:t>Edit any existing task.</a:t>
            </a:r>
          </a:p>
          <a:p>
            <a:r>
              <a:rPr lang="en-US" dirty="0"/>
              <a:t>Remove tasks from lists when they're completed.</a:t>
            </a:r>
          </a:p>
          <a:p>
            <a:r>
              <a:rPr lang="en-US" dirty="0"/>
              <a:t>Estimate time to complete a given task with 95% confidence.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EB0C-48F4-417C-A6C0-3CFCA4D6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7ED0-B890-455B-AB11-D0CD51DB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 can sign in using their google account. No other sign in mechanism required!</a:t>
            </a:r>
          </a:p>
          <a:p>
            <a:r>
              <a:rPr lang="en-IN" dirty="0"/>
              <a:t>Tasks can be added for these users!</a:t>
            </a:r>
          </a:p>
        </p:txBody>
      </p:sp>
    </p:spTree>
    <p:extLst>
      <p:ext uri="{BB962C8B-B14F-4D97-AF65-F5344CB8AC3E}">
        <p14:creationId xmlns:p14="http://schemas.microsoft.com/office/powerpoint/2010/main" val="16210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31D7-57C6-4C66-98AA-E73F0823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Webtech</a:t>
            </a:r>
            <a:r>
              <a:rPr lang="en-IN" dirty="0"/>
              <a:t>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15D-C4FD-47A6-BBC4-FE3B349E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AJAX – Components are added on the page without refreshing the entire page. </a:t>
            </a:r>
          </a:p>
          <a:p>
            <a:r>
              <a:rPr lang="en-IN" dirty="0"/>
              <a:t>SSE – Whenever something is changed in the database, an event is sent to the front end. This reflects automatically in the front end. </a:t>
            </a:r>
          </a:p>
        </p:txBody>
      </p:sp>
    </p:spTree>
    <p:extLst>
      <p:ext uri="{BB962C8B-B14F-4D97-AF65-F5344CB8AC3E}">
        <p14:creationId xmlns:p14="http://schemas.microsoft.com/office/powerpoint/2010/main" val="18637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F178-48B1-431E-8730-0EFDF045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Intelligent </a:t>
            </a:r>
            <a:r>
              <a:rPr lang="en-IN" dirty="0" err="1"/>
              <a:t>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B60C-FF13-4C2D-AE8B-D549E0C8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analytics is used.</a:t>
            </a:r>
          </a:p>
          <a:p>
            <a:r>
              <a:rPr lang="en-IN" dirty="0"/>
              <a:t>The times of completion are fit into a log normal distribution to get a 95% confidence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200747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508</TotalTime>
  <Words>173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Taskify</vt:lpstr>
      <vt:lpstr>Taskify</vt:lpstr>
      <vt:lpstr>Features </vt:lpstr>
      <vt:lpstr>Log IN</vt:lpstr>
      <vt:lpstr>Webtech Feature</vt:lpstr>
      <vt:lpstr>Intelligent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Taskify</dc:title>
  <dc:creator>Aprameya</dc:creator>
  <cp:lastModifiedBy>Aprameya</cp:lastModifiedBy>
  <cp:revision>5</cp:revision>
  <dcterms:created xsi:type="dcterms:W3CDTF">2019-11-21T05:56:28Z</dcterms:created>
  <dcterms:modified xsi:type="dcterms:W3CDTF">2019-11-21T14:24:54Z</dcterms:modified>
</cp:coreProperties>
</file>