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68" r:id="rId7"/>
    <p:sldId id="271" r:id="rId8"/>
    <p:sldId id="274" r:id="rId9"/>
    <p:sldId id="269" r:id="rId10"/>
    <p:sldId id="270" r:id="rId11"/>
    <p:sldId id="273" r:id="rId12"/>
    <p:sldId id="272" r:id="rId13"/>
    <p:sldId id="259" r:id="rId14"/>
    <p:sldId id="265" r:id="rId15"/>
    <p:sldId id="276" r:id="rId16"/>
    <p:sldId id="277" r:id="rId17"/>
    <p:sldId id="260" r:id="rId18"/>
    <p:sldId id="261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257" y="3779520"/>
            <a:ext cx="4114800" cy="30737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  Mayank Rai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Anish Katoch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Yasmeen Ustad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Akash Phatangare</a:t>
            </a:r>
          </a:p>
          <a:p>
            <a:pPr algn="l"/>
            <a:r>
              <a:rPr lang="en-US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1569720"/>
            <a:ext cx="7561832" cy="514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B5DA-B644-7817-8D67-E39B2007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92480"/>
            <a:ext cx="11673840" cy="580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07EC-7B40-41F0-03BB-81FB937B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36"/>
            <a:ext cx="10515600" cy="10925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Cheap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DB52-4E4D-0B17-5105-38CF32BC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1416"/>
            <a:ext cx="11551920" cy="567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5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CFF7-95F2-B00B-0D88-39DFB61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81460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5418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Shanti Nagar </a:t>
            </a:r>
            <a:r>
              <a:rPr lang="en-US" sz="3000" dirty="0"/>
              <a:t>due to its great delivery views and also has the highest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464B-A829-4C3F-0BB5-33CC4D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252855"/>
            <a:ext cx="7054581" cy="54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115824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53331"/>
            <a:ext cx="4038600" cy="53455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Keto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</a:t>
            </a:r>
            <a:r>
              <a:rPr lang="en-US" b="1" dirty="0"/>
              <a:t>American</a:t>
            </a:r>
            <a:r>
              <a:rPr lang="en-US" dirty="0"/>
              <a:t> for </a:t>
            </a:r>
            <a:r>
              <a:rPr lang="en-US" b="1" dirty="0"/>
              <a:t>125</a:t>
            </a:r>
            <a:r>
              <a:rPr lang="en-US" dirty="0"/>
              <a:t> rupees, </a:t>
            </a:r>
            <a:r>
              <a:rPr lang="en-US" b="1" dirty="0"/>
              <a:t>Pan-Asian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and </a:t>
            </a:r>
            <a:r>
              <a:rPr lang="en-US" b="1" dirty="0"/>
              <a:t>Portuguese</a:t>
            </a:r>
            <a:r>
              <a:rPr lang="en-US" dirty="0"/>
              <a:t> for </a:t>
            </a:r>
            <a:r>
              <a:rPr lang="en-US" b="1" dirty="0"/>
              <a:t>175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4D57-4297-F304-3B0F-5EF3F0C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53331"/>
            <a:ext cx="7431819" cy="534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693-85AE-FF4C-EEF0-110F3B8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635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Swiggy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9D3E-0C98-047D-DFEB-D8B0E29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762636"/>
            <a:ext cx="11993219" cy="5982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A169B-CDC5-BD48-0F81-0B918E72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"/>
            <a:ext cx="11979966" cy="666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7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6304722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20"/>
            <a:ext cx="5151120" cy="498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6492240" cy="5074920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432560"/>
            <a:ext cx="4946125" cy="493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8EB-9CE9-57CD-C4D9-AE841D4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44831"/>
            <a:ext cx="4227849" cy="592481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1C17-3F33-2E7C-0BD3-108920A6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1" y="637312"/>
            <a:ext cx="4481559" cy="6077387"/>
          </a:xfrm>
        </p:spPr>
        <p:txBody>
          <a:bodyPr>
            <a:noAutofit/>
          </a:bodyPr>
          <a:lstStyle/>
          <a:p>
            <a:r>
              <a:rPr lang="en-US" dirty="0"/>
              <a:t>High-density areas such as </a:t>
            </a:r>
            <a:r>
              <a:rPr lang="en-US" b="1" dirty="0"/>
              <a:t>Indiranagar, Koramangala, and BTM Layout </a:t>
            </a:r>
            <a:r>
              <a:rPr lang="en-US" dirty="0"/>
              <a:t>have fewer highly-rated restaurants with high delivery reviews and fewer ratings.</a:t>
            </a:r>
          </a:p>
          <a:p>
            <a:r>
              <a:rPr lang="en-US" dirty="0"/>
              <a:t> A remote kitchen can be a promising opportunity to take advantage of the high delivery review ratings and the scarcity of existing restaurants.</a:t>
            </a:r>
          </a:p>
          <a:p>
            <a:r>
              <a:rPr lang="en-US" dirty="0"/>
              <a:t>This presents a potential opportunity for new restaurant openings.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B6BB3-1B4B-40DD-8D4C-4D20F08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7720"/>
            <a:ext cx="7193240" cy="5906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82896"/>
            <a:ext cx="2301240" cy="4652328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r>
              <a:rPr lang="nn-NO" dirty="0"/>
              <a:t>Indiranagar           24%</a:t>
            </a:r>
          </a:p>
          <a:p>
            <a:r>
              <a:rPr lang="nn-NO" dirty="0"/>
              <a:t> Btm Layout      21%</a:t>
            </a:r>
          </a:p>
          <a:p>
            <a:r>
              <a:rPr lang="nn-NO" dirty="0"/>
              <a:t>Koramangala        20%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FCBF-BF2D-1039-ABD6-FB7142B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944880"/>
            <a:ext cx="9189720" cy="574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BF1-97E3-F2C3-0D7D-A071681B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4854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Cheapest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3874A-B7EF-8D9D-4116-73488B37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66800"/>
            <a:ext cx="11551920" cy="562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ABA-8E3D-EC47-5595-3DEF030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7902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Expensive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C877-FACD-22DF-61F5-C07F021B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7280"/>
            <a:ext cx="11612880" cy="55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4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274321"/>
            <a:ext cx="11795760" cy="111718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latin typeface="+mn-lt"/>
              </a:rPr>
              <a:t>Maximum</a:t>
            </a:r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 No Of Restaurant Where The 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31A1-0F29-8626-EE89-182A89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0"/>
            <a:ext cx="2289213" cy="3215640"/>
          </a:xfrm>
        </p:spPr>
        <p:txBody>
          <a:bodyPr>
            <a:normAutofit/>
          </a:bodyPr>
          <a:lstStyle/>
          <a:p>
            <a:r>
              <a:rPr lang="nn-NO" dirty="0"/>
              <a:t>I</a:t>
            </a:r>
            <a:r>
              <a:rPr lang="nn-NO" sz="2600" dirty="0"/>
              <a:t>ndiranagar 68</a:t>
            </a:r>
          </a:p>
          <a:p>
            <a:r>
              <a:rPr lang="nn-NO" sz="2600" dirty="0"/>
              <a:t>Btm Layout 61</a:t>
            </a:r>
          </a:p>
          <a:p>
            <a:r>
              <a:rPr lang="nn-NO" sz="2600" dirty="0"/>
              <a:t>Koramangala47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6DF37-196A-DE62-389E-E87BE5A7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391510"/>
            <a:ext cx="9860280" cy="526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Maximum Number Of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766-E028-9725-4EE2-D8E3E98B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6217920"/>
            <a:ext cx="11643360" cy="48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Indiranagar :-  103 , </a:t>
            </a:r>
            <a:r>
              <a:rPr lang="en-US" dirty="0" err="1"/>
              <a:t>Btm</a:t>
            </a:r>
            <a:r>
              <a:rPr lang="en-US" dirty="0"/>
              <a:t> Layout :- 90, Koramangala :- 83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3A3A7-7AB7-6128-01D9-C6FF0691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4486"/>
            <a:ext cx="11704320" cy="466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461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Cuisines Wise Cheapest Restaurant</vt:lpstr>
      <vt:lpstr>Cuisines Wise Expensive Restaurant</vt:lpstr>
      <vt:lpstr>Maximum No Of Restaurant Where The Delivery Review Number Is Greater Than 1000 </vt:lpstr>
      <vt:lpstr>Location Wise Maximum Number Of Less Rated Restaurant</vt:lpstr>
      <vt:lpstr>Area Wise Expensive Restaurant </vt:lpstr>
      <vt:lpstr>Area Wise Cheap Restaurant </vt:lpstr>
      <vt:lpstr>Number of Restaurant For Each Of Cuisine</vt:lpstr>
      <vt:lpstr>Best Location To Open a Restaurant</vt:lpstr>
      <vt:lpstr>Cuisines </vt:lpstr>
      <vt:lpstr>Swiggy Analysis Dashboard</vt:lpstr>
      <vt:lpstr>PowerPoint Presentation</vt:lpstr>
      <vt:lpstr>Challenges</vt:lpstr>
      <vt:lpstr>Learning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ANISH KATOCH</cp:lastModifiedBy>
  <cp:revision>25</cp:revision>
  <dcterms:created xsi:type="dcterms:W3CDTF">2023-04-09T13:09:43Z</dcterms:created>
  <dcterms:modified xsi:type="dcterms:W3CDTF">2023-04-10T12:45:47Z</dcterms:modified>
</cp:coreProperties>
</file>