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74" r:id="rId7"/>
    <p:sldId id="269" r:id="rId8"/>
    <p:sldId id="270" r:id="rId9"/>
    <p:sldId id="272" r:id="rId10"/>
    <p:sldId id="259" r:id="rId11"/>
    <p:sldId id="265" r:id="rId12"/>
    <p:sldId id="276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837" autoAdjust="0"/>
  </p:normalViewPr>
  <p:slideViewPr>
    <p:cSldViewPr snapToGrid="0">
      <p:cViewPr varScale="1">
        <p:scale>
          <a:sx n="75" d="100"/>
          <a:sy n="75" d="100"/>
        </p:scale>
        <p:origin x="612" y="66"/>
      </p:cViewPr>
      <p:guideLst/>
    </p:cSldViewPr>
  </p:slideViewPr>
  <p:outlineViewPr>
    <p:cViewPr>
      <p:scale>
        <a:sx n="33" d="100"/>
        <a:sy n="33" d="100"/>
      </p:scale>
      <p:origin x="0" y="-29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800" y="3016090"/>
            <a:ext cx="3900620" cy="1081089"/>
          </a:xfrm>
        </p:spPr>
        <p:txBody>
          <a:bodyPr>
            <a:normAutofit/>
          </a:bodyPr>
          <a:lstStyle/>
          <a:p>
            <a:pPr algn="l"/>
            <a:r>
              <a:rPr lang="en-US" sz="3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</a:rPr>
              <a:t>                     </a:t>
            </a:r>
            <a:r>
              <a:rPr lang="en-US" sz="3200" dirty="0">
                <a:solidFill>
                  <a:srgbClr val="7030A0"/>
                </a:solidFill>
              </a:rPr>
              <a:t>Anish Katoch   </a:t>
            </a:r>
            <a:r>
              <a:rPr lang="en-US" sz="3200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" y="1630680"/>
            <a:ext cx="7856758" cy="493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23" y="1069973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Dollars Colony </a:t>
            </a:r>
            <a:r>
              <a:rPr lang="en-US" sz="3000" dirty="0"/>
              <a:t>due to its great delivery views and also has the lowest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C811B-9376-87E6-BAB5-0B9F6FAB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069973"/>
            <a:ext cx="7119937" cy="5575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880269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975360"/>
            <a:ext cx="4038600" cy="562355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Deserts</a:t>
            </a:r>
            <a:r>
              <a:rPr lang="en-US" dirty="0"/>
              <a:t> for </a:t>
            </a:r>
            <a:r>
              <a:rPr lang="en-US" b="1" dirty="0"/>
              <a:t>122</a:t>
            </a:r>
            <a:r>
              <a:rPr lang="en-US" dirty="0"/>
              <a:t> rupees, </a:t>
            </a:r>
            <a:r>
              <a:rPr lang="en-US" b="1" dirty="0"/>
              <a:t>American</a:t>
            </a:r>
            <a:r>
              <a:rPr lang="en-US" dirty="0"/>
              <a:t> for </a:t>
            </a:r>
            <a:r>
              <a:rPr lang="en-US" b="1" dirty="0"/>
              <a:t>185</a:t>
            </a:r>
            <a:r>
              <a:rPr lang="en-US" dirty="0"/>
              <a:t> rupees, </a:t>
            </a:r>
            <a:r>
              <a:rPr lang="en-US" b="1" dirty="0"/>
              <a:t>North Indian</a:t>
            </a:r>
            <a:r>
              <a:rPr lang="en-US" dirty="0"/>
              <a:t> for </a:t>
            </a:r>
            <a:r>
              <a:rPr lang="en-US" b="1" dirty="0"/>
              <a:t>145</a:t>
            </a:r>
            <a:r>
              <a:rPr lang="en-US" dirty="0"/>
              <a:t> rupees, and </a:t>
            </a:r>
            <a:r>
              <a:rPr lang="en-US" b="1" dirty="0"/>
              <a:t>Arabian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6AE4E-7720-5A43-9D05-17975282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975360"/>
            <a:ext cx="7486650" cy="5623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635FFB-B763-111D-67C5-5DB10E26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60"/>
            <a:ext cx="12108407" cy="6798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5151120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1325562"/>
            <a:ext cx="6167562" cy="518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203958"/>
            <a:ext cx="5577840" cy="5303522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1203958"/>
            <a:ext cx="5723365" cy="530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my task is to identify the best location for a remote kitchen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44880"/>
            <a:ext cx="2301240" cy="5730240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Indiranagar           20.16%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 Btm Layout      20.93%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Koramangala        16.09%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EA2D-3486-3ADE-1626-761E28A8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5" y="944880"/>
            <a:ext cx="9241696" cy="573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1"/>
            <a:ext cx="11795760" cy="117348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989F4-7423-A360-BF61-4D3A0205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4" y="914399"/>
            <a:ext cx="11473332" cy="5662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018065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7DC20-D54D-9EA3-2688-CB0BE7F6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" y="1036321"/>
            <a:ext cx="11506201" cy="556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Average of Delivery Time by Location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5642C-486A-5EE5-29BB-FB0ADA01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883921"/>
            <a:ext cx="11422380" cy="569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2CD3-FCED-1AEC-3523-6D8A1CFC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36320"/>
            <a:ext cx="1153668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351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Delivery Review Number Is Greater Than 1000 </vt:lpstr>
      <vt:lpstr>Location Wise Less Rated Restaurant</vt:lpstr>
      <vt:lpstr>Average of Delivery Time by Location </vt:lpstr>
      <vt:lpstr>Number of Restaurant For Each Of Cuisine</vt:lpstr>
      <vt:lpstr>Best Location To Open a Restaurant</vt:lpstr>
      <vt:lpstr>Cuisines </vt:lpstr>
      <vt:lpstr>PowerPoint Presentation</vt:lpstr>
      <vt:lpstr>Challenges</vt:lpstr>
      <vt:lpstr>Learning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ANISH KATOCH</cp:lastModifiedBy>
  <cp:revision>36</cp:revision>
  <dcterms:created xsi:type="dcterms:W3CDTF">2023-04-09T13:09:43Z</dcterms:created>
  <dcterms:modified xsi:type="dcterms:W3CDTF">2023-05-29T08:47:48Z</dcterms:modified>
</cp:coreProperties>
</file>