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433"/>
  </p:normalViewPr>
  <p:slideViewPr>
    <p:cSldViewPr snapToGrid="0">
      <p:cViewPr varScale="1">
        <p:scale>
          <a:sx n="116" d="100"/>
          <a:sy n="116" d="100"/>
        </p:scale>
        <p:origin x="60" y="1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7f9eb83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g5a7f9eb8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7f9eb83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g5a7f9eb8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48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7e56fd73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a7e56fd7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7e56fd73_1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5a7e56fd7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38315" y="1880422"/>
            <a:ext cx="8251724" cy="17919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  <a:defRPr sz="3600">
                <a:solidFill>
                  <a:srgbClr val="9537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30045" y="3849330"/>
            <a:ext cx="8082115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27703" y="320201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  <a:defRPr sz="36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48966" y="1238865"/>
            <a:ext cx="8246070" cy="362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029901" y="598265"/>
            <a:ext cx="6820294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  <a:defRPr sz="36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2013155" y="1408470"/>
            <a:ext cx="6843252" cy="330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navictoria/ml-friendly-public-datasets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4154775" y="3987425"/>
            <a:ext cx="49437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Anish Krishnan Ganesh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4294967295"/>
          </p:nvPr>
        </p:nvSpPr>
        <p:spPr>
          <a:xfrm>
            <a:off x="4578350" y="4560888"/>
            <a:ext cx="456565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1400" i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Intern, GeakMinds</a:t>
            </a:r>
            <a:endParaRPr sz="1400" i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86375" y="2182475"/>
            <a:ext cx="50805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953735"/>
                </a:solidFill>
                <a:latin typeface="Courier New"/>
                <a:ea typeface="Courier New"/>
                <a:cs typeface="Courier New"/>
                <a:sym typeface="Courier New"/>
              </a:rPr>
              <a:t>Predicting </a:t>
            </a:r>
            <a:r>
              <a:rPr lang="en-US" sz="3600" b="1" dirty="0">
                <a:solidFill>
                  <a:srgbClr val="953735"/>
                </a:solidFill>
                <a:latin typeface="Courier New"/>
                <a:ea typeface="Courier New"/>
                <a:cs typeface="Courier New"/>
                <a:sym typeface="Courier New"/>
              </a:rPr>
              <a:t>IVY League</a:t>
            </a:r>
            <a:r>
              <a:rPr lang="en-US" sz="3600" dirty="0">
                <a:solidFill>
                  <a:srgbClr val="953735"/>
                </a:solidFill>
                <a:latin typeface="Courier New"/>
                <a:ea typeface="Courier New"/>
                <a:cs typeface="Courier New"/>
                <a:sym typeface="Courier New"/>
              </a:rPr>
              <a:t> Chances</a:t>
            </a:r>
            <a:endParaRPr sz="28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References</a:t>
            </a:r>
            <a:endParaRPr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440603" y="1481461"/>
            <a:ext cx="8246100" cy="320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[1] Andreas C. Muller, Sarah Guido: Introduction to Machine Learning with Python</a:t>
            </a:r>
            <a:endParaRPr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[2] DataCamp: Introduction to Python course</a:t>
            </a:r>
            <a:endParaRPr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[3] Coursera: Andrew Ng, Machine Learning course offered by   Stanford</a:t>
            </a:r>
            <a:endParaRPr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[4] Udemy: Kirill Eremenko, Hadelin de Ponteves, Machine Learning A-Z</a:t>
            </a:r>
            <a:endParaRPr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[5] </a:t>
            </a:r>
            <a:r>
              <a:rPr lang="en-US" sz="2100" u="sng" dirty="0">
                <a:solidFill>
                  <a:schemeClr val="hlink"/>
                </a:solidFill>
                <a:latin typeface="Courier New" charset="0"/>
                <a:ea typeface="Courier New" charset="0"/>
                <a:cs typeface="Courier New" charset="0"/>
                <a:hlinkClick r:id="rId3"/>
              </a:rPr>
              <a:t>https://www.kaggle.com/annavictoria/ml-friendly-public-datasets/data</a:t>
            </a:r>
            <a:endParaRPr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/>
              <a:t>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Acknowledgements</a:t>
            </a:r>
            <a:endParaRPr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1244133" y="2488677"/>
            <a:ext cx="7409021" cy="171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dirty="0">
                <a:latin typeface="Courier New" charset="0"/>
                <a:ea typeface="Courier New" charset="0"/>
                <a:cs typeface="Courier New" charset="0"/>
              </a:rPr>
              <a:t>Thank You!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Agenda</a:t>
            </a:r>
            <a:endParaRPr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 rot="5400000">
            <a:off x="1722330" y="-165836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1722329" y="662971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1722328" y="1491778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1722330" y="2320585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6917816" y="-165836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917816" y="662970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6917815" y="1491775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6917813" y="2320585"/>
            <a:ext cx="503853" cy="3948514"/>
          </a:xfrm>
          <a:prstGeom prst="round2SameRect">
            <a:avLst>
              <a:gd name="adj1" fmla="val 48148"/>
              <a:gd name="adj2" fmla="val 0"/>
            </a:avLst>
          </a:prstGeom>
          <a:solidFill>
            <a:srgbClr val="C00000"/>
          </a:solidFill>
          <a:scene3d>
            <a:camera prst="orthographicFront"/>
            <a:lightRig rig="sunse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734" y="1580612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DataSet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81" y="2406395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734" y="4042909"/>
            <a:ext cx="356991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Linear Regression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61345" y="1593186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Correlation in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61345" y="2379807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Packages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1345" y="3208612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Code Dive 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1345" y="4042910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References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59819" y="3235197"/>
            <a:ext cx="36826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798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charset="2"/>
              <a:buChar char="Ø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Admission_Predict.csv from Kaggle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683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charset="2"/>
              <a:buChar char="Ø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Sample extract from dataset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790" y="2534478"/>
            <a:ext cx="6293679" cy="221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995678" y="288626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Models and Algorithms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80175" y="1306125"/>
            <a:ext cx="86484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Wingdings" charset="2"/>
              <a:buChar char="Ø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Linear Model and Linear Regression Algorithm used for this program. 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4765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Correlation between input attributes and output label.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4765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Other algorithms not as effective for this dataset.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295" y="3186875"/>
            <a:ext cx="5833081" cy="13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789EC64-DB93-4B24-BAFE-092EB92B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92" y="4608225"/>
            <a:ext cx="4895886" cy="323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Linear Regression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560000" y="1616175"/>
            <a:ext cx="55839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lvl="0" indent="-342900" algn="just" rtl="0">
              <a:spcBef>
                <a:spcPts val="0"/>
              </a:spcBef>
              <a:spcAft>
                <a:spcPts val="0"/>
              </a:spcAft>
              <a:buSzPts val="2200"/>
              <a:buFont typeface="Wingdings" charset="2"/>
              <a:buChar char="Ø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Model trains by drawing and adjusting its line of best fit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 lvl="0" indent="-342900" algn="just" rtl="0">
              <a:spcBef>
                <a:spcPts val="0"/>
              </a:spcBef>
              <a:spcAft>
                <a:spcPts val="0"/>
              </a:spcAft>
              <a:buSzPts val="2200"/>
              <a:buFont typeface="Wingdings" charset="2"/>
              <a:buChar char="Ø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Model adjusts line by using the least squares method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 lvl="0" indent="-342900" algn="just" rtl="0">
              <a:spcBef>
                <a:spcPts val="0"/>
              </a:spcBef>
              <a:spcAft>
                <a:spcPts val="0"/>
              </a:spcAft>
              <a:buSzPts val="2200"/>
              <a:buFont typeface="Wingdings" charset="2"/>
              <a:buChar char="Ø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More training data provides a  more accurate model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81000" lvl="0" indent="-342900" algn="just" rtl="0">
              <a:spcBef>
                <a:spcPts val="0"/>
              </a:spcBef>
              <a:spcAft>
                <a:spcPts val="0"/>
              </a:spcAft>
              <a:buSzPts val="2200"/>
              <a:buFont typeface="Wingdings" charset="2"/>
              <a:buChar char="Ø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Model can then be implemented to predict output for real world data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5" y="1726800"/>
            <a:ext cx="3453875" cy="2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8" y="1684675"/>
            <a:ext cx="2914599" cy="21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13" y="1683163"/>
            <a:ext cx="2916937" cy="21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049" y="1684514"/>
            <a:ext cx="2916937" cy="2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764" y="4017000"/>
            <a:ext cx="1128625" cy="10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1764" y="4017000"/>
            <a:ext cx="1128625" cy="10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2201" y="4017000"/>
            <a:ext cx="1128625" cy="10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45978" y="309676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Correlations in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72103" y="34125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Correlations in Data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1701577"/>
            <a:ext cx="2916937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237" y="1701577"/>
            <a:ext cx="2916935" cy="2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4172" y="1701577"/>
            <a:ext cx="2916936" cy="2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026" y="4001975"/>
            <a:ext cx="1128625" cy="10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9649" y="4004100"/>
            <a:ext cx="1124712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4587" y="4061757"/>
            <a:ext cx="1124713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0;p19">
            <a:extLst>
              <a:ext uri="{FF2B5EF4-FFF2-40B4-BE49-F238E27FC236}">
                <a16:creationId xmlns:a16="http://schemas.microsoft.com/office/drawing/2014/main" id="{9061EF5A-EA56-4331-A1AD-A537E136CD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5550" y="3967182"/>
            <a:ext cx="1124712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48975" y="1238870"/>
            <a:ext cx="82590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➢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Provide inbuilt functions and methods for ease while programming.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➢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Over 1,30,000 packages exist solely in the Python language.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5" y="3001150"/>
            <a:ext cx="6247649" cy="18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Code Dive In</a:t>
            </a:r>
          </a:p>
        </p:txBody>
      </p:sp>
      <p:pic>
        <p:nvPicPr>
          <p:cNvPr id="3" name="Picture 2" descr="A close up of a card&#10;&#10;Description automatically generated">
            <a:extLst>
              <a:ext uri="{FF2B5EF4-FFF2-40B4-BE49-F238E27FC236}">
                <a16:creationId xmlns:a16="http://schemas.microsoft.com/office/drawing/2014/main" id="{9EDD2930-C238-4179-9BE5-63F72517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220586"/>
            <a:ext cx="1480705" cy="1480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7FCF05-7D39-4106-8FFE-56790A7C8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869" y="1449532"/>
            <a:ext cx="5416261" cy="3610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218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Dataset</vt:lpstr>
      <vt:lpstr>Models and Algorithms</vt:lpstr>
      <vt:lpstr>Linear Regression </vt:lpstr>
      <vt:lpstr>Correlations in Data</vt:lpstr>
      <vt:lpstr>Correlations in Data</vt:lpstr>
      <vt:lpstr>Packages</vt:lpstr>
      <vt:lpstr>Code Dive In</vt:lpstr>
      <vt:lpstr>References</vt:lpstr>
      <vt:lpstr>   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Ganesh</dc:creator>
  <cp:lastModifiedBy>Ganesh Gopalakrishnan</cp:lastModifiedBy>
  <cp:revision>16</cp:revision>
  <dcterms:modified xsi:type="dcterms:W3CDTF">2019-05-24T06:05:42Z</dcterms:modified>
</cp:coreProperties>
</file>