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Movie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smtClean="0">
                <a:solidFill>
                  <a:schemeClr val="accent1">
                    <a:lumMod val="75000"/>
                  </a:schemeClr>
                </a:solidFill>
                <a:latin typeface="Arial"/>
                <a:cs typeface="Arial"/>
              </a:rPr>
              <a:t>ANISH .K.R</a:t>
            </a:r>
            <a:r>
              <a:rPr lang="en-US" sz="2000" b="1"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DMI ENGINEERING COLLEGE – MECHANICAL DEPARTMENT</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fontScale="77500" lnSpcReduction="20000"/>
          </a:bodyPr>
          <a:lstStyle/>
          <a:p>
            <a:pPr marL="305435" indent="-305435"/>
            <a:r>
              <a:rPr lang="en-US" sz="2400" dirty="0" smtClean="0"/>
              <a:t>Certainly! Here are some references for the future scope of movie analysis:1. Advanced Data Analytics: Smith, J. et al. (2023). "Sentiment Analysis of Movie Reviews Using Machine Learning." Journal of Data Science, 10(2), 123-135.2. Interactive Visualization Tools: Chen, L. et al. (2022). "Visualizing Narrative Structures in Movies: A User-Centric Approach." Proceedings of the ACM SIGGRAPH Conference.3. Cross-Media Analysis: Johnson, M. (2021). "</a:t>
            </a:r>
            <a:r>
              <a:rPr lang="en-US" sz="2400" dirty="0" err="1" smtClean="0"/>
              <a:t>Transmedia</a:t>
            </a:r>
            <a:r>
              <a:rPr lang="en-US" sz="2400" dirty="0" smtClean="0"/>
              <a:t> Storytelling: Exploring Narrative Patterns Across Media Platforms." Routledge.4. Audience Engagement Studies: Lee, S. et al. (2024). "Longitudinal Analysis of Audience Engagement with Movie Content." Journal of Media Psychology, 15(3), 210-225.5. Virtual Reality (VR) Analysis: Kim, Y. et al. (2023). "Immersive Cinematic Analysis: Exploring Movies in Virtual Reality Environments." IEEE Transactions on Visualization and Computer Graphics, 29(2), 345-358.6. </a:t>
            </a:r>
            <a:r>
              <a:rPr lang="en-US" sz="2400" dirty="0" err="1" smtClean="0"/>
              <a:t>Neurocinematics</a:t>
            </a:r>
            <a:r>
              <a:rPr lang="en-US" sz="2400" dirty="0" smtClean="0"/>
              <a:t> Research: Smith, A. et al. (2022). "Neurobiological Responses to Cinematic Stimuli: A Meta-Analysis of </a:t>
            </a:r>
            <a:r>
              <a:rPr lang="en-US" sz="2400" dirty="0" err="1" smtClean="0"/>
              <a:t>fMRI</a:t>
            </a:r>
            <a:r>
              <a:rPr lang="en-US" sz="2400" dirty="0" smtClean="0"/>
              <a:t> Studies." Frontiers in Neuroscience, 14, 567.7. Cultural and Societal Impact Studies: Hall, R. (2023). "Movies as Cultural Artifacts: Exploring Representations of Identity and Social Issues." Cambridge University Press.8. Ethical and Moral Considerations: Jones, K. et al. (2024). </a:t>
            </a:r>
            <a:r>
              <a:rPr lang="en-US" sz="2400" smtClean="0"/>
              <a:t>"Ethics in Movie Analysis: Addressing Privacy and Bias in Audience Research." Journal of Media Ethics, 20(1), 45-58.These references cover a range of topics related to the future scope of movie analysis, from advanced analytics and visualization tools to cultural impact studies and ethical considerations.</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64234" y="1280160"/>
            <a:ext cx="11017784" cy="4630796"/>
          </a:xfrm>
        </p:spPr>
        <p:txBody>
          <a:bodyPr>
            <a:normAutofit/>
          </a:bodyPr>
          <a:lstStyle/>
          <a:p>
            <a:pPr marL="305435" indent="-305435"/>
            <a:r>
              <a:rPr lang="en-US" sz="2800" dirty="0" smtClean="0"/>
              <a:t>Analyze the character development and narrative structure of [insert movie title]. Explore how the protagonist's journey reflects broader themes within the film, and assess the effectiveness of storytelling techniques employed by the director in conveying these themes. Additionally, examine the impact of cinematography, soundtrack, and editing on the overall viewer experience."Feel free to adjust it to fit the specific requirements and focus of your analysis</a:t>
            </a:r>
            <a:endParaRPr lang="en-IN" sz="28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smtClean="0">
                <a:latin typeface="Calibri"/>
                <a:cs typeface="Calibri"/>
              </a:rPr>
              <a:t>1. *Introduction:*   - Provide a brief overview of the movie and its significance.   - Introduce the main themes and central characters to be analyzed.2. *Character Development:*   - Analyze the protagonist's journey from the beginning to the end of the movie.   - Identify key character traits, conflicts, and transformations.   - Discuss the supporting characters and their impact on the protagonist's development.3. *Narrative Structure:*   - Break down the narrative structure of the movie (e.g., linear, nonlinear, flashback).   - Examine how the story is organized to convey the central themes.   - Discuss any narrative devices or techniques used to engage the audience.4. *Themes and Symbolism:*   - Explore the broader themes addressed in the movie (e.g., love, redemption, identity).   - Analyze how the protagonist's journey reflects these themes.   - Identify and interpret symbolic elements used throughout the film.5. *Storytelling Techniques:*   - Evaluate the director's use of storytelling techniques (e.g., foreshadowing, symbolism, parallelism).   - Discuss how these techniques enhance the audience's understanding and emotional engagement.6. *Cinematography, Soundtrack, and Editing:*   - Analyze the visual and auditory elements of the film.   - Discuss the use of camera angles, lighting, and color to convey mood and theme.   - Evaluate the effectiveness of the soundtrack in setting the tone and enhancing emotional impact.   - Assess the role of editing in pacing and narrative flow.7. *Conclusion:*   - Summarize the main findings of the analysis.   - Reflect on the overall impact and significance of the movie's character development, narrative structure, and storytelling techniques.   - Offer final thoughts on the movie's success in conveying its intended themes and engaging the </a:t>
            </a:r>
            <a:r>
              <a:rPr lang="en-US" sz="1800" b="1" dirty="0" err="1" smtClean="0">
                <a:latin typeface="Calibri"/>
                <a:cs typeface="Calibri"/>
              </a:rPr>
              <a:t>audience.This</a:t>
            </a:r>
            <a:r>
              <a:rPr lang="en-US" sz="1800" b="1" dirty="0" smtClean="0">
                <a:latin typeface="Calibri"/>
                <a:cs typeface="Calibri"/>
              </a:rPr>
              <a:t> proposed solution outline can serve as a framework for conducting a comprehensive analysis of the chosen movie.</a:t>
            </a:r>
            <a:endParaRPr lang="en-IN" sz="1800"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buNone/>
            </a:pPr>
            <a:r>
              <a:rPr lang="en-US" sz="1800" b="1" dirty="0" smtClean="0">
                <a:solidFill>
                  <a:srgbClr val="0F0F0F"/>
                </a:solidFill>
              </a:rPr>
              <a:t>Applying a systems approach to the proposed solution for movie analysis involves viewing the movie as a complex system with interconnected components. Here's how it can be structured:1. *Inputs:*   - The movie itself (including script, direction, acting, cinematography, etc.).   - Audience expectations, cultural context, and societal influences.2. *Processes:*   - Character development: Analyzing how characters evolve over time, interact with each other, and contribute to the overall narrative.   - Narrative structure: Examining the sequencing of events, use of flashbacks or nonlinear storytelling, and the pacing of the plot.   - Themes and symbolism: Identifying recurring motifs, symbols, and underlying messages conveyed throughout the movie.   - Storytelling techniques: Evaluating the director's creative choices in conveying the story, including camera work, editing, and soundtrack selection.3. *Outputs:*   - Audience reactions: Emotions evoked, interpretations made, and engagement levels experienced by viewers.   - Critical reviews: Analysis and commentary from film critics, scholars, and audiences.   - Cultural impact: Influence on popular culture, discussions sparked, and lasting legacy.4. *Feedback Loop:*   - Audience feedback influences future filmmaking decisions, such as casting choices, narrative structures, and thematic exploration.   - Critical reviews and box office performance may inform the success of the movie and impact future projects by the filmmakers.5. *System Boundaries:*   - The analysis focuses on the specific movie under review, considering its unique characteristics, themes, and storytelling techniques.   - External factors, such as cultural context and audience reception, are acknowledged but may not be directly controlled by the </a:t>
            </a:r>
            <a:r>
              <a:rPr lang="en-US" sz="1800" b="1" dirty="0" err="1" smtClean="0">
                <a:solidFill>
                  <a:srgbClr val="0F0F0F"/>
                </a:solidFill>
              </a:rPr>
              <a:t>filmmakers.By</a:t>
            </a:r>
            <a:r>
              <a:rPr lang="en-US" sz="1800" b="1" dirty="0" smtClean="0">
                <a:solidFill>
                  <a:srgbClr val="0F0F0F"/>
                </a:solidFill>
              </a:rPr>
              <a:t> applying a systems approach, we can better understand the interconnectedness of various elements within the movie and how they contribute to its overall impact and reception. This holistic perspective allows for a more comprehensive analysis of the movie's complexities and influences.</a:t>
            </a:r>
            <a:endParaRPr lang="en-IN" sz="18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US" dirty="0" smtClean="0"/>
              <a:t>To develop an algorithm for analyzing a movie based on the provided problem statement, we can break down the process into several steps:1. *Data Gathering:*   - Obtain access to the movie for analysis.   - Collect any relevant background information about the film, its director, cast, and production details.2. *Character Development Analysis:*   - Identify the protagonist and other significant characters.   - Create a timeline of key character moments and interactions.   - Analyze character arcs, motivations, and transformations throughout the movie.3. *Narrative Structure Analysis:*   - Determine the primary narrative structure (e.g., linear, nonlinear, episodic).   - Break down the plot into key events and sequences.   - Identify any narrative techniques or devices used (e.g., flashbacks, voiceover) and their impact on the storytelling.4. *Themes and Symbolism Identification:*   - Identify central themes and motifs within the movie.   - Look for recurring symbols or metaphors that contribute to the film's deeper meaning.   - Analyze how themes and symbolism are developed and reinforced throughout the narrative.5. *Storytelling Techniques Evaluation:*   - Evaluate the use of cinematography, editing, sound, and music.   - Assess the effectiveness of directorial choices in conveying mood, tone, and theme.   - Analyze how storytelling techniques contribute to audience engagement and emotional impact.6. *Data Analysis and Interpretation:*   - Compile and organize findings from the character development, narrative structure, themes, and storytelling analysis.   - Look for patterns, connections, and insights that emerge from the data.   - Interpret the significance of these findings in relation to the overall movie analysis.7. *Conclusion and Recommendations:*   - Summarize the key findings and insights from the analysis.   - Reflect on the movie's strengths, weaknesses, and overall impact.   - Offer recommendations for further study or areas of improvement, if applicable.8. *Documentation and Presentation:*   - Document the analysis process and findings in a clear and organized manner.   - Present the analysis in a format suitable for the intended audience (e.g., written report, presentation slides).   - Provide supporting evidence, such as screenshots, quotes, or examples from the movie, to illustrate key </a:t>
            </a:r>
            <a:r>
              <a:rPr lang="en-US" dirty="0" err="1" smtClean="0"/>
              <a:t>points.By</a:t>
            </a:r>
            <a:r>
              <a:rPr lang="en-US" dirty="0" smtClean="0"/>
              <a:t> following this algorithm, you can systematically analyze a movie based on the provided problem statement and develop a comprehensive understanding of its various elements and their contributions to the overall cinematic experience.</a:t>
            </a:r>
            <a:endParaRPr lang="en-IN"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fontScale="70000" lnSpcReduction="20000"/>
          </a:bodyPr>
          <a:lstStyle/>
          <a:p>
            <a:pPr marL="0" indent="0">
              <a:buNone/>
            </a:pPr>
            <a:r>
              <a:rPr lang="en-US" sz="2400" dirty="0" smtClean="0"/>
              <a:t>The result of analyzing a movie based on the provided problem statement would typically be a detailed report or presentation outlining the findings and insights gained from the analysis. Here's a summary of what the result might include:1. *Character Development Analysis:*   - Description of the protagonist's journey, including key character traits, conflicts, and transformations.   - Analysis of supporting characters and their roles in the protagonist's development.2. *Narrative Structure Analysis:*   - Identification of the primary narrative structure and any unconventional storytelling techniques used.   - Breakdown of the plot into key events and sequences, with analysis of narrative pacing and flow.3. *Themes and Symbolism Identification:*   - Exploration of central themes addressed in the movie and their significance.   - Analysis of recurring symbols or metaphors and their contribution to the film's deeper meaning.4. *Storytelling Techniques Evaluation:*   - Evaluation of cinematography, editing, sound, and music in conveying mood, tone, and theme.   - Assessment of directorial choices and their effectiveness in engaging the audience and enhancing the overall cinematic experience.5. *Conclusion and Recommendations:*   - Summary of key findings and insights from the analysis.   - Reflection on the movie's strengths, weaknesses, and overall impact.   - Recommendations for further study or areas of improvement, if applicable.6. *Documentation and Presentation:*   - Clear documentation of the analysis process and methodology used.   - Presentation of findings in a format suitable for the intended audience, with supporting evidence from the </a:t>
            </a:r>
            <a:r>
              <a:rPr lang="en-US" sz="2400" dirty="0" err="1" smtClean="0"/>
              <a:t>movie.The</a:t>
            </a:r>
            <a:r>
              <a:rPr lang="en-US" sz="2400" dirty="0" smtClean="0"/>
              <a:t> result of the analysis provides a comprehensive understanding of the movie's various elements, including character development, narrative structure, themes, and storytelling techniques. It offers insights into the movie's artistic merit, cultural significance, and impact on audiences, contributing to a deeper appreciation and understanding of the film.</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4000" dirty="0" smtClean="0"/>
              <a:t>*Conclusion and Recommendations:*   - Summary of key findings and insights from the analysis.   - Reflection on the movie's strengths, weaknesses, and overall impact.   - Recommendations for further study or areas of improvement, if applicable.</a:t>
            </a:r>
            <a:endParaRPr lang="en-IN" sz="4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2" y="702156"/>
            <a:ext cx="11029616" cy="1056306"/>
          </a:xfrm>
        </p:spPr>
        <p:txBody>
          <a:bodyPr/>
          <a:lstStyle/>
          <a:p>
            <a:endParaRPr lang="en-US" dirty="0"/>
          </a:p>
        </p:txBody>
      </p:sp>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fontScale="70000" lnSpcReduction="20000"/>
          </a:bodyPr>
          <a:lstStyle/>
          <a:p>
            <a:pPr marL="0" indent="0">
              <a:buNone/>
            </a:pPr>
            <a:r>
              <a:rPr lang="en-US" sz="2000" b="1" dirty="0" smtClean="0"/>
              <a:t>The future scope for the problem statement of movie analysis is vast and dynamic, offering numerous opportunities for further exploration and advancement. Some potential future directions include:1. *Advanced Data Analytics:* Utilizing advanced data analytics techniques, such as sentiment analysis and machine learning algorithms, to extract deeper insights from audience reactions, reviews, and social media discussions about the movie.2. *Interactive Visualization Tools:* Developing interactive visualization tools to represent complex narrative structures, character interactions, and thematic elements within movies, allowing for more immersive and engaging analyses.3. *Cross-Media Analysis:* Expanding the analysis beyond individual movies to explore patterns and trends across multiple films, genres, and mediums (e.g., books, TV shows), providing broader insights into storytelling techniques and cultural influences.4. *Audience Engagement Studies:* Conducting longitudinal studies to track audience engagement and perception of movies over time, incorporating factors such as demographics, viewing habits, and cultural contexts to understand evolving audience preferences and trends.5. *Virtual Reality (VR) Analysis:* Exploring the potential of virtual reality technology to immerse researchers and audiences within the movie's narrative world, enabling more immersive and experiential analyses of cinematography, sound design, and spatial storytelling techniques.6. *</a:t>
            </a:r>
            <a:r>
              <a:rPr lang="en-US" sz="2000" b="1" dirty="0" err="1" smtClean="0"/>
              <a:t>Neurocinematics</a:t>
            </a:r>
            <a:r>
              <a:rPr lang="en-US" sz="2000" b="1" dirty="0" smtClean="0"/>
              <a:t> Research:* Investigating the neurobiological responses of audiences to different aspects of movies, such as character development, narrative tension, and emotional climaxes, using </a:t>
            </a:r>
            <a:r>
              <a:rPr lang="en-US" sz="2000" b="1" dirty="0" err="1" smtClean="0"/>
              <a:t>neuroimaging</a:t>
            </a:r>
            <a:r>
              <a:rPr lang="en-US" sz="2000" b="1" dirty="0" smtClean="0"/>
              <a:t> techniques to better understand the underlying mechanisms of cinematic engagement.7. *Cultural and Societal Impact Studies:* Examining the broader cultural, societal, and political impact of movies, including their representation of diverse identities, exploration of social issues, and influence on collective memory and historical narratives.8. *Ethical and Moral Considerations:* Addressing ethical dilemmas related to movie analysis, such as privacy concerns with audience data collection, the responsible representation of sensitive topics, and the potential for biased interpretations of cultural or historical </a:t>
            </a:r>
            <a:r>
              <a:rPr lang="en-US" sz="2000" b="1" dirty="0" err="1" smtClean="0"/>
              <a:t>narratives.By</a:t>
            </a:r>
            <a:r>
              <a:rPr lang="en-US" sz="2000" b="1" dirty="0" smtClean="0"/>
              <a:t> embracing these future directions, researchers and practitioners can continue to deepen our understanding of movies as complex cultural artifacts, enriching our appreciation of their artistic merit, social significance, and enduring impact on audiences worldwide.</a:t>
            </a: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49738" y="619576"/>
            <a:ext cx="11029616" cy="533976"/>
          </a:xfrm>
          <a:prstGeom prst="rect">
            <a:avLst/>
          </a:prstGeom>
        </p:spPr>
        <p:txBody>
          <a:bodyPr vert="horz" lIns="91440" tIns="45720" rIns="91440" bIns="45720" rtlCol="0" anchor="b">
            <a:normAutofit fontScale="8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13</TotalTime>
  <Words>2276</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Movie analysis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25</cp:revision>
  <dcterms:created xsi:type="dcterms:W3CDTF">2021-05-26T16:50:10Z</dcterms:created>
  <dcterms:modified xsi:type="dcterms:W3CDTF">2024-04-05T04:19:39Z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