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A685-5454-E592-F733-1557D248C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13E50-9830-91BB-65FD-32A655390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1593A-E49B-55D2-AB88-A717A623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98160-0907-5DA5-4BC6-228119BE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0D82-953E-F6E2-4908-612A0E7D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7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520F-532A-9017-E5AA-66CBFAAB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64C08-337D-A5BE-0EBA-BE00A7600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D31B2-1947-03FC-C76C-19E15A13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E1FA-42B9-E070-FAC2-C983BF82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7E05-5F14-5647-444D-387988AB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1C471-8716-07F3-15D1-709F0302A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0B8EE-F758-DB9F-44DB-B53FF9588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19A6-0C59-A0C0-FDAB-032E115E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91D7-96FF-AB8E-FDAD-E93917AE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1FFDE-0AA4-2C3C-6EFC-58022640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2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097B-EA5F-2226-F45C-FEAFFB68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CC08-A6E1-0A88-8478-42CCBD43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13547-09A0-3B5E-633F-E89225D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DC7C-317E-4B5B-08C5-D8166598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349C-1454-E0A6-B1CD-325F4D24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30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29C5-CC06-D5CC-016A-FB08B91B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0AF9C-02F0-89CE-C13E-A5934940A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B68DE-9EED-E8E2-8EAA-24386872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F217-35CB-7F6F-6A22-F343C472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1BB71-FE11-11E1-DA9E-199B352B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61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2A51-0DEE-C9EE-719C-BAD6CA8B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F919-6A0B-97B8-5CE0-E8CAC375C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DD1E4-D0F4-E83A-6C2D-76EA327F9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41DE6-2FED-3C2B-93A0-AAF8263A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6EA38-C31B-1443-78AD-C784E8E8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BC2ED-94C0-D5E8-3E01-B93E4199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0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6BE9-DDC9-CA9B-935E-9DE928FD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BA46-5A5A-57AA-7BB5-C7175C97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1D8F1-0151-F9F9-A2B5-5A5D4ED89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D4014-2CA2-5C01-2643-E86DAE686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8E2D5-1AA8-6B95-1C55-E5D7F2861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C2BE3-D483-E138-F5A0-73B96EDB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47BAB-4966-A1F7-2075-428CAF4C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FC71B-3FDE-6B64-D488-41F28232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0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D2CB-5A2C-DE39-D0CE-A377D79F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4C38F-E828-5903-5D09-0D1E908D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97FA57-590B-86AA-B241-C360CD4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9F2E3-8981-4C4B-213E-B252AC70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7198F-778E-966D-5B35-8EDB2328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B9830-689E-E426-B23C-6FBB6953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49A4B-F6C5-3271-98A5-EFB4C89E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5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CD37-95F5-D40C-9CCE-A90F85A4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38342-B79F-1F76-6394-0B49247F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73AB5-1C96-5053-FE5F-8F739F333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BAC1-8310-EA7A-D309-63D1FF2E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9D72-B82D-9860-E6CA-F4C2E3D5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C0BB0-9BA5-B0FF-DD9D-EE4E450F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597F-005E-3508-F9AC-4C0F6F70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25DF1-C97A-7AEB-9F36-B574FBD8B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813D0-3872-C9C9-7499-2768D350B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748FF-05B1-E67C-0BED-92FB3322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2F4DC-D70C-1AA7-377C-33F6B5B7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7208C-B106-FFCE-0202-CBCB6BAD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5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9AEC4-8618-65AB-6777-5556A7B5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EF9D4-CE6A-E6FE-7B96-F8C8418C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727C-374D-DF29-DA24-CD5F4F71E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CDE38-1ECD-4B77-AA6C-83479D58A35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E573-5FA2-D05E-37FE-24763CCBF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973D-DDDB-1B81-0F01-6C950A29C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20774-79CB-4F76-A95D-DC3BF5C4D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911F-C13A-B67C-CBA8-F9A3DE6377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Tweet Hub</a:t>
            </a:r>
          </a:p>
        </p:txBody>
      </p:sp>
    </p:spTree>
    <p:extLst>
      <p:ext uri="{BB962C8B-B14F-4D97-AF65-F5344CB8AC3E}">
        <p14:creationId xmlns:p14="http://schemas.microsoft.com/office/powerpoint/2010/main" val="2847118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272E-541B-B14D-7C6A-13DE2380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EA92-726D-711B-6E5A-D91746E84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8AB12-36DE-9F2F-3BA9-9DCB481F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134"/>
            <a:ext cx="12192000" cy="55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8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037C-5436-CD2E-D5AD-42DF5EF8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46C4-062A-B802-2C55-B7465BF31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730C4-89A7-4203-6EC1-11934DE80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957"/>
            <a:ext cx="12192000" cy="55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442C-5121-D63D-7E70-CFB26C06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6240-D430-1755-82CC-9FBBB1C90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615CC-E4F1-3E80-3AF0-5488DC1D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8957"/>
            <a:ext cx="12192000" cy="55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2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FCAB-928D-185F-8F1B-5B50B02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5AD36-F83A-AC37-EFA1-6143BEA4C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AAA56-3F44-7B48-38DC-1B6BC3CC6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720"/>
            <a:ext cx="12192000" cy="55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32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AA-3B9E-D68E-0919-FFC4CCA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0FDC-F83A-60CB-42A6-B5D112385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E3ECF-4508-E4FB-D7D2-DC886DC49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250"/>
            <a:ext cx="12192000" cy="556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52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ED4C-2D6B-D521-7C3D-32A398CE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E8B6-C82F-F84C-43D7-99750D896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99F939-7B96-32AB-F3B8-BABA509E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134"/>
            <a:ext cx="12192000" cy="55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9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4BD1-816F-6BFF-18B0-B07587A7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6A8B-CABF-B935-DBC3-D1B23E91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F88CF-E01F-8A8D-D1C9-8DE5EBC2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354"/>
            <a:ext cx="12192000" cy="56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C17F8-4F13-A517-2468-CDFC3BD24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641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0765E-CDC4-1B19-4230-E8D78E54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41648-4327-EA86-7940-68953558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7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1663-9B02-B35B-32EB-8A8565EEF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92A2-6A55-15BC-AEA2-B30CC2C7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BE861-33B2-F7A1-5F16-AE0790D43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250"/>
            <a:ext cx="12192000" cy="556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27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6D68-6D54-53A4-9B13-92FCA136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6083-96F8-4287-BA54-6979D7B7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6D31C-53C1-D62A-CA41-A274914E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487"/>
            <a:ext cx="12192000" cy="55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4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9702-4B8E-7561-C258-C71C06B4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27FBA-0452-5DD8-25C3-CED036EE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EB3B2-9908-7D62-D390-BAF7F0C9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487"/>
            <a:ext cx="12192000" cy="552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7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BCAF-1D7B-EE04-F133-B4E9540D4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195E4-9BD7-CD82-BA95-2624A2FB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5EBC2-7C10-9BE4-15B3-AF0DDC2D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780"/>
            <a:ext cx="12192000" cy="55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0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2A7A0-4D3C-8126-4279-1B8ACE712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94032"/>
            <a:ext cx="12192000" cy="5533732"/>
          </a:xfrm>
        </p:spPr>
      </p:pic>
    </p:spTree>
    <p:extLst>
      <p:ext uri="{BB962C8B-B14F-4D97-AF65-F5344CB8AC3E}">
        <p14:creationId xmlns:p14="http://schemas.microsoft.com/office/powerpoint/2010/main" val="1370055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59CB-B845-28B5-05F0-CF777DFE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A98F-B927-20BC-A0AD-45CDF1D96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B0699-F779-C3C4-6329-EE3BA089B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978"/>
            <a:ext cx="12192000" cy="55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4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Social Tweet 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2</cp:revision>
  <dcterms:created xsi:type="dcterms:W3CDTF">2024-06-19T16:12:29Z</dcterms:created>
  <dcterms:modified xsi:type="dcterms:W3CDTF">2024-06-19T16:29:40Z</dcterms:modified>
</cp:coreProperties>
</file>