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9" r:id="rId3"/>
    <p:sldId id="258" r:id="rId4"/>
    <p:sldId id="273" r:id="rId5"/>
    <p:sldId id="275" r:id="rId6"/>
    <p:sldId id="262" r:id="rId7"/>
    <p:sldId id="274" r:id="rId8"/>
    <p:sldId id="264"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kumar" userId="9431b85f8deb4d72" providerId="LiveId" clId="{D1D5E6E3-DA03-44B0-9C8D-59627C7DE41E}"/>
    <pc:docChg chg="undo custSel addSld delSld modSld sldOrd">
      <pc:chgData name="anurag kumar" userId="9431b85f8deb4d72" providerId="LiveId" clId="{D1D5E6E3-DA03-44B0-9C8D-59627C7DE41E}" dt="2023-12-03T07:41:35.717" v="2814" actId="47"/>
      <pc:docMkLst>
        <pc:docMk/>
      </pc:docMkLst>
      <pc:sldChg chg="modSp mod">
        <pc:chgData name="anurag kumar" userId="9431b85f8deb4d72" providerId="LiveId" clId="{D1D5E6E3-DA03-44B0-9C8D-59627C7DE41E}" dt="2023-12-03T06:44:47.434" v="2526" actId="255"/>
        <pc:sldMkLst>
          <pc:docMk/>
          <pc:sldMk cId="1736493935" sldId="256"/>
        </pc:sldMkLst>
        <pc:spChg chg="mod">
          <ac:chgData name="anurag kumar" userId="9431b85f8deb4d72" providerId="LiveId" clId="{D1D5E6E3-DA03-44B0-9C8D-59627C7DE41E}" dt="2023-12-03T06:44:47.434" v="2526" actId="255"/>
          <ac:spMkLst>
            <pc:docMk/>
            <pc:sldMk cId="1736493935" sldId="256"/>
            <ac:spMk id="2" creationId="{E76966C0-B316-EEC9-0E75-9F491B716A0B}"/>
          </ac:spMkLst>
        </pc:spChg>
      </pc:sldChg>
      <pc:sldChg chg="modSp mod ord">
        <pc:chgData name="anurag kumar" userId="9431b85f8deb4d72" providerId="LiveId" clId="{D1D5E6E3-DA03-44B0-9C8D-59627C7DE41E}" dt="2023-12-03T06:45:24.842" v="2529" actId="1076"/>
        <pc:sldMkLst>
          <pc:docMk/>
          <pc:sldMk cId="2592263033" sldId="258"/>
        </pc:sldMkLst>
        <pc:spChg chg="mod">
          <ac:chgData name="anurag kumar" userId="9431b85f8deb4d72" providerId="LiveId" clId="{D1D5E6E3-DA03-44B0-9C8D-59627C7DE41E}" dt="2023-12-02T16:21:05.851" v="995" actId="1076"/>
          <ac:spMkLst>
            <pc:docMk/>
            <pc:sldMk cId="2592263033" sldId="258"/>
            <ac:spMk id="2" creationId="{B553DEC3-081A-8D47-2759-EF237F6FF991}"/>
          </ac:spMkLst>
        </pc:spChg>
        <pc:spChg chg="mod">
          <ac:chgData name="anurag kumar" userId="9431b85f8deb4d72" providerId="LiveId" clId="{D1D5E6E3-DA03-44B0-9C8D-59627C7DE41E}" dt="2023-12-03T06:45:24.842" v="2529" actId="1076"/>
          <ac:spMkLst>
            <pc:docMk/>
            <pc:sldMk cId="2592263033" sldId="258"/>
            <ac:spMk id="3" creationId="{9692E1E5-6396-2BF6-0A91-57BB6E758A1A}"/>
          </ac:spMkLst>
        </pc:spChg>
      </pc:sldChg>
      <pc:sldChg chg="modSp mod">
        <pc:chgData name="anurag kumar" userId="9431b85f8deb4d72" providerId="LiveId" clId="{D1D5E6E3-DA03-44B0-9C8D-59627C7DE41E}" dt="2023-12-03T07:37:47.872" v="2803" actId="20577"/>
        <pc:sldMkLst>
          <pc:docMk/>
          <pc:sldMk cId="3440092171" sldId="259"/>
        </pc:sldMkLst>
        <pc:spChg chg="mod">
          <ac:chgData name="anurag kumar" userId="9431b85f8deb4d72" providerId="LiveId" clId="{D1D5E6E3-DA03-44B0-9C8D-59627C7DE41E}" dt="2023-12-03T07:37:47.872" v="2803" actId="20577"/>
          <ac:spMkLst>
            <pc:docMk/>
            <pc:sldMk cId="3440092171" sldId="259"/>
            <ac:spMk id="3" creationId="{6B45BBFF-239D-0397-A0D3-66A937D4F120}"/>
          </ac:spMkLst>
        </pc:spChg>
      </pc:sldChg>
      <pc:sldChg chg="modSp del mod">
        <pc:chgData name="anurag kumar" userId="9431b85f8deb4d72" providerId="LiveId" clId="{D1D5E6E3-DA03-44B0-9C8D-59627C7DE41E}" dt="2023-12-03T07:12:11.641" v="2646" actId="47"/>
        <pc:sldMkLst>
          <pc:docMk/>
          <pc:sldMk cId="2495241729" sldId="260"/>
        </pc:sldMkLst>
        <pc:spChg chg="mod">
          <ac:chgData name="anurag kumar" userId="9431b85f8deb4d72" providerId="LiveId" clId="{D1D5E6E3-DA03-44B0-9C8D-59627C7DE41E}" dt="2023-12-03T06:24:47.181" v="2304" actId="20577"/>
          <ac:spMkLst>
            <pc:docMk/>
            <pc:sldMk cId="2495241729" sldId="260"/>
            <ac:spMk id="3" creationId="{42F31A1B-45C7-F126-768E-9ECFC30C1E4F}"/>
          </ac:spMkLst>
        </pc:spChg>
      </pc:sldChg>
      <pc:sldChg chg="modSp del mod ord">
        <pc:chgData name="anurag kumar" userId="9431b85f8deb4d72" providerId="LiveId" clId="{D1D5E6E3-DA03-44B0-9C8D-59627C7DE41E}" dt="2023-12-03T07:41:35.717" v="2814" actId="47"/>
        <pc:sldMkLst>
          <pc:docMk/>
          <pc:sldMk cId="4176997646" sldId="261"/>
        </pc:sldMkLst>
        <pc:spChg chg="mod">
          <ac:chgData name="anurag kumar" userId="9431b85f8deb4d72" providerId="LiveId" clId="{D1D5E6E3-DA03-44B0-9C8D-59627C7DE41E}" dt="2023-12-03T07:11:51.025" v="2645" actId="20577"/>
          <ac:spMkLst>
            <pc:docMk/>
            <pc:sldMk cId="4176997646" sldId="261"/>
            <ac:spMk id="2" creationId="{F34E1342-29D9-C97A-52BA-4156EFE5D7C0}"/>
          </ac:spMkLst>
        </pc:spChg>
        <pc:spChg chg="mod">
          <ac:chgData name="anurag kumar" userId="9431b85f8deb4d72" providerId="LiveId" clId="{D1D5E6E3-DA03-44B0-9C8D-59627C7DE41E}" dt="2023-12-03T07:39:19.362" v="2809" actId="20577"/>
          <ac:spMkLst>
            <pc:docMk/>
            <pc:sldMk cId="4176997646" sldId="261"/>
            <ac:spMk id="3" creationId="{884763D5-17E3-255C-ACD2-86CD31682AB4}"/>
          </ac:spMkLst>
        </pc:spChg>
      </pc:sldChg>
      <pc:sldChg chg="modSp mod">
        <pc:chgData name="anurag kumar" userId="9431b85f8deb4d72" providerId="LiveId" clId="{D1D5E6E3-DA03-44B0-9C8D-59627C7DE41E}" dt="2023-12-03T06:42:03.923" v="2516" actId="1076"/>
        <pc:sldMkLst>
          <pc:docMk/>
          <pc:sldMk cId="136969951" sldId="262"/>
        </pc:sldMkLst>
        <pc:spChg chg="mod">
          <ac:chgData name="anurag kumar" userId="9431b85f8deb4d72" providerId="LiveId" clId="{D1D5E6E3-DA03-44B0-9C8D-59627C7DE41E}" dt="2023-12-02T16:21:19.484" v="996" actId="1076"/>
          <ac:spMkLst>
            <pc:docMk/>
            <pc:sldMk cId="136969951" sldId="262"/>
            <ac:spMk id="2" creationId="{6965EAF7-6297-0417-2A3B-7C615617ED26}"/>
          </ac:spMkLst>
        </pc:spChg>
        <pc:spChg chg="mod">
          <ac:chgData name="anurag kumar" userId="9431b85f8deb4d72" providerId="LiveId" clId="{D1D5E6E3-DA03-44B0-9C8D-59627C7DE41E}" dt="2023-12-03T06:42:03.923" v="2516" actId="1076"/>
          <ac:spMkLst>
            <pc:docMk/>
            <pc:sldMk cId="136969951" sldId="262"/>
            <ac:spMk id="3" creationId="{F3A23A8C-55C6-F7F8-3956-97D020D750F0}"/>
          </ac:spMkLst>
        </pc:spChg>
      </pc:sldChg>
      <pc:sldChg chg="addSp delSp modSp mod">
        <pc:chgData name="anurag kumar" userId="9431b85f8deb4d72" providerId="LiveId" clId="{D1D5E6E3-DA03-44B0-9C8D-59627C7DE41E}" dt="2023-12-03T06:36:24.278" v="2509" actId="20577"/>
        <pc:sldMkLst>
          <pc:docMk/>
          <pc:sldMk cId="1391988598" sldId="263"/>
        </pc:sldMkLst>
        <pc:spChg chg="mod">
          <ac:chgData name="anurag kumar" userId="9431b85f8deb4d72" providerId="LiveId" clId="{D1D5E6E3-DA03-44B0-9C8D-59627C7DE41E}" dt="2023-12-03T06:36:24.278" v="2509" actId="20577"/>
          <ac:spMkLst>
            <pc:docMk/>
            <pc:sldMk cId="1391988598" sldId="263"/>
            <ac:spMk id="3" creationId="{0A62A0E4-5E46-C874-1F90-4344BB8CA9F8}"/>
          </ac:spMkLst>
        </pc:spChg>
        <pc:spChg chg="add mod">
          <ac:chgData name="anurag kumar" userId="9431b85f8deb4d72" providerId="LiveId" clId="{D1D5E6E3-DA03-44B0-9C8D-59627C7DE41E}" dt="2023-12-02T12:39:14.416" v="425" actId="1076"/>
          <ac:spMkLst>
            <pc:docMk/>
            <pc:sldMk cId="1391988598" sldId="263"/>
            <ac:spMk id="11" creationId="{11CC1FB4-1ABB-9CB2-3897-DB5807F7625A}"/>
          </ac:spMkLst>
        </pc:spChg>
        <pc:spChg chg="add del">
          <ac:chgData name="anurag kumar" userId="9431b85f8deb4d72" providerId="LiveId" clId="{D1D5E6E3-DA03-44B0-9C8D-59627C7DE41E}" dt="2023-12-02T12:22:46.762" v="28" actId="478"/>
          <ac:spMkLst>
            <pc:docMk/>
            <pc:sldMk cId="1391988598" sldId="263"/>
            <ac:spMk id="12" creationId="{2C52E676-ED07-EB32-AF55-F003E4502749}"/>
          </ac:spMkLst>
        </pc:spChg>
        <pc:spChg chg="add mod">
          <ac:chgData name="anurag kumar" userId="9431b85f8deb4d72" providerId="LiveId" clId="{D1D5E6E3-DA03-44B0-9C8D-59627C7DE41E}" dt="2023-12-02T12:23:42.115" v="35" actId="207"/>
          <ac:spMkLst>
            <pc:docMk/>
            <pc:sldMk cId="1391988598" sldId="263"/>
            <ac:spMk id="13" creationId="{DD68F92F-5EE3-F2C1-272A-1721C16BDD93}"/>
          </ac:spMkLst>
        </pc:spChg>
        <pc:spChg chg="add mod">
          <ac:chgData name="anurag kumar" userId="9431b85f8deb4d72" providerId="LiveId" clId="{D1D5E6E3-DA03-44B0-9C8D-59627C7DE41E}" dt="2023-12-02T12:42:27.347" v="466" actId="20577"/>
          <ac:spMkLst>
            <pc:docMk/>
            <pc:sldMk cId="1391988598" sldId="263"/>
            <ac:spMk id="16" creationId="{1FDA8B68-96F6-E7F0-110C-C2E7F1300565}"/>
          </ac:spMkLst>
        </pc:spChg>
        <pc:spChg chg="add mod">
          <ac:chgData name="anurag kumar" userId="9431b85f8deb4d72" providerId="LiveId" clId="{D1D5E6E3-DA03-44B0-9C8D-59627C7DE41E}" dt="2023-12-02T12:41:07.436" v="448" actId="207"/>
          <ac:spMkLst>
            <pc:docMk/>
            <pc:sldMk cId="1391988598" sldId="263"/>
            <ac:spMk id="19" creationId="{292918C0-A1A8-F3B2-153B-BAD2D4C3F901}"/>
          </ac:spMkLst>
        </pc:spChg>
        <pc:spChg chg="add mod">
          <ac:chgData name="anurag kumar" userId="9431b85f8deb4d72" providerId="LiveId" clId="{D1D5E6E3-DA03-44B0-9C8D-59627C7DE41E}" dt="2023-12-02T12:42:55.904" v="483" actId="113"/>
          <ac:spMkLst>
            <pc:docMk/>
            <pc:sldMk cId="1391988598" sldId="263"/>
            <ac:spMk id="23" creationId="{9E1329E7-960F-9A38-7B1D-E949E5CB5A2E}"/>
          </ac:spMkLst>
        </pc:spChg>
        <pc:cxnChg chg="mod">
          <ac:chgData name="anurag kumar" userId="9431b85f8deb4d72" providerId="LiveId" clId="{D1D5E6E3-DA03-44B0-9C8D-59627C7DE41E}" dt="2023-12-02T12:38:31.183" v="423" actId="1076"/>
          <ac:cxnSpMkLst>
            <pc:docMk/>
            <pc:sldMk cId="1391988598" sldId="263"/>
            <ac:cxnSpMk id="10" creationId="{F51E711F-5A8A-CB5A-E3CF-C43C0E6E8937}"/>
          </ac:cxnSpMkLst>
        </pc:cxnChg>
        <pc:cxnChg chg="add mod">
          <ac:chgData name="anurag kumar" userId="9431b85f8deb4d72" providerId="LiveId" clId="{D1D5E6E3-DA03-44B0-9C8D-59627C7DE41E}" dt="2023-12-02T12:24:06.778" v="38" actId="1076"/>
          <ac:cxnSpMkLst>
            <pc:docMk/>
            <pc:sldMk cId="1391988598" sldId="263"/>
            <ac:cxnSpMk id="15" creationId="{C558FB6E-3E71-C1DE-9253-A293342E0A22}"/>
          </ac:cxnSpMkLst>
        </pc:cxnChg>
        <pc:cxnChg chg="add">
          <ac:chgData name="anurag kumar" userId="9431b85f8deb4d72" providerId="LiveId" clId="{D1D5E6E3-DA03-44B0-9C8D-59627C7DE41E}" dt="2023-12-02T12:40:19.726" v="441" actId="11529"/>
          <ac:cxnSpMkLst>
            <pc:docMk/>
            <pc:sldMk cId="1391988598" sldId="263"/>
            <ac:cxnSpMk id="18" creationId="{9842C7EF-4C0C-0742-AF19-CDC75E7FD8D3}"/>
          </ac:cxnSpMkLst>
        </pc:cxnChg>
        <pc:cxnChg chg="add mod">
          <ac:chgData name="anurag kumar" userId="9431b85f8deb4d72" providerId="LiveId" clId="{D1D5E6E3-DA03-44B0-9C8D-59627C7DE41E}" dt="2023-12-02T12:41:40.483" v="451" actId="1076"/>
          <ac:cxnSpMkLst>
            <pc:docMk/>
            <pc:sldMk cId="1391988598" sldId="263"/>
            <ac:cxnSpMk id="21" creationId="{06B8367D-DEA0-C498-8237-1438E0111E32}"/>
          </ac:cxnSpMkLst>
        </pc:cxnChg>
      </pc:sldChg>
      <pc:sldChg chg="modSp new mod">
        <pc:chgData name="anurag kumar" userId="9431b85f8deb4d72" providerId="LiveId" clId="{D1D5E6E3-DA03-44B0-9C8D-59627C7DE41E}" dt="2023-12-03T06:46:07.175" v="2534" actId="27636"/>
        <pc:sldMkLst>
          <pc:docMk/>
          <pc:sldMk cId="3134248493" sldId="264"/>
        </pc:sldMkLst>
        <pc:spChg chg="mod">
          <ac:chgData name="anurag kumar" userId="9431b85f8deb4d72" providerId="LiveId" clId="{D1D5E6E3-DA03-44B0-9C8D-59627C7DE41E}" dt="2023-12-02T12:55:38.097" v="687" actId="1076"/>
          <ac:spMkLst>
            <pc:docMk/>
            <pc:sldMk cId="3134248493" sldId="264"/>
            <ac:spMk id="2" creationId="{7B1010EF-B2E9-FF3B-55F6-653E0ECBCC7D}"/>
          </ac:spMkLst>
        </pc:spChg>
        <pc:spChg chg="mod">
          <ac:chgData name="anurag kumar" userId="9431b85f8deb4d72" providerId="LiveId" clId="{D1D5E6E3-DA03-44B0-9C8D-59627C7DE41E}" dt="2023-12-03T06:46:07.175" v="2534" actId="27636"/>
          <ac:spMkLst>
            <pc:docMk/>
            <pc:sldMk cId="3134248493" sldId="264"/>
            <ac:spMk id="3" creationId="{0D6740E2-3281-D8BA-27BA-4F4A7F4E991F}"/>
          </ac:spMkLst>
        </pc:spChg>
      </pc:sldChg>
      <pc:sldChg chg="addSp delSp modSp new del mod">
        <pc:chgData name="anurag kumar" userId="9431b85f8deb4d72" providerId="LiveId" clId="{D1D5E6E3-DA03-44B0-9C8D-59627C7DE41E}" dt="2023-12-03T07:41:07.729" v="2813" actId="47"/>
        <pc:sldMkLst>
          <pc:docMk/>
          <pc:sldMk cId="2265616272" sldId="265"/>
        </pc:sldMkLst>
        <pc:spChg chg="mod">
          <ac:chgData name="anurag kumar" userId="9431b85f8deb4d72" providerId="LiveId" clId="{D1D5E6E3-DA03-44B0-9C8D-59627C7DE41E}" dt="2023-12-02T16:30:02.877" v="1150" actId="1076"/>
          <ac:spMkLst>
            <pc:docMk/>
            <pc:sldMk cId="2265616272" sldId="265"/>
            <ac:spMk id="2" creationId="{94B5C8E4-7EF4-C03C-74C8-8337906EA81D}"/>
          </ac:spMkLst>
        </pc:spChg>
        <pc:spChg chg="mod">
          <ac:chgData name="anurag kumar" userId="9431b85f8deb4d72" providerId="LiveId" clId="{D1D5E6E3-DA03-44B0-9C8D-59627C7DE41E}" dt="2023-12-02T17:29:53.216" v="1857" actId="5793"/>
          <ac:spMkLst>
            <pc:docMk/>
            <pc:sldMk cId="2265616272" sldId="265"/>
            <ac:spMk id="3" creationId="{E82370AC-A294-F575-BF79-B8E09D547225}"/>
          </ac:spMkLst>
        </pc:spChg>
        <pc:spChg chg="add">
          <ac:chgData name="anurag kumar" userId="9431b85f8deb4d72" providerId="LiveId" clId="{D1D5E6E3-DA03-44B0-9C8D-59627C7DE41E}" dt="2023-12-02T17:27:04.150" v="1836"/>
          <ac:spMkLst>
            <pc:docMk/>
            <pc:sldMk cId="2265616272" sldId="265"/>
            <ac:spMk id="4" creationId="{72AA5446-385D-7B88-C004-FD7F9E5F3C7B}"/>
          </ac:spMkLst>
        </pc:spChg>
        <pc:spChg chg="add mod">
          <ac:chgData name="anurag kumar" userId="9431b85f8deb4d72" providerId="LiveId" clId="{D1D5E6E3-DA03-44B0-9C8D-59627C7DE41E}" dt="2023-12-02T17:27:08.573" v="1837"/>
          <ac:spMkLst>
            <pc:docMk/>
            <pc:sldMk cId="2265616272" sldId="265"/>
            <ac:spMk id="5" creationId="{A894CE71-4484-AC00-BFD3-A77ADFA83349}"/>
          </ac:spMkLst>
        </pc:spChg>
        <pc:spChg chg="add mod">
          <ac:chgData name="anurag kumar" userId="9431b85f8deb4d72" providerId="LiveId" clId="{D1D5E6E3-DA03-44B0-9C8D-59627C7DE41E}" dt="2023-12-02T17:27:10.210" v="1838"/>
          <ac:spMkLst>
            <pc:docMk/>
            <pc:sldMk cId="2265616272" sldId="265"/>
            <ac:spMk id="6" creationId="{CDC21CC0-50BD-8957-68E0-A64A5CFE5C9D}"/>
          </ac:spMkLst>
        </pc:spChg>
        <pc:spChg chg="add mod">
          <ac:chgData name="anurag kumar" userId="9431b85f8deb4d72" providerId="LiveId" clId="{D1D5E6E3-DA03-44B0-9C8D-59627C7DE41E}" dt="2023-12-02T17:27:11.188" v="1839"/>
          <ac:spMkLst>
            <pc:docMk/>
            <pc:sldMk cId="2265616272" sldId="265"/>
            <ac:spMk id="7" creationId="{10153D4C-5D11-BAAC-40C6-4DF4B58E7756}"/>
          </ac:spMkLst>
        </pc:spChg>
        <pc:spChg chg="add mod">
          <ac:chgData name="anurag kumar" userId="9431b85f8deb4d72" providerId="LiveId" clId="{D1D5E6E3-DA03-44B0-9C8D-59627C7DE41E}" dt="2023-12-02T17:27:11.414" v="1840"/>
          <ac:spMkLst>
            <pc:docMk/>
            <pc:sldMk cId="2265616272" sldId="265"/>
            <ac:spMk id="8" creationId="{4496C741-7928-D2F8-8E09-6F5E969EDEB4}"/>
          </ac:spMkLst>
        </pc:spChg>
        <pc:spChg chg="add mod">
          <ac:chgData name="anurag kumar" userId="9431b85f8deb4d72" providerId="LiveId" clId="{D1D5E6E3-DA03-44B0-9C8D-59627C7DE41E}" dt="2023-12-02T17:27:11.596" v="1841"/>
          <ac:spMkLst>
            <pc:docMk/>
            <pc:sldMk cId="2265616272" sldId="265"/>
            <ac:spMk id="9" creationId="{CD10BB12-3E67-9198-A4DE-725B503FFA11}"/>
          </ac:spMkLst>
        </pc:spChg>
        <pc:spChg chg="add mod">
          <ac:chgData name="anurag kumar" userId="9431b85f8deb4d72" providerId="LiveId" clId="{D1D5E6E3-DA03-44B0-9C8D-59627C7DE41E}" dt="2023-12-02T17:27:11.772" v="1842"/>
          <ac:spMkLst>
            <pc:docMk/>
            <pc:sldMk cId="2265616272" sldId="265"/>
            <ac:spMk id="10" creationId="{459D7614-CC9F-C756-2BFA-D411821C6DCE}"/>
          </ac:spMkLst>
        </pc:spChg>
        <pc:spChg chg="add mod">
          <ac:chgData name="anurag kumar" userId="9431b85f8deb4d72" providerId="LiveId" clId="{D1D5E6E3-DA03-44B0-9C8D-59627C7DE41E}" dt="2023-12-02T17:27:11.978" v="1843"/>
          <ac:spMkLst>
            <pc:docMk/>
            <pc:sldMk cId="2265616272" sldId="265"/>
            <ac:spMk id="11" creationId="{C5FBC0E4-89CA-A05A-5411-E67381F83F67}"/>
          </ac:spMkLst>
        </pc:spChg>
        <pc:spChg chg="add mod">
          <ac:chgData name="anurag kumar" userId="9431b85f8deb4d72" providerId="LiveId" clId="{D1D5E6E3-DA03-44B0-9C8D-59627C7DE41E}" dt="2023-12-02T17:27:12.149" v="1844"/>
          <ac:spMkLst>
            <pc:docMk/>
            <pc:sldMk cId="2265616272" sldId="265"/>
            <ac:spMk id="12" creationId="{D51A52F9-A40F-4E3B-BF8A-A1F7FE63F371}"/>
          </ac:spMkLst>
        </pc:spChg>
        <pc:spChg chg="add mod">
          <ac:chgData name="anurag kumar" userId="9431b85f8deb4d72" providerId="LiveId" clId="{D1D5E6E3-DA03-44B0-9C8D-59627C7DE41E}" dt="2023-12-02T17:27:52.745" v="1845"/>
          <ac:spMkLst>
            <pc:docMk/>
            <pc:sldMk cId="2265616272" sldId="265"/>
            <ac:spMk id="13" creationId="{4E7A1A06-9BDD-C2EF-BFDA-51FA711C1692}"/>
          </ac:spMkLst>
        </pc:spChg>
        <pc:spChg chg="add mod">
          <ac:chgData name="anurag kumar" userId="9431b85f8deb4d72" providerId="LiveId" clId="{D1D5E6E3-DA03-44B0-9C8D-59627C7DE41E}" dt="2023-12-02T17:28:05.122" v="1846"/>
          <ac:spMkLst>
            <pc:docMk/>
            <pc:sldMk cId="2265616272" sldId="265"/>
            <ac:spMk id="14" creationId="{3726EC79-B9C4-DC0A-F117-F010AA4BFFDD}"/>
          </ac:spMkLst>
        </pc:spChg>
        <pc:spChg chg="add mod">
          <ac:chgData name="anurag kumar" userId="9431b85f8deb4d72" providerId="LiveId" clId="{D1D5E6E3-DA03-44B0-9C8D-59627C7DE41E}" dt="2023-12-02T17:28:06.345" v="1847"/>
          <ac:spMkLst>
            <pc:docMk/>
            <pc:sldMk cId="2265616272" sldId="265"/>
            <ac:spMk id="15" creationId="{AFA04364-CCE9-0AF3-29FE-59AE951C9BF2}"/>
          </ac:spMkLst>
        </pc:spChg>
        <pc:spChg chg="add del mod">
          <ac:chgData name="anurag kumar" userId="9431b85f8deb4d72" providerId="LiveId" clId="{D1D5E6E3-DA03-44B0-9C8D-59627C7DE41E}" dt="2023-12-02T17:29:22.648" v="1851"/>
          <ac:spMkLst>
            <pc:docMk/>
            <pc:sldMk cId="2265616272" sldId="265"/>
            <ac:spMk id="16" creationId="{80622DA3-52FD-1861-FC9B-2B1BD6E84ECE}"/>
          </ac:spMkLst>
        </pc:spChg>
        <pc:picChg chg="add mod">
          <ac:chgData name="anurag kumar" userId="9431b85f8deb4d72" providerId="LiveId" clId="{D1D5E6E3-DA03-44B0-9C8D-59627C7DE41E}" dt="2023-12-02T17:29:41.484" v="1856" actId="1076"/>
          <ac:picMkLst>
            <pc:docMk/>
            <pc:sldMk cId="2265616272" sldId="265"/>
            <ac:picMk id="17" creationId="{E972A23E-784B-7C28-A441-D24DAF76BAF7}"/>
          </ac:picMkLst>
        </pc:picChg>
        <pc:picChg chg="add mod">
          <ac:chgData name="anurag kumar" userId="9431b85f8deb4d72" providerId="LiveId" clId="{D1D5E6E3-DA03-44B0-9C8D-59627C7DE41E}" dt="2023-12-02T17:23:15.967" v="1715" actId="1076"/>
          <ac:picMkLst>
            <pc:docMk/>
            <pc:sldMk cId="2265616272" sldId="265"/>
            <ac:picMk id="2050" creationId="{0019B4C8-20D1-D7D3-DD2C-0E3346BE2FF6}"/>
          </ac:picMkLst>
        </pc:picChg>
      </pc:sldChg>
      <pc:sldChg chg="addSp delSp modSp new del mod">
        <pc:chgData name="anurag kumar" userId="9431b85f8deb4d72" providerId="LiveId" clId="{D1D5E6E3-DA03-44B0-9C8D-59627C7DE41E}" dt="2023-12-03T07:41:01.925" v="2811" actId="47"/>
        <pc:sldMkLst>
          <pc:docMk/>
          <pc:sldMk cId="1665734232" sldId="266"/>
        </pc:sldMkLst>
        <pc:spChg chg="mod">
          <ac:chgData name="anurag kumar" userId="9431b85f8deb4d72" providerId="LiveId" clId="{D1D5E6E3-DA03-44B0-9C8D-59627C7DE41E}" dt="2023-12-02T17:42:47.697" v="1933" actId="1076"/>
          <ac:spMkLst>
            <pc:docMk/>
            <pc:sldMk cId="1665734232" sldId="266"/>
            <ac:spMk id="2" creationId="{7E38264D-A67B-E1BA-1D1E-B95A76297B44}"/>
          </ac:spMkLst>
        </pc:spChg>
        <pc:spChg chg="mod">
          <ac:chgData name="anurag kumar" userId="9431b85f8deb4d72" providerId="LiveId" clId="{D1D5E6E3-DA03-44B0-9C8D-59627C7DE41E}" dt="2023-12-02T17:44:25.494" v="1972" actId="20577"/>
          <ac:spMkLst>
            <pc:docMk/>
            <pc:sldMk cId="1665734232" sldId="266"/>
            <ac:spMk id="3" creationId="{589C7998-1D90-5EBD-E248-D79A4D7CA9C7}"/>
          </ac:spMkLst>
        </pc:spChg>
        <pc:spChg chg="add del">
          <ac:chgData name="anurag kumar" userId="9431b85f8deb4d72" providerId="LiveId" clId="{D1D5E6E3-DA03-44B0-9C8D-59627C7DE41E}" dt="2023-12-02T17:32:11.712" v="1882"/>
          <ac:spMkLst>
            <pc:docMk/>
            <pc:sldMk cId="1665734232" sldId="266"/>
            <ac:spMk id="4" creationId="{CEA26C80-F62D-E6F2-7295-ED01EDD4B12C}"/>
          </ac:spMkLst>
        </pc:spChg>
        <pc:picChg chg="add del mod">
          <ac:chgData name="anurag kumar" userId="9431b85f8deb4d72" providerId="LiveId" clId="{D1D5E6E3-DA03-44B0-9C8D-59627C7DE41E}" dt="2023-12-02T17:34:03.155" v="1890" actId="478"/>
          <ac:picMkLst>
            <pc:docMk/>
            <pc:sldMk cId="1665734232" sldId="266"/>
            <ac:picMk id="5" creationId="{2667A221-B961-E559-E776-32F3C42CFA61}"/>
          </ac:picMkLst>
        </pc:picChg>
      </pc:sldChg>
      <pc:sldChg chg="modSp new del mod">
        <pc:chgData name="anurag kumar" userId="9431b85f8deb4d72" providerId="LiveId" clId="{D1D5E6E3-DA03-44B0-9C8D-59627C7DE41E}" dt="2023-12-03T07:41:04.119" v="2812" actId="47"/>
        <pc:sldMkLst>
          <pc:docMk/>
          <pc:sldMk cId="3622640575" sldId="267"/>
        </pc:sldMkLst>
        <pc:spChg chg="mod">
          <ac:chgData name="anurag kumar" userId="9431b85f8deb4d72" providerId="LiveId" clId="{D1D5E6E3-DA03-44B0-9C8D-59627C7DE41E}" dt="2023-12-02T17:47:07.684" v="1996" actId="20577"/>
          <ac:spMkLst>
            <pc:docMk/>
            <pc:sldMk cId="3622640575" sldId="267"/>
            <ac:spMk id="2" creationId="{F8234795-918A-1226-9C0F-39CD45E9EC0C}"/>
          </ac:spMkLst>
        </pc:spChg>
        <pc:spChg chg="mod">
          <ac:chgData name="anurag kumar" userId="9431b85f8deb4d72" providerId="LiveId" clId="{D1D5E6E3-DA03-44B0-9C8D-59627C7DE41E}" dt="2023-12-02T17:47:34.303" v="2020" actId="20577"/>
          <ac:spMkLst>
            <pc:docMk/>
            <pc:sldMk cId="3622640575" sldId="267"/>
            <ac:spMk id="3" creationId="{CA559C6C-9CBE-89CA-EB5B-D1251D145677}"/>
          </ac:spMkLst>
        </pc:spChg>
      </pc:sldChg>
      <pc:sldChg chg="modSp new del mod">
        <pc:chgData name="anurag kumar" userId="9431b85f8deb4d72" providerId="LiveId" clId="{D1D5E6E3-DA03-44B0-9C8D-59627C7DE41E}" dt="2023-12-03T07:40:59.578" v="2810" actId="47"/>
        <pc:sldMkLst>
          <pc:docMk/>
          <pc:sldMk cId="3008659661" sldId="268"/>
        </pc:sldMkLst>
        <pc:spChg chg="mod">
          <ac:chgData name="anurag kumar" userId="9431b85f8deb4d72" providerId="LiveId" clId="{D1D5E6E3-DA03-44B0-9C8D-59627C7DE41E}" dt="2023-12-02T16:28:16.522" v="1136" actId="20577"/>
          <ac:spMkLst>
            <pc:docMk/>
            <pc:sldMk cId="3008659661" sldId="268"/>
            <ac:spMk id="2" creationId="{9075FFB7-94EF-E2C8-22F7-BC719B6A4E52}"/>
          </ac:spMkLst>
        </pc:spChg>
      </pc:sldChg>
      <pc:sldChg chg="delSp modSp new mod">
        <pc:chgData name="anurag kumar" userId="9431b85f8deb4d72" providerId="LiveId" clId="{D1D5E6E3-DA03-44B0-9C8D-59627C7DE41E}" dt="2023-12-03T06:46:54.345" v="2542" actId="20577"/>
        <pc:sldMkLst>
          <pc:docMk/>
          <pc:sldMk cId="3777456899" sldId="269"/>
        </pc:sldMkLst>
        <pc:spChg chg="del mod">
          <ac:chgData name="anurag kumar" userId="9431b85f8deb4d72" providerId="LiveId" clId="{D1D5E6E3-DA03-44B0-9C8D-59627C7DE41E}" dt="2023-12-03T05:10:21.049" v="2153" actId="478"/>
          <ac:spMkLst>
            <pc:docMk/>
            <pc:sldMk cId="3777456899" sldId="269"/>
            <ac:spMk id="2" creationId="{90CA412E-5D46-27C4-F4DF-7629CACAA6C0}"/>
          </ac:spMkLst>
        </pc:spChg>
        <pc:spChg chg="mod">
          <ac:chgData name="anurag kumar" userId="9431b85f8deb4d72" providerId="LiveId" clId="{D1D5E6E3-DA03-44B0-9C8D-59627C7DE41E}" dt="2023-12-03T06:46:54.345" v="2542" actId="20577"/>
          <ac:spMkLst>
            <pc:docMk/>
            <pc:sldMk cId="3777456899" sldId="269"/>
            <ac:spMk id="3" creationId="{97B4246A-5A84-3B80-8263-5D0157470D9C}"/>
          </ac:spMkLst>
        </pc:spChg>
      </pc:sldChg>
      <pc:sldChg chg="new del">
        <pc:chgData name="anurag kumar" userId="9431b85f8deb4d72" providerId="LiveId" clId="{D1D5E6E3-DA03-44B0-9C8D-59627C7DE41E}" dt="2023-12-03T05:05:53.197" v="2092" actId="47"/>
        <pc:sldMkLst>
          <pc:docMk/>
          <pc:sldMk cId="3833086150" sldId="269"/>
        </pc:sldMkLst>
      </pc:sldChg>
      <pc:sldChg chg="modSp new mod">
        <pc:chgData name="anurag kumar" userId="9431b85f8deb4d72" providerId="LiveId" clId="{D1D5E6E3-DA03-44B0-9C8D-59627C7DE41E}" dt="2023-12-03T06:34:55.875" v="2398" actId="2711"/>
        <pc:sldMkLst>
          <pc:docMk/>
          <pc:sldMk cId="1120455052" sldId="270"/>
        </pc:sldMkLst>
        <pc:spChg chg="mod">
          <ac:chgData name="anurag kumar" userId="9431b85f8deb4d72" providerId="LiveId" clId="{D1D5E6E3-DA03-44B0-9C8D-59627C7DE41E}" dt="2023-12-03T05:58:30.215" v="2190" actId="113"/>
          <ac:spMkLst>
            <pc:docMk/>
            <pc:sldMk cId="1120455052" sldId="270"/>
            <ac:spMk id="2" creationId="{6770276E-CDDC-9402-6BE8-F04F466F1218}"/>
          </ac:spMkLst>
        </pc:spChg>
        <pc:spChg chg="mod">
          <ac:chgData name="anurag kumar" userId="9431b85f8deb4d72" providerId="LiveId" clId="{D1D5E6E3-DA03-44B0-9C8D-59627C7DE41E}" dt="2023-12-03T06:34:55.875" v="2398" actId="2711"/>
          <ac:spMkLst>
            <pc:docMk/>
            <pc:sldMk cId="1120455052" sldId="270"/>
            <ac:spMk id="3" creationId="{2AC23D8E-4737-AB76-FA80-4C0F6F64EE21}"/>
          </ac:spMkLst>
        </pc:spChg>
      </pc:sldChg>
      <pc:sldChg chg="modSp new mod ord">
        <pc:chgData name="anurag kumar" userId="9431b85f8deb4d72" providerId="LiveId" clId="{D1D5E6E3-DA03-44B0-9C8D-59627C7DE41E}" dt="2023-12-03T06:58:10.738" v="2569"/>
        <pc:sldMkLst>
          <pc:docMk/>
          <pc:sldMk cId="975342765" sldId="271"/>
        </pc:sldMkLst>
        <pc:spChg chg="mod">
          <ac:chgData name="anurag kumar" userId="9431b85f8deb4d72" providerId="LiveId" clId="{D1D5E6E3-DA03-44B0-9C8D-59627C7DE41E}" dt="2023-12-03T06:05:07.018" v="2237" actId="113"/>
          <ac:spMkLst>
            <pc:docMk/>
            <pc:sldMk cId="975342765" sldId="271"/>
            <ac:spMk id="2" creationId="{2712431B-2662-08A7-012A-D7706641F9AF}"/>
          </ac:spMkLst>
        </pc:spChg>
        <pc:spChg chg="mod">
          <ac:chgData name="anurag kumar" userId="9431b85f8deb4d72" providerId="LiveId" clId="{D1D5E6E3-DA03-44B0-9C8D-59627C7DE41E}" dt="2023-12-03T06:31:25.083" v="2383" actId="2711"/>
          <ac:spMkLst>
            <pc:docMk/>
            <pc:sldMk cId="975342765" sldId="271"/>
            <ac:spMk id="3" creationId="{85C15C45-24E3-3F1D-A114-5F90E69E0C87}"/>
          </ac:spMkLst>
        </pc:spChg>
      </pc:sldChg>
      <pc:sldChg chg="addSp delSp modSp new del mod ord">
        <pc:chgData name="anurag kumar" userId="9431b85f8deb4d72" providerId="LiveId" clId="{D1D5E6E3-DA03-44B0-9C8D-59627C7DE41E}" dt="2023-12-03T07:33:52.114" v="2745" actId="47"/>
        <pc:sldMkLst>
          <pc:docMk/>
          <pc:sldMk cId="771298154" sldId="272"/>
        </pc:sldMkLst>
        <pc:spChg chg="del mod">
          <ac:chgData name="anurag kumar" userId="9431b85f8deb4d72" providerId="LiveId" clId="{D1D5E6E3-DA03-44B0-9C8D-59627C7DE41E}" dt="2023-12-03T06:56:16.856" v="2561" actId="478"/>
          <ac:spMkLst>
            <pc:docMk/>
            <pc:sldMk cId="771298154" sldId="272"/>
            <ac:spMk id="2" creationId="{8F44F317-4825-9F1E-5719-FEE822D1328E}"/>
          </ac:spMkLst>
        </pc:spChg>
        <pc:spChg chg="del">
          <ac:chgData name="anurag kumar" userId="9431b85f8deb4d72" providerId="LiveId" clId="{D1D5E6E3-DA03-44B0-9C8D-59627C7DE41E}" dt="2023-12-03T06:53:22.219" v="2543"/>
          <ac:spMkLst>
            <pc:docMk/>
            <pc:sldMk cId="771298154" sldId="272"/>
            <ac:spMk id="3" creationId="{9C9771E9-89B6-C34E-8EF4-64A1009DEE5D}"/>
          </ac:spMkLst>
        </pc:spChg>
        <pc:spChg chg="add del mod">
          <ac:chgData name="anurag kumar" userId="9431b85f8deb4d72" providerId="LiveId" clId="{D1D5E6E3-DA03-44B0-9C8D-59627C7DE41E}" dt="2023-12-03T07:32:51.033" v="2734" actId="478"/>
          <ac:spMkLst>
            <pc:docMk/>
            <pc:sldMk cId="771298154" sldId="272"/>
            <ac:spMk id="5" creationId="{11D597DB-891C-E73F-9157-4D424852E4C0}"/>
          </ac:spMkLst>
        </pc:spChg>
        <pc:picChg chg="add mod">
          <ac:chgData name="anurag kumar" userId="9431b85f8deb4d72" providerId="LiveId" clId="{D1D5E6E3-DA03-44B0-9C8D-59627C7DE41E}" dt="2023-12-03T07:30:32.845" v="2730" actId="14100"/>
          <ac:picMkLst>
            <pc:docMk/>
            <pc:sldMk cId="771298154" sldId="272"/>
            <ac:picMk id="4" creationId="{920DB292-89D2-F90C-CC53-8C6ABB505671}"/>
          </ac:picMkLst>
        </pc:picChg>
      </pc:sldChg>
      <pc:sldChg chg="addSp delSp modSp new mod">
        <pc:chgData name="anurag kumar" userId="9431b85f8deb4d72" providerId="LiveId" clId="{D1D5E6E3-DA03-44B0-9C8D-59627C7DE41E}" dt="2023-12-03T07:36:48.778" v="2788" actId="113"/>
        <pc:sldMkLst>
          <pc:docMk/>
          <pc:sldMk cId="3877438374" sldId="273"/>
        </pc:sldMkLst>
        <pc:spChg chg="mod">
          <ac:chgData name="anurag kumar" userId="9431b85f8deb4d72" providerId="LiveId" clId="{D1D5E6E3-DA03-44B0-9C8D-59627C7DE41E}" dt="2023-12-03T07:36:48.778" v="2788" actId="113"/>
          <ac:spMkLst>
            <pc:docMk/>
            <pc:sldMk cId="3877438374" sldId="273"/>
            <ac:spMk id="2" creationId="{9FA95A47-13C1-D0DA-E65C-050995B7507F}"/>
          </ac:spMkLst>
        </pc:spChg>
        <pc:spChg chg="del">
          <ac:chgData name="anurag kumar" userId="9431b85f8deb4d72" providerId="LiveId" clId="{D1D5E6E3-DA03-44B0-9C8D-59627C7DE41E}" dt="2023-12-03T07:33:11.394" v="2736"/>
          <ac:spMkLst>
            <pc:docMk/>
            <pc:sldMk cId="3877438374" sldId="273"/>
            <ac:spMk id="3" creationId="{20B3ED4F-41D9-16CB-DEEE-20AC142337B8}"/>
          </ac:spMkLst>
        </pc:spChg>
        <pc:picChg chg="add mod">
          <ac:chgData name="anurag kumar" userId="9431b85f8deb4d72" providerId="LiveId" clId="{D1D5E6E3-DA03-44B0-9C8D-59627C7DE41E}" dt="2023-12-03T07:34:30.744" v="2750" actId="14100"/>
          <ac:picMkLst>
            <pc:docMk/>
            <pc:sldMk cId="3877438374" sldId="273"/>
            <ac:picMk id="4" creationId="{2FC818C7-2FDD-8BB5-EADB-A9B737FE542B}"/>
          </ac:picMkLst>
        </pc:picChg>
        <pc:picChg chg="add mod">
          <ac:chgData name="anurag kumar" userId="9431b85f8deb4d72" providerId="LiveId" clId="{D1D5E6E3-DA03-44B0-9C8D-59627C7DE41E}" dt="2023-12-03T07:34:49.089" v="2751"/>
          <ac:picMkLst>
            <pc:docMk/>
            <pc:sldMk cId="3877438374" sldId="273"/>
            <ac:picMk id="5" creationId="{9C7E51E8-C45B-0813-4A7B-174CD384CD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24299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224206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8F5A57-2FB6-45B0-8FED-544B25F585C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153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7173A4-CC19-4381-A5C9-0FED022E7F7D}"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2513924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7173A4-CC19-4381-A5C9-0FED022E7F7D}"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8F5A57-2FB6-45B0-8FED-544B25F585C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308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7173A4-CC19-4381-A5C9-0FED022E7F7D}"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274652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89904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236589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306733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173A4-CC19-4381-A5C9-0FED022E7F7D}"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122077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173A4-CC19-4381-A5C9-0FED022E7F7D}"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364237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173A4-CC19-4381-A5C9-0FED022E7F7D}" type="datetimeFigureOut">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132399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173A4-CC19-4381-A5C9-0FED022E7F7D}" type="datetimeFigureOut">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325442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173A4-CC19-4381-A5C9-0FED022E7F7D}" type="datetimeFigureOut">
              <a:rPr lang="en-IN" smtClean="0"/>
              <a:t>08-12-2023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154370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173A4-CC19-4381-A5C9-0FED022E7F7D}"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203057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173A4-CC19-4381-A5C9-0FED022E7F7D}"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8F5A57-2FB6-45B0-8FED-544B25F585C1}" type="slidenum">
              <a:rPr lang="en-IN" smtClean="0"/>
              <a:t>‹#›</a:t>
            </a:fld>
            <a:endParaRPr lang="en-IN"/>
          </a:p>
        </p:txBody>
      </p:sp>
    </p:spTree>
    <p:extLst>
      <p:ext uri="{BB962C8B-B14F-4D97-AF65-F5344CB8AC3E}">
        <p14:creationId xmlns:p14="http://schemas.microsoft.com/office/powerpoint/2010/main" val="83874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7173A4-CC19-4381-A5C9-0FED022E7F7D}" type="datetimeFigureOut">
              <a:rPr lang="en-IN" smtClean="0"/>
              <a:t>08-12-2023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8F5A57-2FB6-45B0-8FED-544B25F585C1}" type="slidenum">
              <a:rPr lang="en-IN" smtClean="0"/>
              <a:t>‹#›</a:t>
            </a:fld>
            <a:endParaRPr lang="en-IN"/>
          </a:p>
        </p:txBody>
      </p:sp>
    </p:spTree>
    <p:extLst>
      <p:ext uri="{BB962C8B-B14F-4D97-AF65-F5344CB8AC3E}">
        <p14:creationId xmlns:p14="http://schemas.microsoft.com/office/powerpoint/2010/main" val="203293463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66C0-B316-EEC9-0E75-9F491B716A0B}"/>
              </a:ext>
            </a:extLst>
          </p:cNvPr>
          <p:cNvSpPr>
            <a:spLocks noGrp="1"/>
          </p:cNvSpPr>
          <p:nvPr>
            <p:ph type="ctrTitle"/>
          </p:nvPr>
        </p:nvSpPr>
        <p:spPr>
          <a:xfrm>
            <a:off x="1494865" y="0"/>
            <a:ext cx="8915399" cy="2262781"/>
          </a:xfrm>
        </p:spPr>
        <p:txBody>
          <a:bodyPr>
            <a:normAutofit/>
          </a:bodyPr>
          <a:lstStyle/>
          <a:p>
            <a:pPr algn="ctr"/>
            <a:r>
              <a:rPr lang="en-IN" sz="4400" b="1" dirty="0">
                <a:solidFill>
                  <a:schemeClr val="accent5">
                    <a:lumMod val="75000"/>
                  </a:schemeClr>
                </a:solidFill>
                <a:latin typeface="Algerian" panose="04020705040A02060702" pitchFamily="82" charset="0"/>
              </a:rPr>
              <a:t>PERFORMANCE EVALUATION OF RSA  </a:t>
            </a:r>
          </a:p>
        </p:txBody>
      </p:sp>
      <p:sp>
        <p:nvSpPr>
          <p:cNvPr id="3" name="Subtitle 2">
            <a:extLst>
              <a:ext uri="{FF2B5EF4-FFF2-40B4-BE49-F238E27FC236}">
                <a16:creationId xmlns:a16="http://schemas.microsoft.com/office/drawing/2014/main" id="{531EDED0-016A-CEFE-9359-1413F2F968E7}"/>
              </a:ext>
            </a:extLst>
          </p:cNvPr>
          <p:cNvSpPr>
            <a:spLocks noGrp="1"/>
          </p:cNvSpPr>
          <p:nvPr>
            <p:ph type="subTitle" idx="1"/>
          </p:nvPr>
        </p:nvSpPr>
        <p:spPr>
          <a:xfrm>
            <a:off x="1794075" y="4198645"/>
            <a:ext cx="10397925" cy="1126283"/>
          </a:xfrm>
          <a:gradFill flip="none" rotWithShape="1">
            <a:gsLst>
              <a:gs pos="69000">
                <a:srgbClr val="EBF1DA"/>
              </a:gs>
              <a:gs pos="12000">
                <a:srgbClr val="F7BBAB"/>
              </a:gs>
              <a:gs pos="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2700000" scaled="1"/>
            <a:tileRect/>
          </a:gradFill>
        </p:spPr>
        <p:txBody>
          <a:bodyPr/>
          <a:lstStyle/>
          <a:p>
            <a:r>
              <a:rPr lang="en-IN" sz="4000" b="1" dirty="0">
                <a:solidFill>
                  <a:schemeClr val="tx1"/>
                </a:solidFill>
                <a:latin typeface="Forte" panose="03060902040502070203" pitchFamily="66" charset="0"/>
              </a:rPr>
              <a:t>DONE BY</a:t>
            </a:r>
            <a:r>
              <a:rPr lang="en-IN" sz="4400" dirty="0">
                <a:solidFill>
                  <a:schemeClr val="tx1"/>
                </a:solidFill>
                <a:latin typeface="Forte" panose="03060902040502070203" pitchFamily="66" charset="0"/>
              </a:rPr>
              <a:t> </a:t>
            </a:r>
            <a:r>
              <a:rPr lang="en-IN" sz="4400" dirty="0">
                <a:solidFill>
                  <a:schemeClr val="tx1"/>
                </a:solidFill>
              </a:rPr>
              <a:t>:- </a:t>
            </a:r>
            <a:r>
              <a:rPr lang="en-IN" sz="3200" dirty="0">
                <a:solidFill>
                  <a:schemeClr val="tx1"/>
                </a:solidFill>
                <a:latin typeface="Franklin Gothic Demi" panose="020B0703020102020204" pitchFamily="34" charset="0"/>
              </a:rPr>
              <a:t>ANISH KUMAR (2022CSB058)</a:t>
            </a:r>
          </a:p>
          <a:p>
            <a:endParaRPr lang="en-IN" sz="3200" dirty="0">
              <a:solidFill>
                <a:schemeClr val="accent1">
                  <a:lumMod val="75000"/>
                </a:schemeClr>
              </a:solidFill>
              <a:latin typeface="Franklin Gothic Demi" panose="020B0703020102020204" pitchFamily="34" charset="0"/>
            </a:endParaRPr>
          </a:p>
        </p:txBody>
      </p:sp>
    </p:spTree>
    <p:extLst>
      <p:ext uri="{BB962C8B-B14F-4D97-AF65-F5344CB8AC3E}">
        <p14:creationId xmlns:p14="http://schemas.microsoft.com/office/powerpoint/2010/main" val="173649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276E-CDDC-9402-6BE8-F04F466F1218}"/>
              </a:ext>
            </a:extLst>
          </p:cNvPr>
          <p:cNvSpPr>
            <a:spLocks noGrp="1"/>
          </p:cNvSpPr>
          <p:nvPr>
            <p:ph type="title"/>
          </p:nvPr>
        </p:nvSpPr>
        <p:spPr>
          <a:xfrm>
            <a:off x="1665402" y="661817"/>
            <a:ext cx="4430598" cy="714496"/>
          </a:xfrm>
        </p:spPr>
        <p:txBody>
          <a:bodyPr>
            <a:normAutofit/>
          </a:bodyPr>
          <a:lstStyle/>
          <a:p>
            <a:r>
              <a:rPr lang="en-IN" b="1" i="1" dirty="0"/>
              <a:t>RSA:- ADVANTAGE</a:t>
            </a:r>
          </a:p>
        </p:txBody>
      </p:sp>
      <p:sp>
        <p:nvSpPr>
          <p:cNvPr id="3" name="Content Placeholder 2">
            <a:extLst>
              <a:ext uri="{FF2B5EF4-FFF2-40B4-BE49-F238E27FC236}">
                <a16:creationId xmlns:a16="http://schemas.microsoft.com/office/drawing/2014/main" id="{2AC23D8E-4737-AB76-FA80-4C0F6F64EE21}"/>
              </a:ext>
            </a:extLst>
          </p:cNvPr>
          <p:cNvSpPr>
            <a:spLocks noGrp="1"/>
          </p:cNvSpPr>
          <p:nvPr>
            <p:ph idx="1"/>
          </p:nvPr>
        </p:nvSpPr>
        <p:spPr>
          <a:xfrm>
            <a:off x="2516958" y="1661274"/>
            <a:ext cx="9034789" cy="4534909"/>
          </a:xfrm>
        </p:spPr>
        <p:txBody>
          <a:bodyPr>
            <a:normAutofit lnSpcReduction="10000"/>
          </a:bodyPr>
          <a:lstStyle/>
          <a:p>
            <a:r>
              <a:rPr lang="en-US" b="1" i="0" dirty="0">
                <a:solidFill>
                  <a:schemeClr val="tx1"/>
                </a:solidFill>
                <a:effectLst/>
              </a:rPr>
              <a:t>Security: </a:t>
            </a:r>
            <a:r>
              <a:rPr lang="en-US" i="0" dirty="0">
                <a:effectLst/>
                <a:latin typeface="Nunito" pitchFamily="2" charset="0"/>
              </a:rPr>
              <a:t>The </a:t>
            </a:r>
            <a:r>
              <a:rPr lang="en-US" b="0" i="0" dirty="0">
                <a:effectLst/>
                <a:latin typeface="Nunito" pitchFamily="2" charset="0"/>
              </a:rPr>
              <a:t>RSA algorithm is considered to be very secure and is widely used for secure data transmission.</a:t>
            </a:r>
          </a:p>
          <a:p>
            <a:endParaRPr lang="en-US" b="0" i="0" dirty="0">
              <a:effectLst/>
            </a:endParaRPr>
          </a:p>
          <a:p>
            <a:r>
              <a:rPr lang="en-US" b="1" i="0" dirty="0">
                <a:solidFill>
                  <a:schemeClr val="tx1"/>
                </a:solidFill>
                <a:effectLst/>
                <a:latin typeface="Nunito" pitchFamily="2" charset="0"/>
              </a:rPr>
              <a:t>Key exchange: </a:t>
            </a:r>
            <a:r>
              <a:rPr lang="en-US" i="0" dirty="0">
                <a:effectLst/>
                <a:latin typeface="Nunito" pitchFamily="2" charset="0"/>
              </a:rPr>
              <a:t>The</a:t>
            </a:r>
            <a:r>
              <a:rPr lang="en-US" b="1" i="0" dirty="0">
                <a:effectLst/>
                <a:latin typeface="Nunito" pitchFamily="2" charset="0"/>
              </a:rPr>
              <a:t> </a:t>
            </a:r>
            <a:r>
              <a:rPr lang="en-US" b="0" i="0" dirty="0">
                <a:effectLst/>
                <a:latin typeface="Nunito" pitchFamily="2" charset="0"/>
              </a:rPr>
              <a:t>RSA algorithm can be used for secure key exchange, which means that two parties can exchange a secret key without actually sending the key over the network.</a:t>
            </a:r>
          </a:p>
          <a:p>
            <a:endParaRPr lang="en-US" b="0" i="0" dirty="0">
              <a:solidFill>
                <a:schemeClr val="tx1"/>
              </a:solidFill>
              <a:effectLst/>
              <a:latin typeface="Nunito" pitchFamily="2" charset="0"/>
            </a:endParaRPr>
          </a:p>
          <a:p>
            <a:r>
              <a:rPr lang="en-US" b="1" i="0" dirty="0">
                <a:solidFill>
                  <a:schemeClr val="tx1"/>
                </a:solidFill>
                <a:effectLst/>
                <a:latin typeface="Nunito" pitchFamily="2" charset="0"/>
              </a:rPr>
              <a:t>Speed: </a:t>
            </a:r>
            <a:r>
              <a:rPr lang="en-US" b="0" i="0" dirty="0">
                <a:effectLst/>
                <a:latin typeface="Nunito" pitchFamily="2" charset="0"/>
              </a:rPr>
              <a:t>The RSA technique is suited for usage in real-time applications since it is quite quick and effective.</a:t>
            </a:r>
          </a:p>
          <a:p>
            <a:endParaRPr lang="en-US" b="0" i="0" dirty="0">
              <a:effectLst/>
            </a:endParaRPr>
          </a:p>
          <a:p>
            <a:r>
              <a:rPr lang="en-US" b="1" i="0" dirty="0">
                <a:solidFill>
                  <a:schemeClr val="tx1"/>
                </a:solidFill>
                <a:effectLst/>
                <a:latin typeface="Nunito" pitchFamily="2" charset="0"/>
              </a:rPr>
              <a:t>Public-key cryptography: </a:t>
            </a:r>
            <a:r>
              <a:rPr lang="en-US" i="0" dirty="0">
                <a:effectLst/>
                <a:latin typeface="Nunito" pitchFamily="2" charset="0"/>
              </a:rPr>
              <a:t>The</a:t>
            </a:r>
            <a:r>
              <a:rPr lang="en-US" b="1" i="0" dirty="0">
                <a:effectLst/>
                <a:latin typeface="Nunito" pitchFamily="2" charset="0"/>
              </a:rPr>
              <a:t> </a:t>
            </a:r>
            <a:r>
              <a:rPr lang="en-US" b="0" i="0" dirty="0">
                <a:effectLst/>
                <a:latin typeface="Nunito" pitchFamily="2" charset="0"/>
              </a:rPr>
              <a:t>RSA algorithm is a public-key cryptography algorithm, which means that it uses two different keys for encryption and decryption. The public key is used to encrypt the data, while the private key is used to decrypt the data.</a:t>
            </a:r>
          </a:p>
          <a:p>
            <a:endParaRPr lang="en-IN" dirty="0"/>
          </a:p>
        </p:txBody>
      </p:sp>
    </p:spTree>
    <p:extLst>
      <p:ext uri="{BB962C8B-B14F-4D97-AF65-F5344CB8AC3E}">
        <p14:creationId xmlns:p14="http://schemas.microsoft.com/office/powerpoint/2010/main" val="112045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431B-2662-08A7-012A-D7706641F9AF}"/>
              </a:ext>
            </a:extLst>
          </p:cNvPr>
          <p:cNvSpPr>
            <a:spLocks noGrp="1"/>
          </p:cNvSpPr>
          <p:nvPr>
            <p:ph type="title"/>
          </p:nvPr>
        </p:nvSpPr>
        <p:spPr>
          <a:xfrm>
            <a:off x="1618822" y="650804"/>
            <a:ext cx="4477178" cy="591948"/>
          </a:xfrm>
        </p:spPr>
        <p:txBody>
          <a:bodyPr>
            <a:normAutofit fontScale="90000"/>
          </a:bodyPr>
          <a:lstStyle/>
          <a:p>
            <a:r>
              <a:rPr lang="en-IN" b="1" i="1" dirty="0"/>
              <a:t>RSA:- DISADVANTAGE</a:t>
            </a:r>
          </a:p>
        </p:txBody>
      </p:sp>
      <p:sp>
        <p:nvSpPr>
          <p:cNvPr id="3" name="Content Placeholder 2">
            <a:extLst>
              <a:ext uri="{FF2B5EF4-FFF2-40B4-BE49-F238E27FC236}">
                <a16:creationId xmlns:a16="http://schemas.microsoft.com/office/drawing/2014/main" id="{85C15C45-24E3-3F1D-A114-5F90E69E0C87}"/>
              </a:ext>
            </a:extLst>
          </p:cNvPr>
          <p:cNvSpPr>
            <a:spLocks noGrp="1"/>
          </p:cNvSpPr>
          <p:nvPr>
            <p:ph idx="1"/>
          </p:nvPr>
        </p:nvSpPr>
        <p:spPr>
          <a:xfrm>
            <a:off x="2626919" y="1538726"/>
            <a:ext cx="8915400" cy="4668470"/>
          </a:xfrm>
        </p:spPr>
        <p:txBody>
          <a:bodyPr/>
          <a:lstStyle/>
          <a:p>
            <a:pPr fontAlgn="base"/>
            <a:r>
              <a:rPr lang="en-US" b="1" i="0" dirty="0">
                <a:solidFill>
                  <a:schemeClr val="tx1"/>
                </a:solidFill>
                <a:effectLst/>
                <a:latin typeface="Nunito" pitchFamily="2" charset="0"/>
              </a:rPr>
              <a:t>Slow processing speed: </a:t>
            </a:r>
            <a:r>
              <a:rPr lang="en-US" i="0" dirty="0">
                <a:solidFill>
                  <a:schemeClr val="tx1"/>
                </a:solidFill>
                <a:effectLst/>
                <a:latin typeface="Nunito" pitchFamily="2" charset="0"/>
              </a:rPr>
              <a:t>The</a:t>
            </a:r>
            <a:r>
              <a:rPr lang="en-US" b="1" i="0" dirty="0">
                <a:solidFill>
                  <a:schemeClr val="tx1"/>
                </a:solidFill>
                <a:effectLst/>
                <a:latin typeface="Nunito" pitchFamily="2" charset="0"/>
              </a:rPr>
              <a:t> </a:t>
            </a:r>
            <a:r>
              <a:rPr lang="en-US" b="0" i="0" dirty="0">
                <a:solidFill>
                  <a:schemeClr val="tx1"/>
                </a:solidFill>
                <a:effectLst/>
                <a:latin typeface="Nunito" pitchFamily="2" charset="0"/>
              </a:rPr>
              <a:t>RSA algorithm is slower than other encryption algorithms, especially when dealing with large amounts of data.</a:t>
            </a:r>
          </a:p>
          <a:p>
            <a:pPr fontAlgn="base"/>
            <a:endParaRPr lang="en-US" b="0" i="0" dirty="0">
              <a:solidFill>
                <a:schemeClr val="tx1"/>
              </a:solidFill>
              <a:effectLst/>
              <a:latin typeface="Nunito" pitchFamily="2" charset="0"/>
            </a:endParaRPr>
          </a:p>
          <a:p>
            <a:pPr fontAlgn="base"/>
            <a:r>
              <a:rPr lang="en-US" b="1" i="0" dirty="0">
                <a:solidFill>
                  <a:schemeClr val="tx1"/>
                </a:solidFill>
                <a:effectLst/>
                <a:latin typeface="Nunito" pitchFamily="2" charset="0"/>
              </a:rPr>
              <a:t>Large key size: </a:t>
            </a:r>
            <a:r>
              <a:rPr lang="en-US" i="0" dirty="0">
                <a:solidFill>
                  <a:schemeClr val="tx1"/>
                </a:solidFill>
                <a:effectLst/>
                <a:latin typeface="Nunito" pitchFamily="2" charset="0"/>
              </a:rPr>
              <a:t>The</a:t>
            </a:r>
            <a:r>
              <a:rPr lang="en-US" b="1" i="0" dirty="0">
                <a:solidFill>
                  <a:schemeClr val="tx1"/>
                </a:solidFill>
                <a:effectLst/>
                <a:latin typeface="Nunito" pitchFamily="2" charset="0"/>
              </a:rPr>
              <a:t> </a:t>
            </a:r>
            <a:r>
              <a:rPr lang="en-US" b="0" i="0" dirty="0">
                <a:solidFill>
                  <a:schemeClr val="tx1"/>
                </a:solidFill>
                <a:effectLst/>
                <a:latin typeface="Nunito" pitchFamily="2" charset="0"/>
              </a:rPr>
              <a:t>RSA algorithm requires large key sizes to be secure, which means that it requires more computational resources and storage space.</a:t>
            </a:r>
          </a:p>
          <a:p>
            <a:pPr marL="0" indent="0" algn="l" fontAlgn="base">
              <a:buNone/>
            </a:pPr>
            <a:endParaRPr lang="en-US" dirty="0">
              <a:solidFill>
                <a:schemeClr val="tx1"/>
              </a:solidFill>
              <a:latin typeface="Nunito" pitchFamily="2" charset="0"/>
            </a:endParaRPr>
          </a:p>
          <a:p>
            <a:pPr fontAlgn="base"/>
            <a:r>
              <a:rPr lang="en-US" b="1" i="0" dirty="0">
                <a:solidFill>
                  <a:schemeClr val="tx1"/>
                </a:solidFill>
                <a:effectLst/>
                <a:latin typeface="Nunito" pitchFamily="2" charset="0"/>
              </a:rPr>
              <a:t>Complexity:</a:t>
            </a:r>
            <a:r>
              <a:rPr lang="en-US" b="0" i="0" dirty="0">
                <a:solidFill>
                  <a:schemeClr val="tx1"/>
                </a:solidFill>
                <a:effectLst/>
                <a:latin typeface="Nunito" pitchFamily="2" charset="0"/>
              </a:rPr>
              <a:t> The RSA algorithm is a sophisticated mathematical technique that some individuals may find challenging to comprehend and use.</a:t>
            </a:r>
          </a:p>
          <a:p>
            <a:pPr fontAlgn="base"/>
            <a:endParaRPr lang="en-US" b="0" i="0" dirty="0">
              <a:solidFill>
                <a:schemeClr val="tx1"/>
              </a:solidFill>
              <a:effectLst/>
              <a:latin typeface="Nunito" pitchFamily="2" charset="0"/>
            </a:endParaRPr>
          </a:p>
          <a:p>
            <a:pPr fontAlgn="base"/>
            <a:r>
              <a:rPr lang="en-US" b="1" i="0" dirty="0">
                <a:solidFill>
                  <a:schemeClr val="tx1"/>
                </a:solidFill>
                <a:effectLst/>
                <a:latin typeface="Nunito" pitchFamily="2" charset="0"/>
              </a:rPr>
              <a:t>Key Management:</a:t>
            </a:r>
            <a:r>
              <a:rPr lang="en-US" b="0" i="0" dirty="0">
                <a:solidFill>
                  <a:schemeClr val="tx1"/>
                </a:solidFill>
                <a:effectLst/>
                <a:latin typeface="Nunito" pitchFamily="2" charset="0"/>
              </a:rPr>
              <a:t> The secure administration of the private key is necessary for the RSA algorithm, although in some cases this can be difficult.</a:t>
            </a:r>
          </a:p>
          <a:p>
            <a:pPr fontAlgn="base"/>
            <a:endParaRPr lang="en-US" b="0" i="0" dirty="0">
              <a:solidFill>
                <a:schemeClr val="tx1"/>
              </a:solidFill>
              <a:effectLst/>
              <a:latin typeface="Nunito" pitchFamily="2" charset="0"/>
            </a:endParaRPr>
          </a:p>
          <a:p>
            <a:endParaRPr lang="en-IN" dirty="0"/>
          </a:p>
        </p:txBody>
      </p:sp>
    </p:spTree>
    <p:extLst>
      <p:ext uri="{BB962C8B-B14F-4D97-AF65-F5344CB8AC3E}">
        <p14:creationId xmlns:p14="http://schemas.microsoft.com/office/powerpoint/2010/main" val="97534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2574-6512-780C-995F-CD348B593CF1}"/>
              </a:ext>
            </a:extLst>
          </p:cNvPr>
          <p:cNvSpPr>
            <a:spLocks noGrp="1"/>
          </p:cNvSpPr>
          <p:nvPr>
            <p:ph type="title"/>
          </p:nvPr>
        </p:nvSpPr>
        <p:spPr>
          <a:xfrm>
            <a:off x="1697961" y="681983"/>
            <a:ext cx="5651964" cy="706979"/>
          </a:xfrm>
        </p:spPr>
        <p:txBody>
          <a:bodyPr/>
          <a:lstStyle/>
          <a:p>
            <a:r>
              <a:rPr lang="en-IN" dirty="0"/>
              <a:t>CONTENTS</a:t>
            </a:r>
          </a:p>
        </p:txBody>
      </p:sp>
      <p:sp>
        <p:nvSpPr>
          <p:cNvPr id="3" name="Content Placeholder 2">
            <a:extLst>
              <a:ext uri="{FF2B5EF4-FFF2-40B4-BE49-F238E27FC236}">
                <a16:creationId xmlns:a16="http://schemas.microsoft.com/office/drawing/2014/main" id="{6B45BBFF-239D-0397-A0D3-66A937D4F120}"/>
              </a:ext>
            </a:extLst>
          </p:cNvPr>
          <p:cNvSpPr>
            <a:spLocks noGrp="1"/>
          </p:cNvSpPr>
          <p:nvPr>
            <p:ph idx="1"/>
          </p:nvPr>
        </p:nvSpPr>
        <p:spPr>
          <a:xfrm>
            <a:off x="2334568" y="1540189"/>
            <a:ext cx="9425309" cy="4918484"/>
          </a:xfrm>
        </p:spPr>
        <p:txBody>
          <a:bodyPr>
            <a:normAutofit/>
          </a:bodyPr>
          <a:lstStyle/>
          <a:p>
            <a:pPr>
              <a:buAutoNum type="arabicPeriod"/>
            </a:pPr>
            <a:r>
              <a:rPr lang="en-IN" sz="2000" dirty="0">
                <a:latin typeface="Aptos Display" panose="020B0004020202020204" pitchFamily="34" charset="0"/>
              </a:rPr>
              <a:t>ABSTRACT</a:t>
            </a:r>
          </a:p>
          <a:p>
            <a:pPr marL="0" indent="0">
              <a:buNone/>
            </a:pPr>
            <a:endParaRPr lang="en-IN" sz="2000" dirty="0">
              <a:latin typeface="Aptos Display" panose="020B0004020202020204" pitchFamily="34" charset="0"/>
            </a:endParaRPr>
          </a:p>
          <a:p>
            <a:pPr marL="0" indent="0">
              <a:buNone/>
            </a:pPr>
            <a:r>
              <a:rPr lang="en-IN" sz="2000" dirty="0">
                <a:solidFill>
                  <a:schemeClr val="accent1"/>
                </a:solidFill>
                <a:latin typeface="Aptos Display" panose="020B0004020202020204" pitchFamily="34" charset="0"/>
              </a:rPr>
              <a:t>2.   </a:t>
            </a:r>
            <a:r>
              <a:rPr lang="en-IN" sz="2000" dirty="0">
                <a:latin typeface="Aptos Display" panose="020B0004020202020204" pitchFamily="34" charset="0"/>
              </a:rPr>
              <a:t>RSA </a:t>
            </a:r>
            <a:r>
              <a:rPr lang="en-IN" sz="2000" b="1" dirty="0">
                <a:latin typeface="Aptos Display" panose="020B0004020202020204" pitchFamily="34" charset="0"/>
              </a:rPr>
              <a:t>(</a:t>
            </a:r>
            <a:r>
              <a:rPr lang="en-IN" sz="2000" b="1" i="0" dirty="0">
                <a:solidFill>
                  <a:srgbClr val="111111"/>
                </a:solidFill>
                <a:effectLst/>
                <a:latin typeface="Roboto" panose="02000000000000000000" pitchFamily="2" charset="0"/>
              </a:rPr>
              <a:t>Rivest-Shamir-Adleman)</a:t>
            </a:r>
            <a:endParaRPr lang="en-IN" sz="2000" dirty="0">
              <a:latin typeface="Aptos Display" panose="020B0004020202020204" pitchFamily="34" charset="0"/>
            </a:endParaRPr>
          </a:p>
          <a:p>
            <a:pPr marL="0" indent="0">
              <a:buNone/>
            </a:pPr>
            <a:r>
              <a:rPr lang="en-IN" sz="2000" dirty="0">
                <a:latin typeface="Aptos Display" panose="020B0004020202020204" pitchFamily="34" charset="0"/>
              </a:rPr>
              <a:t>          </a:t>
            </a:r>
            <a:r>
              <a:rPr lang="en-IN" sz="2000" dirty="0">
                <a:solidFill>
                  <a:schemeClr val="accent1"/>
                </a:solidFill>
                <a:latin typeface="Aptos Display" panose="020B0004020202020204" pitchFamily="34" charset="0"/>
              </a:rPr>
              <a:t>A.  </a:t>
            </a:r>
            <a:r>
              <a:rPr lang="en-IN" sz="2000" dirty="0">
                <a:latin typeface="Aptos Display" panose="020B0004020202020204" pitchFamily="34" charset="0"/>
              </a:rPr>
              <a:t>Introduction</a:t>
            </a:r>
          </a:p>
          <a:p>
            <a:pPr marL="0" indent="0">
              <a:buNone/>
            </a:pPr>
            <a:r>
              <a:rPr lang="en-IN" sz="2000" dirty="0">
                <a:solidFill>
                  <a:schemeClr val="accent1"/>
                </a:solidFill>
                <a:latin typeface="Aptos Display" panose="020B0004020202020204" pitchFamily="34" charset="0"/>
              </a:rPr>
              <a:t>          B.</a:t>
            </a:r>
            <a:r>
              <a:rPr lang="en-IN" sz="2000" dirty="0">
                <a:latin typeface="Aptos Display" panose="020B0004020202020204" pitchFamily="34" charset="0"/>
              </a:rPr>
              <a:t>  Key Generation </a:t>
            </a:r>
          </a:p>
          <a:p>
            <a:pPr marL="0" indent="0">
              <a:buNone/>
            </a:pPr>
            <a:r>
              <a:rPr lang="en-IN" sz="2000" dirty="0">
                <a:solidFill>
                  <a:schemeClr val="accent1"/>
                </a:solidFill>
                <a:latin typeface="Aptos Display" panose="020B0004020202020204" pitchFamily="34" charset="0"/>
              </a:rPr>
              <a:t>          C.  </a:t>
            </a:r>
            <a:r>
              <a:rPr lang="en-IN" sz="2000" dirty="0">
                <a:latin typeface="Aptos Display" panose="020B0004020202020204" pitchFamily="34" charset="0"/>
              </a:rPr>
              <a:t>Encryption</a:t>
            </a:r>
          </a:p>
          <a:p>
            <a:pPr marL="0" indent="0">
              <a:buNone/>
            </a:pPr>
            <a:r>
              <a:rPr lang="en-IN" sz="2000" dirty="0">
                <a:latin typeface="Aptos Display" panose="020B0004020202020204" pitchFamily="34" charset="0"/>
              </a:rPr>
              <a:t>          </a:t>
            </a:r>
            <a:r>
              <a:rPr lang="en-IN" sz="2000" dirty="0">
                <a:solidFill>
                  <a:schemeClr val="accent1"/>
                </a:solidFill>
                <a:latin typeface="Aptos Display" panose="020B0004020202020204" pitchFamily="34" charset="0"/>
              </a:rPr>
              <a:t>D.</a:t>
            </a:r>
            <a:r>
              <a:rPr lang="en-IN" sz="2000" dirty="0">
                <a:latin typeface="Aptos Display" panose="020B0004020202020204" pitchFamily="34" charset="0"/>
              </a:rPr>
              <a:t>  Decryption</a:t>
            </a:r>
          </a:p>
          <a:p>
            <a:pPr marL="0" indent="0">
              <a:buNone/>
            </a:pPr>
            <a:r>
              <a:rPr lang="en-IN" sz="2000" dirty="0">
                <a:latin typeface="Aptos Display" panose="020B0004020202020204" pitchFamily="34" charset="0"/>
              </a:rPr>
              <a:t>          </a:t>
            </a:r>
            <a:r>
              <a:rPr lang="en-IN" sz="2000" dirty="0">
                <a:solidFill>
                  <a:schemeClr val="accent1"/>
                </a:solidFill>
                <a:latin typeface="Aptos Display" panose="020B0004020202020204" pitchFamily="34" charset="0"/>
              </a:rPr>
              <a:t>E.</a:t>
            </a:r>
            <a:r>
              <a:rPr lang="en-IN" sz="2000" dirty="0">
                <a:latin typeface="Aptos Display" panose="020B0004020202020204" pitchFamily="34" charset="0"/>
              </a:rPr>
              <a:t> RSA Examples</a:t>
            </a:r>
          </a:p>
          <a:p>
            <a:pPr marL="0" indent="0">
              <a:buNone/>
            </a:pPr>
            <a:r>
              <a:rPr lang="en-IN" sz="2000" dirty="0">
                <a:latin typeface="Aptos Display" panose="020B0004020202020204" pitchFamily="34" charset="0"/>
              </a:rPr>
              <a:t>          </a:t>
            </a:r>
            <a:r>
              <a:rPr lang="en-IN" sz="2000" dirty="0">
                <a:solidFill>
                  <a:schemeClr val="accent1"/>
                </a:solidFill>
                <a:latin typeface="Aptos Display" panose="020B0004020202020204" pitchFamily="34" charset="0"/>
              </a:rPr>
              <a:t>F.  </a:t>
            </a:r>
            <a:r>
              <a:rPr lang="en-IN" sz="2000" dirty="0">
                <a:latin typeface="Aptos Display" panose="020B0004020202020204" pitchFamily="34" charset="0"/>
              </a:rPr>
              <a:t>Advantage</a:t>
            </a:r>
          </a:p>
          <a:p>
            <a:pPr marL="0" indent="0">
              <a:buNone/>
            </a:pPr>
            <a:r>
              <a:rPr lang="en-IN" sz="2000" dirty="0">
                <a:solidFill>
                  <a:schemeClr val="accent1"/>
                </a:solidFill>
                <a:latin typeface="Aptos Display" panose="020B0004020202020204" pitchFamily="34" charset="0"/>
              </a:rPr>
              <a:t>          G.  </a:t>
            </a:r>
            <a:r>
              <a:rPr lang="en-IN" sz="2000" dirty="0">
                <a:latin typeface="Aptos Display" panose="020B0004020202020204" pitchFamily="34" charset="0"/>
              </a:rPr>
              <a:t>Disadvantage</a:t>
            </a:r>
          </a:p>
          <a:p>
            <a:pPr marL="0" indent="0">
              <a:buNone/>
            </a:pP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p:txBody>
      </p:sp>
    </p:spTree>
    <p:extLst>
      <p:ext uri="{BB962C8B-B14F-4D97-AF65-F5344CB8AC3E}">
        <p14:creationId xmlns:p14="http://schemas.microsoft.com/office/powerpoint/2010/main" val="344009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DEC3-081A-8D47-2759-EF237F6FF991}"/>
              </a:ext>
            </a:extLst>
          </p:cNvPr>
          <p:cNvSpPr>
            <a:spLocks noGrp="1"/>
          </p:cNvSpPr>
          <p:nvPr>
            <p:ph type="title"/>
          </p:nvPr>
        </p:nvSpPr>
        <p:spPr>
          <a:xfrm>
            <a:off x="1549464" y="668986"/>
            <a:ext cx="4363656" cy="277792"/>
          </a:xfrm>
        </p:spPr>
        <p:txBody>
          <a:bodyPr>
            <a:normAutofit fontScale="90000"/>
          </a:bodyPr>
          <a:lstStyle/>
          <a:p>
            <a:r>
              <a:rPr lang="en-IN" b="1" i="1" dirty="0"/>
              <a:t>ABSTRACT: </a:t>
            </a:r>
          </a:p>
        </p:txBody>
      </p:sp>
      <p:sp>
        <p:nvSpPr>
          <p:cNvPr id="3" name="Content Placeholder 2">
            <a:extLst>
              <a:ext uri="{FF2B5EF4-FFF2-40B4-BE49-F238E27FC236}">
                <a16:creationId xmlns:a16="http://schemas.microsoft.com/office/drawing/2014/main" id="{9692E1E5-6396-2BF6-0A91-57BB6E758A1A}"/>
              </a:ext>
            </a:extLst>
          </p:cNvPr>
          <p:cNvSpPr>
            <a:spLocks noGrp="1"/>
          </p:cNvSpPr>
          <p:nvPr>
            <p:ph idx="1"/>
          </p:nvPr>
        </p:nvSpPr>
        <p:spPr>
          <a:xfrm>
            <a:off x="2071867" y="1531110"/>
            <a:ext cx="9838481" cy="3795779"/>
          </a:xfrm>
        </p:spPr>
        <p:txBody>
          <a:bodyPr/>
          <a:lstStyle/>
          <a:p>
            <a:pPr marL="0" indent="0">
              <a:buNone/>
            </a:pPr>
            <a:endParaRPr lang="en-IN" dirty="0"/>
          </a:p>
          <a:p>
            <a:r>
              <a:rPr lang="en-IN" dirty="0">
                <a:latin typeface="Nunito" pitchFamily="2" charset="0"/>
              </a:rPr>
              <a:t>The RSA(Rivest- Shamir-Adleman) is the most common public cryptographic algorithm.</a:t>
            </a:r>
          </a:p>
          <a:p>
            <a:pPr marL="0" indent="0">
              <a:buNone/>
            </a:pPr>
            <a:endParaRPr lang="en-IN" dirty="0">
              <a:latin typeface="Nunito" pitchFamily="2" charset="0"/>
            </a:endParaRPr>
          </a:p>
          <a:p>
            <a:r>
              <a:rPr lang="en-IN" dirty="0">
                <a:latin typeface="Nunito" pitchFamily="2" charset="0"/>
              </a:rPr>
              <a:t>They play a crucial role in securing digital communication and information.</a:t>
            </a:r>
          </a:p>
          <a:p>
            <a:endParaRPr lang="en-IN" dirty="0">
              <a:latin typeface="Nunito" pitchFamily="2" charset="0"/>
            </a:endParaRPr>
          </a:p>
          <a:p>
            <a:r>
              <a:rPr lang="en-IN" dirty="0">
                <a:latin typeface="Nunito" pitchFamily="2" charset="0"/>
              </a:rPr>
              <a:t>They are used to secure a wide verify the data of financial transactions and medical records.</a:t>
            </a:r>
          </a:p>
        </p:txBody>
      </p:sp>
    </p:spTree>
    <p:extLst>
      <p:ext uri="{BB962C8B-B14F-4D97-AF65-F5344CB8AC3E}">
        <p14:creationId xmlns:p14="http://schemas.microsoft.com/office/powerpoint/2010/main" val="259226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5A47-13C1-D0DA-E65C-050995B7507F}"/>
              </a:ext>
            </a:extLst>
          </p:cNvPr>
          <p:cNvSpPr>
            <a:spLocks noGrp="1"/>
          </p:cNvSpPr>
          <p:nvPr>
            <p:ph type="title"/>
          </p:nvPr>
        </p:nvSpPr>
        <p:spPr>
          <a:xfrm>
            <a:off x="1565403" y="624110"/>
            <a:ext cx="8911687" cy="582521"/>
          </a:xfrm>
        </p:spPr>
        <p:txBody>
          <a:bodyPr>
            <a:normAutofit fontScale="90000"/>
          </a:bodyPr>
          <a:lstStyle/>
          <a:p>
            <a:r>
              <a:rPr lang="en-IN" b="1" i="1" dirty="0"/>
              <a:t>RSA(RIVER-SHAMIR-ADLEMAN)</a:t>
            </a:r>
          </a:p>
        </p:txBody>
      </p:sp>
      <p:pic>
        <p:nvPicPr>
          <p:cNvPr id="4" name="Content Placeholder 3">
            <a:extLst>
              <a:ext uri="{FF2B5EF4-FFF2-40B4-BE49-F238E27FC236}">
                <a16:creationId xmlns:a16="http://schemas.microsoft.com/office/drawing/2014/main" id="{2FC818C7-2FDD-8BB5-EADB-A9B737FE542B}"/>
              </a:ext>
            </a:extLst>
          </p:cNvPr>
          <p:cNvPicPr>
            <a:picLocks noGrp="1" noChangeAspect="1"/>
          </p:cNvPicPr>
          <p:nvPr>
            <p:ph idx="1"/>
          </p:nvPr>
        </p:nvPicPr>
        <p:blipFill>
          <a:blip r:embed="rId2"/>
          <a:stretch>
            <a:fillRect/>
          </a:stretch>
        </p:blipFill>
        <p:spPr>
          <a:xfrm>
            <a:off x="2187020" y="1586844"/>
            <a:ext cx="9426804" cy="4927078"/>
          </a:xfrm>
          <a:prstGeom prst="rect">
            <a:avLst/>
          </a:prstGeom>
          <a:ln>
            <a:noFill/>
          </a:ln>
          <a:effectLst>
            <a:softEdge rad="112500"/>
          </a:effectLst>
        </p:spPr>
      </p:pic>
      <p:pic>
        <p:nvPicPr>
          <p:cNvPr id="5" name="Content Placeholder 3">
            <a:extLst>
              <a:ext uri="{FF2B5EF4-FFF2-40B4-BE49-F238E27FC236}">
                <a16:creationId xmlns:a16="http://schemas.microsoft.com/office/drawing/2014/main" id="{9C7E51E8-C45B-0813-4A7B-174CD384CDAD}"/>
              </a:ext>
            </a:extLst>
          </p:cNvPr>
          <p:cNvPicPr>
            <a:picLocks noGrp="1" noChangeAspect="1"/>
          </p:cNvPicPr>
          <p:nvPr>
            <p:ph idx="1"/>
          </p:nvPr>
        </p:nvPicPr>
        <p:blipFill>
          <a:blip r:embed="rId2"/>
          <a:stretch>
            <a:fillRect/>
          </a:stretch>
        </p:blipFill>
        <p:spPr>
          <a:xfrm>
            <a:off x="1187776" y="1291472"/>
            <a:ext cx="10900527" cy="5491114"/>
          </a:xfrm>
          <a:prstGeom prst="rect">
            <a:avLst/>
          </a:prstGeom>
          <a:ln>
            <a:noFill/>
          </a:ln>
          <a:effectLst>
            <a:softEdge rad="112500"/>
          </a:effectLst>
        </p:spPr>
      </p:pic>
    </p:spTree>
    <p:extLst>
      <p:ext uri="{BB962C8B-B14F-4D97-AF65-F5344CB8AC3E}">
        <p14:creationId xmlns:p14="http://schemas.microsoft.com/office/powerpoint/2010/main" val="38774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342-29D9-C97A-52BA-4156EFE5D7C0}"/>
              </a:ext>
            </a:extLst>
          </p:cNvPr>
          <p:cNvSpPr>
            <a:spLocks noGrp="1"/>
          </p:cNvSpPr>
          <p:nvPr>
            <p:ph type="title"/>
          </p:nvPr>
        </p:nvSpPr>
        <p:spPr>
          <a:xfrm>
            <a:off x="1611804" y="644153"/>
            <a:ext cx="6053235" cy="605250"/>
          </a:xfrm>
        </p:spPr>
        <p:txBody>
          <a:bodyPr>
            <a:normAutofit fontScale="90000"/>
          </a:bodyPr>
          <a:lstStyle/>
          <a:p>
            <a:r>
              <a:rPr lang="en-IN" b="1" i="1" dirty="0"/>
              <a:t>INTRODUCTION</a:t>
            </a:r>
          </a:p>
        </p:txBody>
      </p:sp>
      <p:sp>
        <p:nvSpPr>
          <p:cNvPr id="3" name="Content Placeholder 2">
            <a:extLst>
              <a:ext uri="{FF2B5EF4-FFF2-40B4-BE49-F238E27FC236}">
                <a16:creationId xmlns:a16="http://schemas.microsoft.com/office/drawing/2014/main" id="{884763D5-17E3-255C-ACD2-86CD31682AB4}"/>
              </a:ext>
            </a:extLst>
          </p:cNvPr>
          <p:cNvSpPr>
            <a:spLocks noGrp="1"/>
          </p:cNvSpPr>
          <p:nvPr>
            <p:ph idx="1"/>
          </p:nvPr>
        </p:nvSpPr>
        <p:spPr>
          <a:xfrm>
            <a:off x="2589212" y="1635760"/>
            <a:ext cx="8915400" cy="4275462"/>
          </a:xfrm>
        </p:spPr>
        <p:txBody>
          <a:bodyPr/>
          <a:lstStyle/>
          <a:p>
            <a:r>
              <a:rPr lang="en-US" b="1" i="0" dirty="0">
                <a:solidFill>
                  <a:schemeClr val="tx1"/>
                </a:solidFill>
                <a:effectLst/>
                <a:latin typeface="Nunito" pitchFamily="2" charset="0"/>
              </a:rPr>
              <a:t>RSA algorithm</a:t>
            </a:r>
            <a:r>
              <a:rPr lang="en-US" b="0" i="0" dirty="0">
                <a:solidFill>
                  <a:schemeClr val="tx1"/>
                </a:solidFill>
                <a:effectLst/>
                <a:latin typeface="Nunito" pitchFamily="2" charset="0"/>
              </a:rPr>
              <a:t> is an asymmetric cryptography algorithm. Asymmetric means that it works on two different keys i.e. </a:t>
            </a:r>
            <a:r>
              <a:rPr lang="en-US" b="1" i="0" dirty="0">
                <a:solidFill>
                  <a:schemeClr val="tx1"/>
                </a:solidFill>
                <a:effectLst/>
                <a:latin typeface="Nunito" pitchFamily="2" charset="0"/>
              </a:rPr>
              <a:t>Public Key</a:t>
            </a:r>
            <a:r>
              <a:rPr lang="en-US" b="0" i="0" dirty="0">
                <a:solidFill>
                  <a:schemeClr val="tx1"/>
                </a:solidFill>
                <a:effectLst/>
                <a:latin typeface="Nunito" pitchFamily="2" charset="0"/>
              </a:rPr>
              <a:t> and </a:t>
            </a:r>
            <a:r>
              <a:rPr lang="en-US" b="1" i="0" dirty="0">
                <a:solidFill>
                  <a:schemeClr val="tx1"/>
                </a:solidFill>
                <a:effectLst/>
                <a:latin typeface="Nunito" pitchFamily="2" charset="0"/>
              </a:rPr>
              <a:t>Private Key.</a:t>
            </a:r>
          </a:p>
          <a:p>
            <a:endParaRPr lang="en-IN" dirty="0">
              <a:latin typeface="Nunito" pitchFamily="2" charset="0"/>
            </a:endParaRPr>
          </a:p>
          <a:p>
            <a:r>
              <a:rPr lang="en-IN" dirty="0">
                <a:latin typeface="Nunito" pitchFamily="2" charset="0"/>
              </a:rPr>
              <a:t> the public key is shared with anyone who wants to send the user an encrypted message.</a:t>
            </a:r>
          </a:p>
          <a:p>
            <a:endParaRPr lang="en-IN" dirty="0">
              <a:latin typeface="Nunito" pitchFamily="2" charset="0"/>
            </a:endParaRPr>
          </a:p>
          <a:p>
            <a:r>
              <a:rPr lang="en-US" b="0" i="0" dirty="0">
                <a:effectLst/>
                <a:latin typeface="Nunito" pitchFamily="2" charset="0"/>
              </a:rPr>
              <a:t>RSA is based on the difficulty of factoring large prime numbers</a:t>
            </a:r>
            <a:r>
              <a:rPr lang="en-US" dirty="0">
                <a:solidFill>
                  <a:srgbClr val="E3E3E3"/>
                </a:solidFill>
                <a:latin typeface="Nunito" pitchFamily="2" charset="0"/>
              </a:rPr>
              <a:t>.</a:t>
            </a:r>
          </a:p>
          <a:p>
            <a:endParaRPr lang="en-IN" dirty="0">
              <a:latin typeface="Nunito" pitchFamily="2" charset="0"/>
            </a:endParaRPr>
          </a:p>
          <a:p>
            <a:r>
              <a:rPr lang="en-US" b="0" i="0" dirty="0">
                <a:solidFill>
                  <a:schemeClr val="tx1">
                    <a:lumMod val="65000"/>
                    <a:lumOff val="35000"/>
                  </a:schemeClr>
                </a:solidFill>
                <a:effectLst/>
                <a:latin typeface="Nunito" pitchFamily="2" charset="0"/>
              </a:rPr>
              <a:t>RSA is widely used in internet security. It is used to secure online          transactions, email communication, and even Wi-Fi connections</a:t>
            </a:r>
            <a:endParaRPr lang="en-IN" dirty="0">
              <a:solidFill>
                <a:schemeClr val="tx1">
                  <a:lumMod val="65000"/>
                  <a:lumOff val="35000"/>
                </a:schemeClr>
              </a:solidFill>
              <a:latin typeface="Nunito" pitchFamily="2" charset="0"/>
            </a:endParaRPr>
          </a:p>
        </p:txBody>
      </p:sp>
    </p:spTree>
    <p:extLst>
      <p:ext uri="{BB962C8B-B14F-4D97-AF65-F5344CB8AC3E}">
        <p14:creationId xmlns:p14="http://schemas.microsoft.com/office/powerpoint/2010/main" val="155625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EAF7-6297-0417-2A3B-7C615617ED26}"/>
              </a:ext>
            </a:extLst>
          </p:cNvPr>
          <p:cNvSpPr>
            <a:spLocks noGrp="1"/>
          </p:cNvSpPr>
          <p:nvPr>
            <p:ph type="title"/>
          </p:nvPr>
        </p:nvSpPr>
        <p:spPr>
          <a:xfrm>
            <a:off x="1595120" y="678708"/>
            <a:ext cx="4602481" cy="534130"/>
          </a:xfrm>
        </p:spPr>
        <p:txBody>
          <a:bodyPr>
            <a:normAutofit fontScale="90000"/>
          </a:bodyPr>
          <a:lstStyle/>
          <a:p>
            <a:r>
              <a:rPr lang="en-IN" b="1" i="1" dirty="0"/>
              <a:t>RSA: KEY GENERATION</a:t>
            </a:r>
          </a:p>
        </p:txBody>
      </p:sp>
      <p:sp>
        <p:nvSpPr>
          <p:cNvPr id="3" name="Content Placeholder 2">
            <a:extLst>
              <a:ext uri="{FF2B5EF4-FFF2-40B4-BE49-F238E27FC236}">
                <a16:creationId xmlns:a16="http://schemas.microsoft.com/office/drawing/2014/main" id="{F3A23A8C-55C6-F7F8-3956-97D020D750F0}"/>
              </a:ext>
            </a:extLst>
          </p:cNvPr>
          <p:cNvSpPr>
            <a:spLocks noGrp="1"/>
          </p:cNvSpPr>
          <p:nvPr>
            <p:ph idx="1"/>
          </p:nvPr>
        </p:nvSpPr>
        <p:spPr>
          <a:xfrm>
            <a:off x="2589212" y="1433503"/>
            <a:ext cx="8915400" cy="4471406"/>
          </a:xfrm>
        </p:spPr>
        <p:txBody>
          <a:bodyPr>
            <a:noAutofit/>
          </a:bodyPr>
          <a:lstStyle/>
          <a:p>
            <a:r>
              <a:rPr lang="en-IN" sz="1700" dirty="0">
                <a:latin typeface="Nunito" pitchFamily="2" charset="0"/>
              </a:rPr>
              <a:t>Choose two large prime numbers  </a:t>
            </a:r>
            <a:r>
              <a:rPr lang="en-IN" sz="1700" b="1" dirty="0">
                <a:latin typeface="Nunito" pitchFamily="2" charset="0"/>
              </a:rPr>
              <a:t>P</a:t>
            </a:r>
            <a:r>
              <a:rPr lang="en-IN" sz="1700" dirty="0">
                <a:latin typeface="Nunito" pitchFamily="2" charset="0"/>
              </a:rPr>
              <a:t> and </a:t>
            </a:r>
            <a:r>
              <a:rPr lang="en-IN" sz="1700" b="1" dirty="0">
                <a:latin typeface="Nunito" pitchFamily="2" charset="0"/>
              </a:rPr>
              <a:t>Q</a:t>
            </a:r>
          </a:p>
          <a:p>
            <a:pPr marL="0" indent="0">
              <a:buNone/>
            </a:pPr>
            <a:endParaRPr lang="en-IN" sz="1700" b="1" dirty="0">
              <a:latin typeface="Nunito" pitchFamily="2" charset="0"/>
            </a:endParaRPr>
          </a:p>
          <a:p>
            <a:r>
              <a:rPr lang="en-IN" sz="1700" dirty="0">
                <a:latin typeface="Nunito" pitchFamily="2" charset="0"/>
              </a:rPr>
              <a:t>Calculate </a:t>
            </a:r>
            <a:r>
              <a:rPr lang="en-IN" sz="1700" b="1" dirty="0">
                <a:latin typeface="Nunito" pitchFamily="2" charset="0"/>
              </a:rPr>
              <a:t>N = P*Q</a:t>
            </a:r>
          </a:p>
          <a:p>
            <a:endParaRPr lang="en-IN" sz="1700" b="1" dirty="0">
              <a:latin typeface="Nunito" pitchFamily="2" charset="0"/>
            </a:endParaRPr>
          </a:p>
          <a:p>
            <a:r>
              <a:rPr lang="en-IN" sz="1700" dirty="0">
                <a:latin typeface="Nunito" pitchFamily="2" charset="0"/>
              </a:rPr>
              <a:t>Calculate </a:t>
            </a:r>
            <a:r>
              <a:rPr lang="el-GR" sz="1700" b="1" i="0" dirty="0">
                <a:solidFill>
                  <a:srgbClr val="202122"/>
                </a:solidFill>
                <a:effectLst/>
                <a:latin typeface="Nunito" pitchFamily="2" charset="0"/>
              </a:rPr>
              <a:t>Φ</a:t>
            </a:r>
            <a:r>
              <a:rPr lang="en-IN" sz="1700" b="1" dirty="0">
                <a:latin typeface="Nunito" pitchFamily="2" charset="0"/>
              </a:rPr>
              <a:t>(n) = (p-1)*(q-1)</a:t>
            </a:r>
          </a:p>
          <a:p>
            <a:endParaRPr lang="en-IN" sz="1700" b="1" dirty="0">
              <a:latin typeface="Nunito" pitchFamily="2" charset="0"/>
            </a:endParaRPr>
          </a:p>
          <a:p>
            <a:r>
              <a:rPr lang="en-IN" sz="1700" dirty="0">
                <a:latin typeface="Nunito" pitchFamily="2" charset="0"/>
              </a:rPr>
              <a:t>Select the public key(</a:t>
            </a:r>
            <a:r>
              <a:rPr lang="en-IN" sz="1700" b="1" dirty="0">
                <a:latin typeface="Nunito" pitchFamily="2" charset="0"/>
              </a:rPr>
              <a:t>e</a:t>
            </a:r>
            <a:r>
              <a:rPr lang="en-IN" sz="1700" dirty="0">
                <a:latin typeface="Nunito" pitchFamily="2" charset="0"/>
              </a:rPr>
              <a:t>):</a:t>
            </a:r>
          </a:p>
          <a:p>
            <a:pPr marL="0" indent="0">
              <a:buNone/>
            </a:pPr>
            <a:r>
              <a:rPr lang="en-IN" sz="1700" dirty="0">
                <a:latin typeface="Nunito" pitchFamily="2" charset="0"/>
              </a:rPr>
              <a:t>       </a:t>
            </a:r>
            <a:r>
              <a:rPr lang="en-IN" sz="1700" b="1" dirty="0">
                <a:latin typeface="Nunito" pitchFamily="2" charset="0"/>
              </a:rPr>
              <a:t>1 &lt; e &lt;  (n)  </a:t>
            </a:r>
            <a:r>
              <a:rPr lang="en-IN" sz="1700" dirty="0">
                <a:latin typeface="Nunito" pitchFamily="2" charset="0"/>
              </a:rPr>
              <a:t>and </a:t>
            </a:r>
            <a:r>
              <a:rPr lang="en-IN" sz="1700" b="1" dirty="0" err="1">
                <a:latin typeface="Nunito" pitchFamily="2" charset="0"/>
              </a:rPr>
              <a:t>gcd</a:t>
            </a:r>
            <a:r>
              <a:rPr lang="en-IN" sz="1700" b="1" dirty="0">
                <a:latin typeface="Nunito" pitchFamily="2" charset="0"/>
              </a:rPr>
              <a:t> (</a:t>
            </a:r>
            <a:r>
              <a:rPr lang="el-GR" sz="1700" b="1" i="0" dirty="0">
                <a:solidFill>
                  <a:srgbClr val="202122"/>
                </a:solidFill>
                <a:effectLst/>
                <a:latin typeface="Nunito" pitchFamily="2" charset="0"/>
              </a:rPr>
              <a:t>Φ</a:t>
            </a:r>
            <a:r>
              <a:rPr lang="en-IN" sz="1700" b="1" dirty="0">
                <a:latin typeface="Nunito" pitchFamily="2" charset="0"/>
              </a:rPr>
              <a:t> (n),e) = 1</a:t>
            </a:r>
          </a:p>
          <a:p>
            <a:pPr marL="0" indent="0">
              <a:buNone/>
            </a:pPr>
            <a:r>
              <a:rPr lang="en-IN" sz="1700" b="1" dirty="0">
                <a:latin typeface="Nunito" pitchFamily="2" charset="0"/>
              </a:rPr>
              <a:t> </a:t>
            </a:r>
          </a:p>
          <a:p>
            <a:r>
              <a:rPr lang="en-IN" sz="1700" dirty="0">
                <a:latin typeface="Nunito" pitchFamily="2" charset="0"/>
              </a:rPr>
              <a:t>Calculated the private key(</a:t>
            </a:r>
            <a:r>
              <a:rPr lang="en-IN" sz="1700" b="1" dirty="0">
                <a:latin typeface="Nunito" pitchFamily="2" charset="0"/>
              </a:rPr>
              <a:t>d</a:t>
            </a:r>
            <a:r>
              <a:rPr lang="en-IN" sz="1700" dirty="0">
                <a:latin typeface="Nunito" pitchFamily="2" charset="0"/>
              </a:rPr>
              <a:t>):   </a:t>
            </a:r>
            <a:r>
              <a:rPr lang="en-IN" sz="1700" b="1" dirty="0">
                <a:latin typeface="Nunito" pitchFamily="2" charset="0"/>
              </a:rPr>
              <a:t>d = e^(-1) (mod </a:t>
            </a:r>
            <a:r>
              <a:rPr lang="el-GR" sz="1700" b="1" i="0" dirty="0">
                <a:solidFill>
                  <a:srgbClr val="202122"/>
                </a:solidFill>
                <a:effectLst/>
                <a:latin typeface="Nunito" pitchFamily="2" charset="0"/>
              </a:rPr>
              <a:t>Φ</a:t>
            </a:r>
            <a:r>
              <a:rPr lang="en-IN" sz="1700" b="1" i="0" dirty="0">
                <a:solidFill>
                  <a:srgbClr val="202122"/>
                </a:solidFill>
                <a:effectLst/>
                <a:latin typeface="Nunito" pitchFamily="2" charset="0"/>
              </a:rPr>
              <a:t>(n))</a:t>
            </a:r>
          </a:p>
          <a:p>
            <a:endParaRPr lang="en-IN" sz="1700" b="1" i="0" dirty="0">
              <a:solidFill>
                <a:srgbClr val="202122"/>
              </a:solidFill>
              <a:effectLst/>
              <a:latin typeface="Nunito" pitchFamily="2" charset="0"/>
            </a:endParaRPr>
          </a:p>
          <a:p>
            <a:r>
              <a:rPr lang="en-IN" sz="1700" dirty="0">
                <a:solidFill>
                  <a:srgbClr val="202122"/>
                </a:solidFill>
                <a:latin typeface="Nunito" pitchFamily="2" charset="0"/>
              </a:rPr>
              <a:t>Public key = {</a:t>
            </a:r>
            <a:r>
              <a:rPr lang="en-IN" sz="1700" dirty="0" err="1">
                <a:solidFill>
                  <a:srgbClr val="202122"/>
                </a:solidFill>
                <a:latin typeface="Nunito" pitchFamily="2" charset="0"/>
              </a:rPr>
              <a:t>e,n</a:t>
            </a:r>
            <a:r>
              <a:rPr lang="en-IN" sz="1700" dirty="0">
                <a:solidFill>
                  <a:srgbClr val="202122"/>
                </a:solidFill>
                <a:latin typeface="Nunito" pitchFamily="2" charset="0"/>
              </a:rPr>
              <a:t>}</a:t>
            </a:r>
          </a:p>
          <a:p>
            <a:r>
              <a:rPr lang="en-IN" sz="1700" dirty="0">
                <a:solidFill>
                  <a:srgbClr val="202122"/>
                </a:solidFill>
                <a:latin typeface="Nunito" pitchFamily="2" charset="0"/>
              </a:rPr>
              <a:t>Private key = {</a:t>
            </a:r>
            <a:r>
              <a:rPr lang="en-IN" sz="1700" dirty="0" err="1">
                <a:solidFill>
                  <a:srgbClr val="202122"/>
                </a:solidFill>
                <a:latin typeface="Nunito" pitchFamily="2" charset="0"/>
              </a:rPr>
              <a:t>d,n</a:t>
            </a:r>
            <a:r>
              <a:rPr lang="en-IN" sz="1700" dirty="0">
                <a:solidFill>
                  <a:srgbClr val="202122"/>
                </a:solidFill>
                <a:latin typeface="Nunito" pitchFamily="2" charset="0"/>
              </a:rPr>
              <a:t>}</a:t>
            </a:r>
          </a:p>
        </p:txBody>
      </p:sp>
    </p:spTree>
    <p:extLst>
      <p:ext uri="{BB962C8B-B14F-4D97-AF65-F5344CB8AC3E}">
        <p14:creationId xmlns:p14="http://schemas.microsoft.com/office/powerpoint/2010/main" val="13696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D902-32CF-450E-5E09-5B6C6AC29BED}"/>
              </a:ext>
            </a:extLst>
          </p:cNvPr>
          <p:cNvSpPr>
            <a:spLocks noGrp="1"/>
          </p:cNvSpPr>
          <p:nvPr>
            <p:ph type="title"/>
          </p:nvPr>
        </p:nvSpPr>
        <p:spPr>
          <a:xfrm>
            <a:off x="1656081" y="624110"/>
            <a:ext cx="9083040" cy="645890"/>
          </a:xfrm>
        </p:spPr>
        <p:txBody>
          <a:bodyPr>
            <a:normAutofit/>
          </a:bodyPr>
          <a:lstStyle/>
          <a:p>
            <a:r>
              <a:rPr lang="en-IN" b="1" i="1" dirty="0"/>
              <a:t>RSA: ENCRYPTION AND DECRYPTION</a:t>
            </a:r>
          </a:p>
        </p:txBody>
      </p:sp>
      <p:sp>
        <p:nvSpPr>
          <p:cNvPr id="3" name="Content Placeholder 2">
            <a:extLst>
              <a:ext uri="{FF2B5EF4-FFF2-40B4-BE49-F238E27FC236}">
                <a16:creationId xmlns:a16="http://schemas.microsoft.com/office/drawing/2014/main" id="{0A62A0E4-5E46-C874-1F90-4344BB8CA9F8}"/>
              </a:ext>
            </a:extLst>
          </p:cNvPr>
          <p:cNvSpPr>
            <a:spLocks noGrp="1"/>
          </p:cNvSpPr>
          <p:nvPr>
            <p:ph idx="1"/>
          </p:nvPr>
        </p:nvSpPr>
        <p:spPr>
          <a:xfrm>
            <a:off x="1570356" y="1300479"/>
            <a:ext cx="10110656" cy="5261686"/>
          </a:xfrm>
        </p:spPr>
        <p:txBody>
          <a:bodyPr/>
          <a:lstStyle/>
          <a:p>
            <a:r>
              <a:rPr lang="en-IN" b="1" i="1" u="sng" dirty="0">
                <a:latin typeface="Nunito" pitchFamily="2" charset="0"/>
              </a:rPr>
              <a:t>ENCRYPTION:</a:t>
            </a:r>
            <a:r>
              <a:rPr lang="en-US" b="0" i="0" dirty="0">
                <a:effectLst/>
                <a:latin typeface="Nunito" pitchFamily="2" charset="0"/>
              </a:rPr>
              <a:t> Encryption is the process of encoding plain-text messages into cipher-text messages.</a:t>
            </a:r>
          </a:p>
          <a:p>
            <a:pPr marL="0" indent="0">
              <a:buNone/>
            </a:pPr>
            <a:r>
              <a:rPr lang="en-IN" b="1" i="1" dirty="0">
                <a:latin typeface="Nunito" pitchFamily="2" charset="0"/>
              </a:rPr>
              <a:t> </a:t>
            </a:r>
          </a:p>
          <a:p>
            <a:endParaRPr lang="en-IN" b="1" i="1" dirty="0">
              <a:latin typeface="Nunito" pitchFamily="2" charset="0"/>
            </a:endParaRPr>
          </a:p>
          <a:p>
            <a:pPr marL="0" indent="0">
              <a:buNone/>
            </a:pPr>
            <a:r>
              <a:rPr lang="en-IN" dirty="0">
                <a:latin typeface="Nunito" pitchFamily="2" charset="0"/>
              </a:rPr>
              <a:t>            plain text                            encrypt                     cipher text</a:t>
            </a:r>
          </a:p>
          <a:p>
            <a:pPr marL="0" indent="0">
              <a:buNone/>
            </a:pPr>
            <a:r>
              <a:rPr lang="en-IN" dirty="0">
                <a:latin typeface="Nunito" pitchFamily="2" charset="0"/>
              </a:rPr>
              <a:t>    cipher-text as: </a:t>
            </a:r>
            <a:r>
              <a:rPr lang="en-IN" b="1" i="0" dirty="0">
                <a:solidFill>
                  <a:srgbClr val="000000"/>
                </a:solidFill>
                <a:effectLst/>
                <a:latin typeface="Nunito" pitchFamily="2" charset="0"/>
              </a:rPr>
              <a:t>C = P</a:t>
            </a:r>
            <a:r>
              <a:rPr lang="en-IN" b="1" i="0" baseline="30000" dirty="0">
                <a:solidFill>
                  <a:srgbClr val="000000"/>
                </a:solidFill>
                <a:effectLst/>
                <a:latin typeface="Nunito" pitchFamily="2" charset="0"/>
              </a:rPr>
              <a:t>e</a:t>
            </a:r>
            <a:r>
              <a:rPr lang="en-IN" b="1" i="0" dirty="0">
                <a:solidFill>
                  <a:srgbClr val="000000"/>
                </a:solidFill>
                <a:effectLst/>
                <a:latin typeface="Nunito" pitchFamily="2" charset="0"/>
              </a:rPr>
              <a:t> (mod (n) </a:t>
            </a:r>
          </a:p>
          <a:p>
            <a:pPr marL="0" indent="0">
              <a:buNone/>
            </a:pPr>
            <a:endParaRPr lang="en-IN" b="1" dirty="0">
              <a:solidFill>
                <a:srgbClr val="000000"/>
              </a:solidFill>
              <a:latin typeface="Nunito" pitchFamily="2" charset="0"/>
            </a:endParaRPr>
          </a:p>
          <a:p>
            <a:r>
              <a:rPr lang="en-IN" b="1" i="1" u="sng" dirty="0">
                <a:latin typeface="Nunito" pitchFamily="2" charset="0"/>
              </a:rPr>
              <a:t>DECRYPTION:</a:t>
            </a:r>
            <a:r>
              <a:rPr lang="en-IN" dirty="0">
                <a:latin typeface="Nunito" pitchFamily="2" charset="0"/>
              </a:rPr>
              <a:t> Decryption is the process of transforming cipher-text messages to plain-text messages.</a:t>
            </a:r>
          </a:p>
          <a:p>
            <a:endParaRPr lang="en-IN" dirty="0">
              <a:latin typeface="Nunito" pitchFamily="2" charset="0"/>
            </a:endParaRPr>
          </a:p>
          <a:p>
            <a:pPr marL="0" indent="0">
              <a:buNone/>
            </a:pPr>
            <a:endParaRPr lang="en-IN" dirty="0">
              <a:latin typeface="Nunito" pitchFamily="2" charset="0"/>
            </a:endParaRPr>
          </a:p>
          <a:p>
            <a:pPr marL="0" indent="0">
              <a:buNone/>
            </a:pPr>
            <a:r>
              <a:rPr lang="en-IN" dirty="0">
                <a:latin typeface="Nunito" pitchFamily="2" charset="0"/>
              </a:rPr>
              <a:t>           Cipher text                         decrypts                         plain text </a:t>
            </a:r>
          </a:p>
          <a:p>
            <a:pPr marL="0" indent="0">
              <a:buNone/>
            </a:pPr>
            <a:r>
              <a:rPr lang="en-IN" dirty="0">
                <a:latin typeface="Nunito" pitchFamily="2" charset="0"/>
              </a:rPr>
              <a:t>     Plain-text as: </a:t>
            </a:r>
            <a:r>
              <a:rPr lang="en-IN" b="1" dirty="0">
                <a:solidFill>
                  <a:srgbClr val="000000"/>
                </a:solidFill>
                <a:latin typeface="Nunito" pitchFamily="2" charset="0"/>
              </a:rPr>
              <a:t>P</a:t>
            </a:r>
            <a:r>
              <a:rPr lang="en-IN" b="1" i="0" dirty="0">
                <a:solidFill>
                  <a:srgbClr val="000000"/>
                </a:solidFill>
                <a:effectLst/>
                <a:latin typeface="Nunito" pitchFamily="2" charset="0"/>
              </a:rPr>
              <a:t> = C</a:t>
            </a:r>
            <a:r>
              <a:rPr lang="en-IN" b="1" i="0" baseline="30000" dirty="0">
                <a:solidFill>
                  <a:srgbClr val="000000"/>
                </a:solidFill>
                <a:effectLst/>
                <a:latin typeface="Nunito" pitchFamily="2" charset="0"/>
              </a:rPr>
              <a:t>d</a:t>
            </a:r>
            <a:r>
              <a:rPr lang="en-IN" b="1" i="0" dirty="0">
                <a:solidFill>
                  <a:srgbClr val="000000"/>
                </a:solidFill>
                <a:effectLst/>
                <a:latin typeface="Nunito" pitchFamily="2" charset="0"/>
              </a:rPr>
              <a:t> (mod (n))</a:t>
            </a:r>
            <a:endParaRPr lang="en-IN" dirty="0">
              <a:latin typeface="Nunito" pitchFamily="2" charset="0"/>
            </a:endParaRPr>
          </a:p>
        </p:txBody>
      </p:sp>
      <p:sp>
        <p:nvSpPr>
          <p:cNvPr id="4" name="AutoShape 2" descr="encryption example">
            <a:extLst>
              <a:ext uri="{FF2B5EF4-FFF2-40B4-BE49-F238E27FC236}">
                <a16:creationId xmlns:a16="http://schemas.microsoft.com/office/drawing/2014/main" id="{091940E6-2D59-FAB1-D50C-CADDE1A57A8E}"/>
              </a:ext>
            </a:extLst>
          </p:cNvPr>
          <p:cNvSpPr>
            <a:spLocks noChangeAspect="1" noChangeArrowheads="1"/>
          </p:cNvSpPr>
          <p:nvPr/>
        </p:nvSpPr>
        <p:spPr bwMode="auto">
          <a:xfrm>
            <a:off x="5010469" y="3246119"/>
            <a:ext cx="746760" cy="761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encryption example">
            <a:extLst>
              <a:ext uri="{FF2B5EF4-FFF2-40B4-BE49-F238E27FC236}">
                <a16:creationId xmlns:a16="http://schemas.microsoft.com/office/drawing/2014/main" id="{CCB5185A-8C49-C8A1-E559-C591315C54A0}"/>
              </a:ext>
            </a:extLst>
          </p:cNvPr>
          <p:cNvSpPr>
            <a:spLocks noChangeAspect="1" noChangeArrowheads="1"/>
          </p:cNvSpPr>
          <p:nvPr/>
        </p:nvSpPr>
        <p:spPr bwMode="auto">
          <a:xfrm>
            <a:off x="5857875" y="30937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31B9C3BA-9C1E-CF7D-3A1E-DB9B555627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a:extLst>
              <a:ext uri="{FF2B5EF4-FFF2-40B4-BE49-F238E27FC236}">
                <a16:creationId xmlns:a16="http://schemas.microsoft.com/office/drawing/2014/main" id="{40BB9757-336E-1ED5-A83E-4A49E357121A}"/>
              </a:ext>
            </a:extLst>
          </p:cNvPr>
          <p:cNvSpPr/>
          <p:nvPr/>
        </p:nvSpPr>
        <p:spPr>
          <a:xfrm>
            <a:off x="2375646" y="2124185"/>
            <a:ext cx="1272989" cy="445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ln w="0"/>
                <a:solidFill>
                  <a:schemeClr val="tx1">
                    <a:lumMod val="75000"/>
                    <a:lumOff val="25000"/>
                  </a:schemeClr>
                </a:solidFill>
              </a:rPr>
              <a:t>HELLO</a:t>
            </a:r>
          </a:p>
        </p:txBody>
      </p:sp>
      <p:cxnSp>
        <p:nvCxnSpPr>
          <p:cNvPr id="10" name="Straight Arrow Connector 9">
            <a:extLst>
              <a:ext uri="{FF2B5EF4-FFF2-40B4-BE49-F238E27FC236}">
                <a16:creationId xmlns:a16="http://schemas.microsoft.com/office/drawing/2014/main" id="{F51E711F-5A8A-CB5A-E3CF-C43C0E6E8937}"/>
              </a:ext>
            </a:extLst>
          </p:cNvPr>
          <p:cNvCxnSpPr/>
          <p:nvPr/>
        </p:nvCxnSpPr>
        <p:spPr>
          <a:xfrm>
            <a:off x="3820099" y="2346956"/>
            <a:ext cx="104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1CC1FB4-1ABB-9CB2-3897-DB5807F7625A}"/>
              </a:ext>
            </a:extLst>
          </p:cNvPr>
          <p:cNvSpPr/>
          <p:nvPr/>
        </p:nvSpPr>
        <p:spPr>
          <a:xfrm>
            <a:off x="6916670" y="2141778"/>
            <a:ext cx="1272989" cy="44553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err="1">
                <a:solidFill>
                  <a:schemeClr val="tx1">
                    <a:lumMod val="75000"/>
                    <a:lumOff val="25000"/>
                  </a:schemeClr>
                </a:solidFill>
              </a:rPr>
              <a:t>Iimhj</a:t>
            </a:r>
            <a:endParaRPr lang="en-IN" b="1" i="1" dirty="0">
              <a:solidFill>
                <a:schemeClr val="tx1">
                  <a:lumMod val="75000"/>
                  <a:lumOff val="25000"/>
                </a:schemeClr>
              </a:solidFill>
            </a:endParaRPr>
          </a:p>
        </p:txBody>
      </p:sp>
      <p:sp>
        <p:nvSpPr>
          <p:cNvPr id="13" name="Oval 12">
            <a:extLst>
              <a:ext uri="{FF2B5EF4-FFF2-40B4-BE49-F238E27FC236}">
                <a16:creationId xmlns:a16="http://schemas.microsoft.com/office/drawing/2014/main" id="{DD68F92F-5EE3-F2C1-272A-1721C16BDD93}"/>
              </a:ext>
            </a:extLst>
          </p:cNvPr>
          <p:cNvSpPr/>
          <p:nvPr/>
        </p:nvSpPr>
        <p:spPr>
          <a:xfrm>
            <a:off x="4975410" y="2124185"/>
            <a:ext cx="466165" cy="4455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C558FB6E-3E71-C1DE-9253-A293342E0A22}"/>
              </a:ext>
            </a:extLst>
          </p:cNvPr>
          <p:cNvCxnSpPr/>
          <p:nvPr/>
        </p:nvCxnSpPr>
        <p:spPr>
          <a:xfrm>
            <a:off x="5484346" y="2346956"/>
            <a:ext cx="1290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FDA8B68-96F6-E7F0-110C-C2E7F1300565}"/>
              </a:ext>
            </a:extLst>
          </p:cNvPr>
          <p:cNvSpPr/>
          <p:nvPr/>
        </p:nvSpPr>
        <p:spPr>
          <a:xfrm>
            <a:off x="2375645" y="4765142"/>
            <a:ext cx="1272989" cy="445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err="1">
                <a:ln w="0"/>
                <a:solidFill>
                  <a:schemeClr val="tx1">
                    <a:lumMod val="75000"/>
                    <a:lumOff val="25000"/>
                  </a:schemeClr>
                </a:solidFill>
              </a:rPr>
              <a:t>limhj</a:t>
            </a:r>
            <a:endParaRPr lang="en-IN" b="1" i="1" dirty="0">
              <a:ln w="0"/>
              <a:solidFill>
                <a:schemeClr val="tx1">
                  <a:lumMod val="75000"/>
                  <a:lumOff val="25000"/>
                </a:schemeClr>
              </a:solidFill>
            </a:endParaRPr>
          </a:p>
        </p:txBody>
      </p:sp>
      <p:cxnSp>
        <p:nvCxnSpPr>
          <p:cNvPr id="18" name="Straight Arrow Connector 17">
            <a:extLst>
              <a:ext uri="{FF2B5EF4-FFF2-40B4-BE49-F238E27FC236}">
                <a16:creationId xmlns:a16="http://schemas.microsoft.com/office/drawing/2014/main" id="{9842C7EF-4C0C-0742-AF19-CDC75E7FD8D3}"/>
              </a:ext>
            </a:extLst>
          </p:cNvPr>
          <p:cNvCxnSpPr/>
          <p:nvPr/>
        </p:nvCxnSpPr>
        <p:spPr>
          <a:xfrm>
            <a:off x="3820099" y="4987916"/>
            <a:ext cx="104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92918C0-A1A8-F3B2-153B-BAD2D4C3F901}"/>
              </a:ext>
            </a:extLst>
          </p:cNvPr>
          <p:cNvSpPr/>
          <p:nvPr/>
        </p:nvSpPr>
        <p:spPr>
          <a:xfrm>
            <a:off x="4975411" y="4696736"/>
            <a:ext cx="508936" cy="5139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06B8367D-DEA0-C498-8237-1438E0111E32}"/>
              </a:ext>
            </a:extLst>
          </p:cNvPr>
          <p:cNvCxnSpPr>
            <a:cxnSpLocks/>
          </p:cNvCxnSpPr>
          <p:nvPr/>
        </p:nvCxnSpPr>
        <p:spPr>
          <a:xfrm>
            <a:off x="5517216" y="4987143"/>
            <a:ext cx="1290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E1329E7-960F-9A38-7B1D-E949E5CB5A2E}"/>
              </a:ext>
            </a:extLst>
          </p:cNvPr>
          <p:cNvSpPr/>
          <p:nvPr/>
        </p:nvSpPr>
        <p:spPr>
          <a:xfrm>
            <a:off x="6971251" y="4826625"/>
            <a:ext cx="1163826" cy="4455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75000"/>
                    <a:lumOff val="25000"/>
                  </a:schemeClr>
                </a:solidFill>
              </a:rPr>
              <a:t>HELLO</a:t>
            </a:r>
          </a:p>
        </p:txBody>
      </p:sp>
    </p:spTree>
    <p:extLst>
      <p:ext uri="{BB962C8B-B14F-4D97-AF65-F5344CB8AC3E}">
        <p14:creationId xmlns:p14="http://schemas.microsoft.com/office/powerpoint/2010/main" val="309158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10EF-B2E9-FF3B-55F6-653E0ECBCC7D}"/>
              </a:ext>
            </a:extLst>
          </p:cNvPr>
          <p:cNvSpPr>
            <a:spLocks noGrp="1"/>
          </p:cNvSpPr>
          <p:nvPr>
            <p:ph type="title"/>
          </p:nvPr>
        </p:nvSpPr>
        <p:spPr>
          <a:xfrm>
            <a:off x="1638300" y="654590"/>
            <a:ext cx="8915400" cy="838930"/>
          </a:xfrm>
        </p:spPr>
        <p:txBody>
          <a:bodyPr/>
          <a:lstStyle/>
          <a:p>
            <a:r>
              <a:rPr lang="en-IN" b="1" i="1" dirty="0"/>
              <a:t>RSA: EXAMPLES</a:t>
            </a:r>
          </a:p>
        </p:txBody>
      </p:sp>
      <p:sp>
        <p:nvSpPr>
          <p:cNvPr id="3" name="Content Placeholder 2">
            <a:extLst>
              <a:ext uri="{FF2B5EF4-FFF2-40B4-BE49-F238E27FC236}">
                <a16:creationId xmlns:a16="http://schemas.microsoft.com/office/drawing/2014/main" id="{0D6740E2-3281-D8BA-27BA-4F4A7F4E991F}"/>
              </a:ext>
            </a:extLst>
          </p:cNvPr>
          <p:cNvSpPr>
            <a:spLocks noGrp="1"/>
          </p:cNvSpPr>
          <p:nvPr>
            <p:ph idx="1"/>
          </p:nvPr>
        </p:nvSpPr>
        <p:spPr>
          <a:xfrm>
            <a:off x="2123440" y="1422400"/>
            <a:ext cx="9621520" cy="5059680"/>
          </a:xfrm>
        </p:spPr>
        <p:txBody>
          <a:bodyPr>
            <a:normAutofit/>
          </a:bodyPr>
          <a:lstStyle/>
          <a:p>
            <a:r>
              <a:rPr lang="en-IN" b="1" dirty="0">
                <a:latin typeface="Nunito" pitchFamily="2" charset="0"/>
              </a:rPr>
              <a:t>EXAMPLE 1.</a:t>
            </a:r>
            <a:r>
              <a:rPr lang="en-IN" dirty="0">
                <a:latin typeface="Nunito" pitchFamily="2" charset="0"/>
              </a:rPr>
              <a:t> Two large prime numbers </a:t>
            </a:r>
            <a:r>
              <a:rPr lang="en-IN" b="1" dirty="0">
                <a:latin typeface="Nunito" pitchFamily="2" charset="0"/>
              </a:rPr>
              <a:t>P</a:t>
            </a:r>
            <a:r>
              <a:rPr lang="en-IN" dirty="0">
                <a:latin typeface="Nunito" pitchFamily="2" charset="0"/>
              </a:rPr>
              <a:t> and </a:t>
            </a:r>
            <a:r>
              <a:rPr lang="en-IN" b="1" dirty="0">
                <a:latin typeface="Nunito" pitchFamily="2" charset="0"/>
              </a:rPr>
              <a:t>Q</a:t>
            </a:r>
          </a:p>
          <a:p>
            <a:endParaRPr lang="en-IN" b="1" dirty="0">
              <a:latin typeface="Nunito" pitchFamily="2" charset="0"/>
            </a:endParaRPr>
          </a:p>
          <a:p>
            <a:pPr marL="0" indent="0">
              <a:buNone/>
            </a:pPr>
            <a:r>
              <a:rPr lang="en-IN" b="1" dirty="0">
                <a:latin typeface="Nunito" pitchFamily="2" charset="0"/>
              </a:rPr>
              <a:t> P</a:t>
            </a:r>
            <a:r>
              <a:rPr lang="en-IN" dirty="0">
                <a:latin typeface="Nunito" pitchFamily="2" charset="0"/>
              </a:rPr>
              <a:t> = 25482684985986977954785482448525827</a:t>
            </a:r>
          </a:p>
          <a:p>
            <a:pPr marL="0" indent="0">
              <a:buNone/>
            </a:pPr>
            <a:endParaRPr lang="en-IN" dirty="0">
              <a:latin typeface="Nunito" pitchFamily="2" charset="0"/>
            </a:endParaRPr>
          </a:p>
          <a:p>
            <a:pPr marL="0" indent="0">
              <a:buNone/>
            </a:pPr>
            <a:r>
              <a:rPr lang="en-IN" b="1" dirty="0">
                <a:latin typeface="Nunito" pitchFamily="2" charset="0"/>
              </a:rPr>
              <a:t>Q</a:t>
            </a:r>
            <a:r>
              <a:rPr lang="en-IN" dirty="0">
                <a:latin typeface="Nunito" pitchFamily="2" charset="0"/>
              </a:rPr>
              <a:t> = 8948268498482697795478548488945659</a:t>
            </a:r>
          </a:p>
          <a:p>
            <a:pPr marL="0" indent="0">
              <a:buNone/>
            </a:pPr>
            <a:endParaRPr lang="en-IN" dirty="0">
              <a:latin typeface="Nunito" pitchFamily="2" charset="0"/>
            </a:endParaRPr>
          </a:p>
          <a:p>
            <a:pPr marL="0" indent="0">
              <a:buNone/>
            </a:pPr>
            <a:r>
              <a:rPr lang="en-IN" b="1" dirty="0">
                <a:latin typeface="Nunito" pitchFamily="2" charset="0"/>
              </a:rPr>
              <a:t>N</a:t>
            </a:r>
            <a:r>
              <a:rPr lang="en-IN" dirty="0">
                <a:latin typeface="Nunito" pitchFamily="2" charset="0"/>
              </a:rPr>
              <a:t>=</a:t>
            </a:r>
            <a:r>
              <a:rPr lang="en-IN" b="0" i="0" dirty="0">
                <a:solidFill>
                  <a:srgbClr val="000000"/>
                </a:solidFill>
                <a:effectLst/>
                <a:latin typeface="Nunito" pitchFamily="2" charset="0"/>
              </a:rPr>
              <a:t>228025907316865282136637621493686426248527848269288521886590061034998</a:t>
            </a:r>
          </a:p>
          <a:p>
            <a:pPr marL="0" indent="0">
              <a:buNone/>
            </a:pPr>
            <a:r>
              <a:rPr lang="en-IN" b="1" i="0" dirty="0">
                <a:solidFill>
                  <a:srgbClr val="202122"/>
                </a:solidFill>
                <a:effectLst/>
                <a:latin typeface="Nunito" pitchFamily="2" charset="0"/>
              </a:rPr>
              <a:t> </a:t>
            </a:r>
            <a:r>
              <a:rPr lang="el-GR" b="1" i="0" dirty="0">
                <a:solidFill>
                  <a:srgbClr val="202122"/>
                </a:solidFill>
                <a:effectLst/>
                <a:latin typeface="Nunito" pitchFamily="2" charset="0"/>
              </a:rPr>
              <a:t>Φ</a:t>
            </a:r>
            <a:r>
              <a:rPr lang="en-IN" b="1" i="0" dirty="0">
                <a:solidFill>
                  <a:srgbClr val="202122"/>
                </a:solidFill>
                <a:effectLst/>
                <a:latin typeface="Nunito" pitchFamily="2" charset="0"/>
              </a:rPr>
              <a:t>(n)</a:t>
            </a:r>
            <a:r>
              <a:rPr lang="en-IN" dirty="0">
                <a:latin typeface="Nunito" pitchFamily="2" charset="0"/>
              </a:rPr>
              <a:t>=</a:t>
            </a:r>
            <a:r>
              <a:rPr lang="en-IN" b="0" i="0" dirty="0">
                <a:solidFill>
                  <a:srgbClr val="000000"/>
                </a:solidFill>
                <a:effectLst/>
                <a:latin typeface="Nunito" pitchFamily="2" charset="0"/>
              </a:rPr>
              <a:t>228025907316865282136637621493686391817574363799612771622559123563785</a:t>
            </a:r>
          </a:p>
          <a:p>
            <a:pPr marL="0" indent="0">
              <a:buNone/>
            </a:pPr>
            <a:endParaRPr lang="en-IN" b="0" i="0" dirty="0">
              <a:solidFill>
                <a:srgbClr val="000000"/>
              </a:solidFill>
              <a:effectLst/>
              <a:latin typeface="Nunito" pitchFamily="2" charset="0"/>
            </a:endParaRPr>
          </a:p>
          <a:p>
            <a:pPr marL="0" indent="0">
              <a:buNone/>
            </a:pPr>
            <a:r>
              <a:rPr lang="en-IN" b="1" dirty="0">
                <a:latin typeface="Nunito" pitchFamily="2" charset="0"/>
              </a:rPr>
              <a:t>e</a:t>
            </a:r>
            <a:r>
              <a:rPr lang="en-IN" dirty="0">
                <a:latin typeface="Nunito" pitchFamily="2" charset="0"/>
              </a:rPr>
              <a:t> = 471852(for technical reason) and calculate . The integer </a:t>
            </a:r>
            <a:r>
              <a:rPr lang="en-IN" b="1" dirty="0">
                <a:latin typeface="Nunito" pitchFamily="2" charset="0"/>
              </a:rPr>
              <a:t>d</a:t>
            </a:r>
            <a:r>
              <a:rPr lang="en-IN" dirty="0">
                <a:latin typeface="Nunito" pitchFamily="2" charset="0"/>
              </a:rPr>
              <a:t>  has 47 digits.</a:t>
            </a:r>
          </a:p>
          <a:p>
            <a:endParaRPr lang="en-IN" dirty="0"/>
          </a:p>
        </p:txBody>
      </p:sp>
    </p:spTree>
    <p:extLst>
      <p:ext uri="{BB962C8B-B14F-4D97-AF65-F5344CB8AC3E}">
        <p14:creationId xmlns:p14="http://schemas.microsoft.com/office/powerpoint/2010/main" val="313424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4246A-5A84-3B80-8263-5D0157470D9C}"/>
              </a:ext>
            </a:extLst>
          </p:cNvPr>
          <p:cNvSpPr>
            <a:spLocks noGrp="1"/>
          </p:cNvSpPr>
          <p:nvPr>
            <p:ph idx="1"/>
          </p:nvPr>
        </p:nvSpPr>
        <p:spPr>
          <a:xfrm>
            <a:off x="2262433" y="1263193"/>
            <a:ext cx="9242179" cy="5335570"/>
          </a:xfrm>
        </p:spPr>
        <p:txBody>
          <a:bodyPr>
            <a:normAutofit/>
          </a:bodyPr>
          <a:lstStyle/>
          <a:p>
            <a:r>
              <a:rPr lang="en-IN" b="1" dirty="0">
                <a:latin typeface="Nunito" pitchFamily="2" charset="0"/>
              </a:rPr>
              <a:t>EXAMPLE 2. </a:t>
            </a:r>
            <a:r>
              <a:rPr lang="en-IN" dirty="0">
                <a:latin typeface="Nunito" pitchFamily="2" charset="0"/>
              </a:rPr>
              <a:t>Two large prime numbers </a:t>
            </a:r>
            <a:r>
              <a:rPr lang="en-IN" b="1" dirty="0">
                <a:latin typeface="Nunito" pitchFamily="2" charset="0"/>
              </a:rPr>
              <a:t>P</a:t>
            </a:r>
            <a:r>
              <a:rPr lang="en-IN" dirty="0">
                <a:latin typeface="Nunito" pitchFamily="2" charset="0"/>
              </a:rPr>
              <a:t> and </a:t>
            </a:r>
            <a:r>
              <a:rPr lang="en-IN" b="1" dirty="0">
                <a:latin typeface="Nunito" pitchFamily="2" charset="0"/>
              </a:rPr>
              <a:t>Q</a:t>
            </a:r>
          </a:p>
          <a:p>
            <a:endParaRPr lang="en-IN" b="1" dirty="0">
              <a:latin typeface="Nunito" pitchFamily="2" charset="0"/>
            </a:endParaRPr>
          </a:p>
          <a:p>
            <a:pPr marL="0" indent="0">
              <a:buNone/>
            </a:pPr>
            <a:r>
              <a:rPr lang="en-IN" b="1" dirty="0">
                <a:latin typeface="Nunito" pitchFamily="2" charset="0"/>
              </a:rPr>
              <a:t> P</a:t>
            </a:r>
            <a:r>
              <a:rPr lang="en-IN" dirty="0">
                <a:latin typeface="Nunito" pitchFamily="2" charset="0"/>
              </a:rPr>
              <a:t> = 5682684985986977954785482448525827</a:t>
            </a:r>
          </a:p>
          <a:p>
            <a:pPr marL="0" indent="0">
              <a:buNone/>
            </a:pPr>
            <a:endParaRPr lang="en-IN" dirty="0">
              <a:latin typeface="Nunito" pitchFamily="2" charset="0"/>
            </a:endParaRPr>
          </a:p>
          <a:p>
            <a:pPr marL="0" indent="0">
              <a:buNone/>
            </a:pPr>
            <a:r>
              <a:rPr lang="en-IN" b="1" dirty="0">
                <a:latin typeface="Nunito" pitchFamily="2" charset="0"/>
              </a:rPr>
              <a:t>Q</a:t>
            </a:r>
            <a:r>
              <a:rPr lang="en-IN" dirty="0">
                <a:latin typeface="Nunito" pitchFamily="2" charset="0"/>
              </a:rPr>
              <a:t> = 7568268498482697795478548488945659</a:t>
            </a:r>
          </a:p>
          <a:p>
            <a:pPr marL="0" indent="0">
              <a:buNone/>
            </a:pPr>
            <a:endParaRPr lang="en-IN" dirty="0">
              <a:latin typeface="Nunito" pitchFamily="2" charset="0"/>
            </a:endParaRPr>
          </a:p>
          <a:p>
            <a:pPr marL="0" indent="0">
              <a:buNone/>
            </a:pPr>
            <a:r>
              <a:rPr lang="en-IN" b="1" dirty="0">
                <a:latin typeface="Nunito" pitchFamily="2" charset="0"/>
              </a:rPr>
              <a:t>N=</a:t>
            </a:r>
            <a:r>
              <a:rPr lang="en-IN" dirty="0">
                <a:latin typeface="Nunito" pitchFamily="2" charset="0"/>
              </a:rPr>
              <a:t>7895</a:t>
            </a:r>
            <a:r>
              <a:rPr lang="en-IN" b="0" i="0" dirty="0">
                <a:effectLst/>
                <a:latin typeface="Nunito" pitchFamily="2" charset="0"/>
              </a:rPr>
              <a:t>025907316865282136637621493686426248527848269288521886590061034</a:t>
            </a:r>
          </a:p>
          <a:p>
            <a:pPr marL="0" indent="0">
              <a:buNone/>
            </a:pPr>
            <a:endParaRPr lang="en-IN" b="0" i="0" dirty="0">
              <a:solidFill>
                <a:srgbClr val="000000"/>
              </a:solidFill>
              <a:effectLst/>
              <a:latin typeface="Nunito" pitchFamily="2" charset="0"/>
            </a:endParaRPr>
          </a:p>
          <a:p>
            <a:pPr marL="0" indent="0">
              <a:buNone/>
            </a:pPr>
            <a:r>
              <a:rPr lang="el-GR" b="1" i="0" dirty="0">
                <a:solidFill>
                  <a:srgbClr val="202122"/>
                </a:solidFill>
                <a:effectLst/>
                <a:latin typeface="Nunito" pitchFamily="2" charset="0"/>
              </a:rPr>
              <a:t>Φ</a:t>
            </a:r>
            <a:r>
              <a:rPr lang="en-IN" b="1" i="0" dirty="0">
                <a:solidFill>
                  <a:srgbClr val="202122"/>
                </a:solidFill>
                <a:effectLst/>
                <a:latin typeface="Nunito" pitchFamily="2" charset="0"/>
              </a:rPr>
              <a:t>(n)</a:t>
            </a:r>
            <a:r>
              <a:rPr lang="en-IN" dirty="0">
                <a:latin typeface="Nunito" pitchFamily="2" charset="0"/>
              </a:rPr>
              <a:t>=</a:t>
            </a:r>
            <a:r>
              <a:rPr lang="en-IN" dirty="0">
                <a:solidFill>
                  <a:srgbClr val="000000"/>
                </a:solidFill>
                <a:latin typeface="Nunito" pitchFamily="2" charset="0"/>
              </a:rPr>
              <a:t>4855</a:t>
            </a:r>
            <a:r>
              <a:rPr lang="en-IN" b="0" i="0" dirty="0">
                <a:solidFill>
                  <a:srgbClr val="000000"/>
                </a:solidFill>
                <a:effectLst/>
                <a:latin typeface="Nunito" pitchFamily="2" charset="0"/>
              </a:rPr>
              <a:t>025907316865282136637621493686391817574363799612771622559123</a:t>
            </a:r>
          </a:p>
          <a:p>
            <a:pPr marL="0" indent="0">
              <a:buNone/>
            </a:pPr>
            <a:endParaRPr lang="en-IN" b="0" i="0" dirty="0">
              <a:solidFill>
                <a:srgbClr val="000000"/>
              </a:solidFill>
              <a:effectLst/>
              <a:latin typeface="Nunito" pitchFamily="2" charset="0"/>
            </a:endParaRPr>
          </a:p>
          <a:p>
            <a:pPr marL="0" indent="0">
              <a:buNone/>
            </a:pPr>
            <a:r>
              <a:rPr lang="en-IN" b="1" dirty="0">
                <a:latin typeface="Nunito" pitchFamily="2" charset="0"/>
              </a:rPr>
              <a:t>e</a:t>
            </a:r>
            <a:r>
              <a:rPr lang="en-IN" dirty="0">
                <a:latin typeface="Nunito" pitchFamily="2" charset="0"/>
              </a:rPr>
              <a:t> = 471852(for technical reason) and calculate . The integer </a:t>
            </a:r>
            <a:r>
              <a:rPr lang="en-IN" b="1" dirty="0">
                <a:latin typeface="Nunito" pitchFamily="2" charset="0"/>
              </a:rPr>
              <a:t>d</a:t>
            </a:r>
            <a:r>
              <a:rPr lang="en-IN" dirty="0">
                <a:latin typeface="Nunito" pitchFamily="2" charset="0"/>
              </a:rPr>
              <a:t>  has 43 digits.</a:t>
            </a:r>
          </a:p>
          <a:p>
            <a:endParaRPr lang="en-IN" dirty="0"/>
          </a:p>
        </p:txBody>
      </p:sp>
    </p:spTree>
    <p:extLst>
      <p:ext uri="{BB962C8B-B14F-4D97-AF65-F5344CB8AC3E}">
        <p14:creationId xmlns:p14="http://schemas.microsoft.com/office/powerpoint/2010/main" val="37774568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753</TotalTime>
  <Words>657</Words>
  <Application>Microsoft Office PowerPoint</Application>
  <PresentationFormat>Widescreen</PresentationFormat>
  <Paragraphs>100</Paragraphs>
  <Slides>11</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 Display</vt:lpstr>
      <vt:lpstr>Arial</vt:lpstr>
      <vt:lpstr>Century Gothic</vt:lpstr>
      <vt:lpstr>Forte</vt:lpstr>
      <vt:lpstr>Franklin Gothic Demi</vt:lpstr>
      <vt:lpstr>Nunito</vt:lpstr>
      <vt:lpstr>Roboto</vt:lpstr>
      <vt:lpstr>Wingdings 3</vt:lpstr>
      <vt:lpstr>Wisp</vt:lpstr>
      <vt:lpstr>PERFORMANCE EVALUATION OF RSA  </vt:lpstr>
      <vt:lpstr>CONTENTS</vt:lpstr>
      <vt:lpstr>ABSTRACT: </vt:lpstr>
      <vt:lpstr>RSA(RIVER-SHAMIR-ADLEMAN)</vt:lpstr>
      <vt:lpstr>INTRODUCTION</vt:lpstr>
      <vt:lpstr>RSA: KEY GENERATION</vt:lpstr>
      <vt:lpstr>RSA: ENCRYPTION AND DECRYPTION</vt:lpstr>
      <vt:lpstr>RSA: EXAMPLES</vt:lpstr>
      <vt:lpstr>PowerPoint Presentation</vt:lpstr>
      <vt:lpstr>RSA:- ADVANTAGE</vt:lpstr>
      <vt:lpstr>RSA:- DISADVANTAGE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RSA AND ECC  </dc:title>
  <dc:creator>anurag kumar</dc:creator>
  <cp:lastModifiedBy>anishkumar6181@outlook.com</cp:lastModifiedBy>
  <cp:revision>3</cp:revision>
  <dcterms:created xsi:type="dcterms:W3CDTF">2023-12-02T09:58:16Z</dcterms:created>
  <dcterms:modified xsi:type="dcterms:W3CDTF">2023-12-08T12:11:30Z</dcterms:modified>
</cp:coreProperties>
</file>