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744" r:id="rId5"/>
    <p:sldId id="634" r:id="rId6"/>
    <p:sldId id="755" r:id="rId7"/>
    <p:sldId id="810" r:id="rId8"/>
    <p:sldId id="811" r:id="rId9"/>
    <p:sldId id="812" r:id="rId10"/>
    <p:sldId id="765" r:id="rId11"/>
    <p:sldId id="813" r:id="rId12"/>
    <p:sldId id="814" r:id="rId13"/>
    <p:sldId id="808" r:id="rId14"/>
    <p:sldId id="806" r:id="rId15"/>
    <p:sldId id="807" r:id="rId16"/>
    <p:sldId id="641" r:id="rId17"/>
    <p:sldId id="825" r:id="rId18"/>
    <p:sldId id="816" r:id="rId19"/>
    <p:sldId id="815" r:id="rId20"/>
    <p:sldId id="820" r:id="rId21"/>
    <p:sldId id="642" r:id="rId22"/>
    <p:sldId id="817" r:id="rId23"/>
    <p:sldId id="821" r:id="rId24"/>
    <p:sldId id="822" r:id="rId25"/>
    <p:sldId id="823" r:id="rId26"/>
    <p:sldId id="824" r:id="rId27"/>
    <p:sldId id="826" r:id="rId28"/>
    <p:sldId id="827" r:id="rId29"/>
    <p:sldId id="828" r:id="rId30"/>
    <p:sldId id="829" r:id="rId31"/>
    <p:sldId id="830" r:id="rId32"/>
    <p:sldId id="831" r:id="rId33"/>
    <p:sldId id="832" r:id="rId34"/>
    <p:sldId id="833" r:id="rId35"/>
    <p:sldId id="834" r:id="rId36"/>
    <p:sldId id="835" r:id="rId37"/>
    <p:sldId id="836" r:id="rId38"/>
    <p:sldId id="837" r:id="rId39"/>
    <p:sldId id="838" r:id="rId40"/>
    <p:sldId id="41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E3EF"/>
    <a:srgbClr val="F9A81D"/>
    <a:srgbClr val="F26E24"/>
    <a:srgbClr val="FE6D73"/>
    <a:srgbClr val="A773F4"/>
    <a:srgbClr val="00283C"/>
    <a:srgbClr val="002E45"/>
    <a:srgbClr val="384051"/>
    <a:srgbClr val="00CEE5"/>
    <a:srgbClr val="FFD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23DAE-1727-4B62-919E-5481B1DC5217}" v="320" dt="2024-07-15T08:52:06.664"/>
    <p1510:client id="{9D2EF93E-A407-49B1-9629-643802BB39A8}" v="20" dt="2024-07-14T09:11:52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941" autoAdjust="0"/>
  </p:normalViewPr>
  <p:slideViewPr>
    <p:cSldViewPr snapToGrid="0">
      <p:cViewPr varScale="1">
        <p:scale>
          <a:sx n="76" d="100"/>
          <a:sy n="76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realmec15@gmail.com" userId="96ecc678ac4d3d61" providerId="LiveId" clId="{9D2EF93E-A407-49B1-9629-643802BB39A8}"/>
    <pc:docChg chg="undo redo custSel addSld delSld modSld sldOrd">
      <pc:chgData name="yashrealmec15@gmail.com" userId="96ecc678ac4d3d61" providerId="LiveId" clId="{9D2EF93E-A407-49B1-9629-643802BB39A8}" dt="2024-07-14T09:11:52.321" v="49"/>
      <pc:docMkLst>
        <pc:docMk/>
      </pc:docMkLst>
      <pc:sldChg chg="modSp mod">
        <pc:chgData name="yashrealmec15@gmail.com" userId="96ecc678ac4d3d61" providerId="LiveId" clId="{9D2EF93E-A407-49B1-9629-643802BB39A8}" dt="2024-07-14T09:11:51.896" v="38"/>
        <pc:sldMkLst>
          <pc:docMk/>
          <pc:sldMk cId="3243435926" sldId="634"/>
        </pc:sldMkLst>
        <pc:spChg chg="mod">
          <ac:chgData name="yashrealmec15@gmail.com" userId="96ecc678ac4d3d61" providerId="LiveId" clId="{9D2EF93E-A407-49B1-9629-643802BB39A8}" dt="2024-07-14T09:11:51.896" v="38"/>
          <ac:spMkLst>
            <pc:docMk/>
            <pc:sldMk cId="3243435926" sldId="634"/>
            <ac:spMk id="4" creationId="{589D8245-E8BD-5155-E4C1-8A4C6DDCAD34}"/>
          </ac:spMkLst>
        </pc:spChg>
      </pc:sldChg>
      <pc:sldChg chg="addSp delSp modSp mod ord addAnim delAnim modAnim">
        <pc:chgData name="yashrealmec15@gmail.com" userId="96ecc678ac4d3d61" providerId="LiveId" clId="{9D2EF93E-A407-49B1-9629-643802BB39A8}" dt="2024-07-14T09:11:52.216" v="47" actId="20578"/>
        <pc:sldMkLst>
          <pc:docMk/>
          <pc:sldMk cId="3643253203" sldId="639"/>
        </pc:sldMkLst>
        <pc:spChg chg="mod">
          <ac:chgData name="yashrealmec15@gmail.com" userId="96ecc678ac4d3d61" providerId="LiveId" clId="{9D2EF93E-A407-49B1-9629-643802BB39A8}" dt="2024-07-14T09:11:52.183" v="46" actId="20577"/>
          <ac:spMkLst>
            <pc:docMk/>
            <pc:sldMk cId="3643253203" sldId="639"/>
            <ac:spMk id="2" creationId="{F84C86F3-DA51-F012-B62D-5124A687DDFF}"/>
          </ac:spMkLst>
        </pc:spChg>
        <pc:spChg chg="add mod">
          <ac:chgData name="yashrealmec15@gmail.com" userId="96ecc678ac4d3d61" providerId="LiveId" clId="{9D2EF93E-A407-49B1-9629-643802BB39A8}" dt="2024-07-14T09:10:52.246" v="30"/>
          <ac:spMkLst>
            <pc:docMk/>
            <pc:sldMk cId="3643253203" sldId="639"/>
            <ac:spMk id="3" creationId="{287BA198-98BA-67F4-849F-29A48E29A5CA}"/>
          </ac:spMkLst>
        </pc:spChg>
        <pc:spChg chg="add del mod">
          <ac:chgData name="yashrealmec15@gmail.com" userId="96ecc678ac4d3d61" providerId="LiveId" clId="{9D2EF93E-A407-49B1-9629-643802BB39A8}" dt="2024-07-14T09:11:52.021" v="42" actId="478"/>
          <ac:spMkLst>
            <pc:docMk/>
            <pc:sldMk cId="3643253203" sldId="639"/>
            <ac:spMk id="4" creationId="{97463037-CE49-9CFF-324C-04ACA6AFC1DE}"/>
          </ac:spMkLst>
        </pc:spChg>
        <pc:spChg chg="add del mod">
          <ac:chgData name="yashrealmec15@gmail.com" userId="96ecc678ac4d3d61" providerId="LiveId" clId="{9D2EF93E-A407-49B1-9629-643802BB39A8}" dt="2024-07-14T09:11:51.973" v="40" actId="478"/>
          <ac:spMkLst>
            <pc:docMk/>
            <pc:sldMk cId="3643253203" sldId="639"/>
            <ac:spMk id="6" creationId="{25E56DC5-75D2-AB97-1697-FEA744AC24B2}"/>
          </ac:spMkLst>
        </pc:spChg>
        <pc:spChg chg="add del">
          <ac:chgData name="yashrealmec15@gmail.com" userId="96ecc678ac4d3d61" providerId="LiveId" clId="{9D2EF93E-A407-49B1-9629-643802BB39A8}" dt="2024-07-14T09:11:52.121" v="45" actId="21"/>
          <ac:spMkLst>
            <pc:docMk/>
            <pc:sldMk cId="3643253203" sldId="639"/>
            <ac:spMk id="8" creationId="{287BA198-98BA-67F4-849F-29A48E29A5CA}"/>
          </ac:spMkLst>
        </pc:spChg>
        <pc:picChg chg="mod">
          <ac:chgData name="yashrealmec15@gmail.com" userId="96ecc678ac4d3d61" providerId="LiveId" clId="{9D2EF93E-A407-49B1-9629-643802BB39A8}" dt="2024-07-02T11:08:57.929" v="0" actId="1076"/>
          <ac:picMkLst>
            <pc:docMk/>
            <pc:sldMk cId="3643253203" sldId="639"/>
            <ac:picMk id="9" creationId="{8FB31B4C-5351-1359-C357-CA8330ACA347}"/>
          </ac:picMkLst>
        </pc:picChg>
      </pc:sldChg>
      <pc:sldChg chg="modSp modAnim">
        <pc:chgData name="yashrealmec15@gmail.com" userId="96ecc678ac4d3d61" providerId="LiveId" clId="{9D2EF93E-A407-49B1-9629-643802BB39A8}" dt="2024-07-14T09:11:52.321" v="49"/>
        <pc:sldMkLst>
          <pc:docMk/>
          <pc:sldMk cId="3813672006" sldId="744"/>
        </pc:sldMkLst>
        <pc:spChg chg="mod">
          <ac:chgData name="yashrealmec15@gmail.com" userId="96ecc678ac4d3d61" providerId="LiveId" clId="{9D2EF93E-A407-49B1-9629-643802BB39A8}" dt="2024-07-14T09:09:33.185" v="9"/>
          <ac:spMkLst>
            <pc:docMk/>
            <pc:sldMk cId="3813672006" sldId="744"/>
            <ac:spMk id="2" creationId="{6A6A7D09-5AE8-1B80-5788-7810E161878F}"/>
          </ac:spMkLst>
        </pc:spChg>
      </pc:sldChg>
      <pc:sldChg chg="add del">
        <pc:chgData name="yashrealmec15@gmail.com" userId="96ecc678ac4d3d61" providerId="LiveId" clId="{9D2EF93E-A407-49B1-9629-643802BB39A8}" dt="2024-07-14T09:11:52.321" v="48" actId="2890"/>
        <pc:sldMkLst>
          <pc:docMk/>
          <pc:sldMk cId="4015688016" sldId="755"/>
        </pc:sldMkLst>
      </pc:sldChg>
    </pc:docChg>
  </pc:docChgLst>
  <pc:docChgLst>
    <pc:chgData name="yashrealmec15@gmail.com" userId="96ecc678ac4d3d61" providerId="LiveId" clId="{49D23DAE-1727-4B62-919E-5481B1DC5217}"/>
    <pc:docChg chg="undo redo custSel addSld delSld modSld sldOrd modMainMaster">
      <pc:chgData name="yashrealmec15@gmail.com" userId="96ecc678ac4d3d61" providerId="LiveId" clId="{49D23DAE-1727-4B62-919E-5481B1DC5217}" dt="2024-07-15T08:52:06.664" v="776" actId="20577"/>
      <pc:docMkLst>
        <pc:docMk/>
      </pc:docMkLst>
      <pc:sldChg chg="modSp mod">
        <pc:chgData name="yashrealmec15@gmail.com" userId="96ecc678ac4d3d61" providerId="LiveId" clId="{49D23DAE-1727-4B62-919E-5481B1DC5217}" dt="2024-07-15T08:41:50.908" v="712" actId="1076"/>
        <pc:sldMkLst>
          <pc:docMk/>
          <pc:sldMk cId="3243435926" sldId="634"/>
        </pc:sldMkLst>
        <pc:spChg chg="mod">
          <ac:chgData name="yashrealmec15@gmail.com" userId="96ecc678ac4d3d61" providerId="LiveId" clId="{49D23DAE-1727-4B62-919E-5481B1DC5217}" dt="2024-07-15T08:41:50.908" v="712" actId="1076"/>
          <ac:spMkLst>
            <pc:docMk/>
            <pc:sldMk cId="3243435926" sldId="634"/>
            <ac:spMk id="4" creationId="{589D8245-E8BD-5155-E4C1-8A4C6DDCAD34}"/>
          </ac:spMkLst>
        </pc:spChg>
      </pc:sldChg>
      <pc:sldChg chg="delSp modSp mod ord delAnim modAnim">
        <pc:chgData name="yashrealmec15@gmail.com" userId="96ecc678ac4d3d61" providerId="LiveId" clId="{49D23DAE-1727-4B62-919E-5481B1DC5217}" dt="2024-07-14T09:33:25.364" v="40" actId="20577"/>
        <pc:sldMkLst>
          <pc:docMk/>
          <pc:sldMk cId="3643253203" sldId="639"/>
        </pc:sldMkLst>
        <pc:spChg chg="mod">
          <ac:chgData name="yashrealmec15@gmail.com" userId="96ecc678ac4d3d61" providerId="LiveId" clId="{49D23DAE-1727-4B62-919E-5481B1DC5217}" dt="2024-07-14T09:33:25.364" v="40" actId="20577"/>
          <ac:spMkLst>
            <pc:docMk/>
            <pc:sldMk cId="3643253203" sldId="639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09:32:42.481" v="35" actId="20577"/>
          <ac:spMkLst>
            <pc:docMk/>
            <pc:sldMk cId="3643253203" sldId="639"/>
            <ac:spMk id="8" creationId="{287BA198-98BA-67F4-849F-29A48E29A5CA}"/>
          </ac:spMkLst>
        </pc:spChg>
        <pc:picChg chg="del">
          <ac:chgData name="yashrealmec15@gmail.com" userId="96ecc678ac4d3d61" providerId="LiveId" clId="{49D23DAE-1727-4B62-919E-5481B1DC5217}" dt="2024-07-14T09:30:21.987" v="22" actId="478"/>
          <ac:picMkLst>
            <pc:docMk/>
            <pc:sldMk cId="3643253203" sldId="639"/>
            <ac:picMk id="9" creationId="{8FB31B4C-5351-1359-C357-CA8330ACA347}"/>
          </ac:picMkLst>
        </pc:picChg>
      </pc:sldChg>
      <pc:sldChg chg="addSp delSp modSp mod delAnim modAnim">
        <pc:chgData name="yashrealmec15@gmail.com" userId="96ecc678ac4d3d61" providerId="LiveId" clId="{49D23DAE-1727-4B62-919E-5481B1DC5217}" dt="2024-07-15T08:43:38.672" v="723" actId="1076"/>
        <pc:sldMkLst>
          <pc:docMk/>
          <pc:sldMk cId="1045065311" sldId="640"/>
        </pc:sldMkLst>
        <pc:spChg chg="mod">
          <ac:chgData name="yashrealmec15@gmail.com" userId="96ecc678ac4d3d61" providerId="LiveId" clId="{49D23DAE-1727-4B62-919E-5481B1DC5217}" dt="2024-07-14T09:34:39.878" v="72"/>
          <ac:spMkLst>
            <pc:docMk/>
            <pc:sldMk cId="1045065311" sldId="640"/>
            <ac:spMk id="2" creationId="{F84C86F3-DA51-F012-B62D-5124A687DDFF}"/>
          </ac:spMkLst>
        </pc:spChg>
        <pc:spChg chg="del">
          <ac:chgData name="yashrealmec15@gmail.com" userId="96ecc678ac4d3d61" providerId="LiveId" clId="{49D23DAE-1727-4B62-919E-5481B1DC5217}" dt="2024-07-14T09:34:46.826" v="73" actId="478"/>
          <ac:spMkLst>
            <pc:docMk/>
            <pc:sldMk cId="1045065311" sldId="640"/>
            <ac:spMk id="3" creationId="{6EB04F52-81CD-F7CA-995B-F5F38920D28C}"/>
          </ac:spMkLst>
        </pc:spChg>
        <pc:spChg chg="mod">
          <ac:chgData name="yashrealmec15@gmail.com" userId="96ecc678ac4d3d61" providerId="LiveId" clId="{49D23DAE-1727-4B62-919E-5481B1DC5217}" dt="2024-07-14T09:34:54.199" v="74"/>
          <ac:spMkLst>
            <pc:docMk/>
            <pc:sldMk cId="1045065311" sldId="640"/>
            <ac:spMk id="6" creationId="{61B2032A-BD6F-7833-DD11-F3F47BE44BAD}"/>
          </ac:spMkLst>
        </pc:spChg>
        <pc:spChg chg="mod">
          <ac:chgData name="yashrealmec15@gmail.com" userId="96ecc678ac4d3d61" providerId="LiveId" clId="{49D23DAE-1727-4B62-919E-5481B1DC5217}" dt="2024-07-14T09:34:54.199" v="74"/>
          <ac:spMkLst>
            <pc:docMk/>
            <pc:sldMk cId="1045065311" sldId="640"/>
            <ac:spMk id="7" creationId="{04D059D2-1CD4-CE51-66A6-423257A83E4F}"/>
          </ac:spMkLst>
        </pc:spChg>
        <pc:spChg chg="mod">
          <ac:chgData name="yashrealmec15@gmail.com" userId="96ecc678ac4d3d61" providerId="LiveId" clId="{49D23DAE-1727-4B62-919E-5481B1DC5217}" dt="2024-07-14T09:34:54.199" v="74"/>
          <ac:spMkLst>
            <pc:docMk/>
            <pc:sldMk cId="1045065311" sldId="640"/>
            <ac:spMk id="8" creationId="{44778B3F-E145-85D3-A58D-3EC0F17D30D3}"/>
          </ac:spMkLst>
        </pc:spChg>
        <pc:spChg chg="mod">
          <ac:chgData name="yashrealmec15@gmail.com" userId="96ecc678ac4d3d61" providerId="LiveId" clId="{49D23DAE-1727-4B62-919E-5481B1DC5217}" dt="2024-07-14T09:35:27.437" v="76" actId="207"/>
          <ac:spMkLst>
            <pc:docMk/>
            <pc:sldMk cId="1045065311" sldId="640"/>
            <ac:spMk id="9" creationId="{A453FFCC-BDD0-A3E8-B70F-A4A1703EFB96}"/>
          </ac:spMkLst>
        </pc:spChg>
        <pc:spChg chg="mod">
          <ac:chgData name="yashrealmec15@gmail.com" userId="96ecc678ac4d3d61" providerId="LiveId" clId="{49D23DAE-1727-4B62-919E-5481B1DC5217}" dt="2024-07-14T09:35:31.418" v="77" actId="207"/>
          <ac:spMkLst>
            <pc:docMk/>
            <pc:sldMk cId="1045065311" sldId="640"/>
            <ac:spMk id="10" creationId="{BE6789CE-52A2-EC98-E23D-1A69A6C36BD2}"/>
          </ac:spMkLst>
        </pc:spChg>
        <pc:grpChg chg="add mod">
          <ac:chgData name="yashrealmec15@gmail.com" userId="96ecc678ac4d3d61" providerId="LiveId" clId="{49D23DAE-1727-4B62-919E-5481B1DC5217}" dt="2024-07-15T08:43:38.672" v="723" actId="1076"/>
          <ac:grpSpMkLst>
            <pc:docMk/>
            <pc:sldMk cId="1045065311" sldId="640"/>
            <ac:grpSpMk id="4" creationId="{CA007AC0-3A46-BE50-6A78-3F2B25B7F4D0}"/>
          </ac:grpSpMkLst>
        </pc:grp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1" creationId="{0670845C-4E91-6938-B91A-35F210136B03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2" creationId="{225D76D4-0BB4-7F06-420F-0543CEF0ED63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3" creationId="{2BD701FB-CAAB-ED36-33FD-077C1FE1EF36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4" creationId="{085AB2E7-B4E8-2389-FB6E-2E732DADF939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5" creationId="{527F375E-5A41-53A8-A261-9B34EC3FDF82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6" creationId="{3DDAE011-D717-39C9-F041-ABA13EFDF7DC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7" creationId="{BFEF2157-F414-25F2-A44F-87F7DA6BEABC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8" creationId="{45F7788C-B239-24B4-677C-D8C7414D82D8}"/>
          </ac:cxnSpMkLst>
        </pc:cxnChg>
      </pc:sldChg>
      <pc:sldChg chg="modSp mod">
        <pc:chgData name="yashrealmec15@gmail.com" userId="96ecc678ac4d3d61" providerId="LiveId" clId="{49D23DAE-1727-4B62-919E-5481B1DC5217}" dt="2024-07-15T08:43:58.300" v="724" actId="1076"/>
        <pc:sldMkLst>
          <pc:docMk/>
          <pc:sldMk cId="1354810265" sldId="641"/>
        </pc:sldMkLst>
        <pc:spChg chg="mod">
          <ac:chgData name="yashrealmec15@gmail.com" userId="96ecc678ac4d3d61" providerId="LiveId" clId="{49D23DAE-1727-4B62-919E-5481B1DC5217}" dt="2024-07-15T08:43:58.300" v="724" actId="1076"/>
          <ac:spMkLst>
            <pc:docMk/>
            <pc:sldMk cId="1354810265" sldId="641"/>
            <ac:spMk id="4" creationId="{589D8245-E8BD-5155-E4C1-8A4C6DDCAD34}"/>
          </ac:spMkLst>
        </pc:spChg>
      </pc:sldChg>
      <pc:sldChg chg="addSp delSp modSp mod delAnim modAnim">
        <pc:chgData name="yashrealmec15@gmail.com" userId="96ecc678ac4d3d61" providerId="LiveId" clId="{49D23DAE-1727-4B62-919E-5481B1DC5217}" dt="2024-07-15T08:44:57.013" v="743" actId="20577"/>
        <pc:sldMkLst>
          <pc:docMk/>
          <pc:sldMk cId="4210244079" sldId="642"/>
        </pc:sldMkLst>
        <pc:spChg chg="mod">
          <ac:chgData name="yashrealmec15@gmail.com" userId="96ecc678ac4d3d61" providerId="LiveId" clId="{49D23DAE-1727-4B62-919E-5481B1DC5217}" dt="2024-07-14T09:36:24.102" v="80"/>
          <ac:spMkLst>
            <pc:docMk/>
            <pc:sldMk cId="4210244079" sldId="642"/>
            <ac:spMk id="2" creationId="{F84C86F3-DA51-F012-B62D-5124A687DDFF}"/>
          </ac:spMkLst>
        </pc:spChg>
        <pc:spChg chg="add mod">
          <ac:chgData name="yashrealmec15@gmail.com" userId="96ecc678ac4d3d61" providerId="LiveId" clId="{49D23DAE-1727-4B62-919E-5481B1DC5217}" dt="2024-07-15T08:44:57.013" v="743" actId="20577"/>
          <ac:spMkLst>
            <pc:docMk/>
            <pc:sldMk cId="4210244079" sldId="642"/>
            <ac:spMk id="3" creationId="{81C40EAD-6905-EC31-3B08-9C185FFC9166}"/>
          </ac:spMkLst>
        </pc:spChg>
        <pc:spChg chg="del">
          <ac:chgData name="yashrealmec15@gmail.com" userId="96ecc678ac4d3d61" providerId="LiveId" clId="{49D23DAE-1727-4B62-919E-5481B1DC5217}" dt="2024-07-14T09:36:31.193" v="81" actId="478"/>
          <ac:spMkLst>
            <pc:docMk/>
            <pc:sldMk cId="4210244079" sldId="642"/>
            <ac:spMk id="4" creationId="{AE4190A4-BED3-D71C-69F7-E53B6EC7BE9A}"/>
          </ac:spMkLst>
        </pc:spChg>
        <pc:graphicFrameChg chg="del">
          <ac:chgData name="yashrealmec15@gmail.com" userId="96ecc678ac4d3d61" providerId="LiveId" clId="{49D23DAE-1727-4B62-919E-5481B1DC5217}" dt="2024-07-14T09:36:35.236" v="82" actId="478"/>
          <ac:graphicFrameMkLst>
            <pc:docMk/>
            <pc:sldMk cId="4210244079" sldId="642"/>
            <ac:graphicFrameMk id="6" creationId="{3AB2385A-EB77-B39D-2F4C-0695EA7C5AC0}"/>
          </ac:graphicFrameMkLst>
        </pc:graphicFrameChg>
      </pc:sldChg>
      <pc:sldChg chg="addSp modSp mod modAnim">
        <pc:chgData name="yashrealmec15@gmail.com" userId="96ecc678ac4d3d61" providerId="LiveId" clId="{49D23DAE-1727-4B62-919E-5481B1DC5217}" dt="2024-07-14T12:53:11.966" v="501"/>
        <pc:sldMkLst>
          <pc:docMk/>
          <pc:sldMk cId="3269597727" sldId="643"/>
        </pc:sldMkLst>
        <pc:spChg chg="mod">
          <ac:chgData name="yashrealmec15@gmail.com" userId="96ecc678ac4d3d61" providerId="LiveId" clId="{49D23DAE-1727-4B62-919E-5481B1DC5217}" dt="2024-07-14T12:11:46.051" v="225"/>
          <ac:spMkLst>
            <pc:docMk/>
            <pc:sldMk cId="3269597727" sldId="643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2:12:44.730" v="233" actId="20577"/>
          <ac:spMkLst>
            <pc:docMk/>
            <pc:sldMk cId="3269597727" sldId="643"/>
            <ac:spMk id="3" creationId="{1A2165BC-2C65-050D-730D-8D462E50A505}"/>
          </ac:spMkLst>
        </pc:spChg>
        <pc:spChg chg="mod">
          <ac:chgData name="yashrealmec15@gmail.com" userId="96ecc678ac4d3d61" providerId="LiveId" clId="{49D23DAE-1727-4B62-919E-5481B1DC5217}" dt="2024-07-14T12:12:29.651" v="230"/>
          <ac:spMkLst>
            <pc:docMk/>
            <pc:sldMk cId="3269597727" sldId="643"/>
            <ac:spMk id="9" creationId="{5A7D927A-C0C2-E5F8-10F7-793A0B183EAC}"/>
          </ac:spMkLst>
        </pc:spChg>
        <pc:spChg chg="mod">
          <ac:chgData name="yashrealmec15@gmail.com" userId="96ecc678ac4d3d61" providerId="LiveId" clId="{49D23DAE-1727-4B62-919E-5481B1DC5217}" dt="2024-07-14T12:12:29.651" v="230"/>
          <ac:spMkLst>
            <pc:docMk/>
            <pc:sldMk cId="3269597727" sldId="643"/>
            <ac:spMk id="10" creationId="{D32127E7-564E-2849-6DE6-A58CF0E9DBD8}"/>
          </ac:spMkLst>
        </pc:spChg>
        <pc:spChg chg="mod">
          <ac:chgData name="yashrealmec15@gmail.com" userId="96ecc678ac4d3d61" providerId="LiveId" clId="{49D23DAE-1727-4B62-919E-5481B1DC5217}" dt="2024-07-14T12:12:29.651" v="230"/>
          <ac:spMkLst>
            <pc:docMk/>
            <pc:sldMk cId="3269597727" sldId="643"/>
            <ac:spMk id="11" creationId="{82A00E2B-925D-BC35-60F4-72E11D306290}"/>
          </ac:spMkLst>
        </pc:spChg>
        <pc:grpChg chg="add mod">
          <ac:chgData name="yashrealmec15@gmail.com" userId="96ecc678ac4d3d61" providerId="LiveId" clId="{49D23DAE-1727-4B62-919E-5481B1DC5217}" dt="2024-07-14T12:12:51.282" v="234" actId="1076"/>
          <ac:grpSpMkLst>
            <pc:docMk/>
            <pc:sldMk cId="3269597727" sldId="643"/>
            <ac:grpSpMk id="4" creationId="{E435A077-505C-C496-F5BE-FD8449A9288E}"/>
          </ac:grpSpMkLst>
        </pc:grpChg>
        <pc:picChg chg="add mod">
          <ac:chgData name="yashrealmec15@gmail.com" userId="96ecc678ac4d3d61" providerId="LiveId" clId="{49D23DAE-1727-4B62-919E-5481B1DC5217}" dt="2024-07-14T12:14:38.079" v="236"/>
          <ac:picMkLst>
            <pc:docMk/>
            <pc:sldMk cId="3269597727" sldId="643"/>
            <ac:picMk id="12" creationId="{D712E955-F44D-5D94-86EB-421644B25618}"/>
          </ac:picMkLst>
        </pc:picChg>
        <pc:cxnChg chg="mod">
          <ac:chgData name="yashrealmec15@gmail.com" userId="96ecc678ac4d3d61" providerId="LiveId" clId="{49D23DAE-1727-4B62-919E-5481B1DC5217}" dt="2024-07-14T12:12:29.651" v="230"/>
          <ac:cxnSpMkLst>
            <pc:docMk/>
            <pc:sldMk cId="3269597727" sldId="643"/>
            <ac:cxnSpMk id="6" creationId="{4E38649D-942C-95F2-83A0-8C7F12191A1D}"/>
          </ac:cxnSpMkLst>
        </pc:cxnChg>
        <pc:cxnChg chg="mod">
          <ac:chgData name="yashrealmec15@gmail.com" userId="96ecc678ac4d3d61" providerId="LiveId" clId="{49D23DAE-1727-4B62-919E-5481B1DC5217}" dt="2024-07-14T12:12:29.651" v="230"/>
          <ac:cxnSpMkLst>
            <pc:docMk/>
            <pc:sldMk cId="3269597727" sldId="643"/>
            <ac:cxnSpMk id="7" creationId="{C89B50E2-5F0F-23EB-D8A5-FEFF4F91F21C}"/>
          </ac:cxnSpMkLst>
        </pc:cxnChg>
        <pc:cxnChg chg="mod">
          <ac:chgData name="yashrealmec15@gmail.com" userId="96ecc678ac4d3d61" providerId="LiveId" clId="{49D23DAE-1727-4B62-919E-5481B1DC5217}" dt="2024-07-14T12:12:29.651" v="230"/>
          <ac:cxnSpMkLst>
            <pc:docMk/>
            <pc:sldMk cId="3269597727" sldId="643"/>
            <ac:cxnSpMk id="8" creationId="{E87CA952-6339-69AA-EAEC-42037E8139E6}"/>
          </ac:cxnSpMkLst>
        </pc:cxnChg>
      </pc:sldChg>
      <pc:sldChg chg="modSp mod modAnim">
        <pc:chgData name="yashrealmec15@gmail.com" userId="96ecc678ac4d3d61" providerId="LiveId" clId="{49D23DAE-1727-4B62-919E-5481B1DC5217}" dt="2024-07-14T16:18:54.017" v="710"/>
        <pc:sldMkLst>
          <pc:docMk/>
          <pc:sldMk cId="3611363544" sldId="644"/>
        </pc:sldMkLst>
        <pc:spChg chg="mod">
          <ac:chgData name="yashrealmec15@gmail.com" userId="96ecc678ac4d3d61" providerId="LiveId" clId="{49D23DAE-1727-4B62-919E-5481B1DC5217}" dt="2024-07-14T15:47:30.082" v="593"/>
          <ac:spMkLst>
            <pc:docMk/>
            <pc:sldMk cId="3611363544" sldId="644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5:49:16.508" v="639" actId="20577"/>
          <ac:spMkLst>
            <pc:docMk/>
            <pc:sldMk cId="3611363544" sldId="644"/>
            <ac:spMk id="4" creationId="{24B9606C-C12D-9197-F817-2CCFE9913BFE}"/>
          </ac:spMkLst>
        </pc:spChg>
      </pc:sldChg>
      <pc:sldChg chg="del">
        <pc:chgData name="yashrealmec15@gmail.com" userId="96ecc678ac4d3d61" providerId="LiveId" clId="{49D23DAE-1727-4B62-919E-5481B1DC5217}" dt="2024-07-14T15:51:55.013" v="662" actId="47"/>
        <pc:sldMkLst>
          <pc:docMk/>
          <pc:sldMk cId="3453915232" sldId="645"/>
        </pc:sldMkLst>
      </pc:sldChg>
      <pc:sldChg chg="modSp modAnim">
        <pc:chgData name="yashrealmec15@gmail.com" userId="96ecc678ac4d3d61" providerId="LiveId" clId="{49D23DAE-1727-4B62-919E-5481B1DC5217}" dt="2024-07-14T09:16:18.840" v="4"/>
        <pc:sldMkLst>
          <pc:docMk/>
          <pc:sldMk cId="3813672006" sldId="744"/>
        </pc:sldMkLst>
        <pc:spChg chg="mod">
          <ac:chgData name="yashrealmec15@gmail.com" userId="96ecc678ac4d3d61" providerId="LiveId" clId="{49D23DAE-1727-4B62-919E-5481B1DC5217}" dt="2024-07-14T09:16:18.840" v="4"/>
          <ac:spMkLst>
            <pc:docMk/>
            <pc:sldMk cId="3813672006" sldId="744"/>
            <ac:spMk id="2" creationId="{6A6A7D09-5AE8-1B80-5788-7810E161878F}"/>
          </ac:spMkLst>
        </pc:spChg>
      </pc:sldChg>
      <pc:sldChg chg="del">
        <pc:chgData name="yashrealmec15@gmail.com" userId="96ecc678ac4d3d61" providerId="LiveId" clId="{49D23DAE-1727-4B62-919E-5481B1DC5217}" dt="2024-07-14T15:51:53.384" v="661" actId="47"/>
        <pc:sldMkLst>
          <pc:docMk/>
          <pc:sldMk cId="2351109913" sldId="754"/>
        </pc:sldMkLst>
      </pc:sldChg>
      <pc:sldChg chg="addSp delSp modSp add mod delAnim modAnim">
        <pc:chgData name="yashrealmec15@gmail.com" userId="96ecc678ac4d3d61" providerId="LiveId" clId="{49D23DAE-1727-4B62-919E-5481B1DC5217}" dt="2024-07-15T08:42:47.017" v="722" actId="113"/>
        <pc:sldMkLst>
          <pc:docMk/>
          <pc:sldMk cId="3629905229" sldId="755"/>
        </pc:sldMkLst>
        <pc:spChg chg="mod">
          <ac:chgData name="yashrealmec15@gmail.com" userId="96ecc678ac4d3d61" providerId="LiveId" clId="{49D23DAE-1727-4B62-919E-5481B1DC5217}" dt="2024-07-14T09:33:50.211" v="71" actId="20577"/>
          <ac:spMkLst>
            <pc:docMk/>
            <pc:sldMk cId="3629905229" sldId="755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5T08:42:47.017" v="722" actId="113"/>
          <ac:spMkLst>
            <pc:docMk/>
            <pc:sldMk cId="3629905229" sldId="755"/>
            <ac:spMk id="8" creationId="{287BA198-98BA-67F4-849F-29A48E29A5CA}"/>
          </ac:spMkLst>
        </pc:spChg>
        <pc:picChg chg="del">
          <ac:chgData name="yashrealmec15@gmail.com" userId="96ecc678ac4d3d61" providerId="LiveId" clId="{49D23DAE-1727-4B62-919E-5481B1DC5217}" dt="2024-07-14T12:42:24.219" v="356" actId="478"/>
          <ac:picMkLst>
            <pc:docMk/>
            <pc:sldMk cId="3629905229" sldId="755"/>
            <ac:picMk id="9" creationId="{8FB31B4C-5351-1359-C357-CA8330ACA347}"/>
          </ac:picMkLst>
        </pc:picChg>
        <pc:picChg chg="add mod">
          <ac:chgData name="yashrealmec15@gmail.com" userId="96ecc678ac4d3d61" providerId="LiveId" clId="{49D23DAE-1727-4B62-919E-5481B1DC5217}" dt="2024-07-14T12:42:37.737" v="361" actId="1076"/>
          <ac:picMkLst>
            <pc:docMk/>
            <pc:sldMk cId="3629905229" sldId="755"/>
            <ac:picMk id="3074" creationId="{EA7C09C1-C34E-786D-5053-0086F99E5A14}"/>
          </ac:picMkLst>
        </pc:picChg>
      </pc:sldChg>
      <pc:sldChg chg="addSp delSp modSp add del mod modAnim">
        <pc:chgData name="yashrealmec15@gmail.com" userId="96ecc678ac4d3d61" providerId="LiveId" clId="{49D23DAE-1727-4B62-919E-5481B1DC5217}" dt="2024-07-14T12:44:20.988" v="368"/>
        <pc:sldMkLst>
          <pc:docMk/>
          <pc:sldMk cId="625651050" sldId="756"/>
        </pc:sldMkLst>
        <pc:spChg chg="mod">
          <ac:chgData name="yashrealmec15@gmail.com" userId="96ecc678ac4d3d61" providerId="LiveId" clId="{49D23DAE-1727-4B62-919E-5481B1DC5217}" dt="2024-07-14T11:24:00.129" v="121" actId="113"/>
          <ac:spMkLst>
            <pc:docMk/>
            <pc:sldMk cId="625651050" sldId="756"/>
            <ac:spMk id="3" creationId="{81C40EAD-6905-EC31-3B08-9C185FFC9166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4" creationId="{B6FEAEB5-1AD9-CFE3-CD8E-B5E6596058D8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6" creationId="{3A15AB07-B5B3-60D1-824A-B78BE87388C7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7" creationId="{92DDAA7E-195F-93FC-DB34-786FCD63C006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8" creationId="{817EAD78-56F7-5A29-1B47-8F6E22D99BC7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9" creationId="{C22878CC-8C4F-776F-A32E-FA62CF7B6342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0" creationId="{EF2E346B-0E47-1939-5AFD-065EB7EAF917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1" creationId="{F6BEBA25-47BF-2F19-5444-1A4B3FF2471A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2" creationId="{1F2FD050-F5A9-4EBB-4292-27D7330DD73E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3" creationId="{E8A80020-2470-9BD0-E8C1-B11045913854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4" creationId="{6BA605F5-7DED-461D-5479-AB957CA95596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9" creationId="{3A5C4AD2-D5C5-963C-8078-424661740FBE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21" creationId="{C584CAAF-0EB0-00C6-5BC6-7A5264A2765B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22" creationId="{50BAC3D4-8277-82FD-B3B5-4506E2D88D7A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4" creationId="{FA2FDE45-00A8-9CEC-3F65-F61B0009554B}"/>
          </ac:spMkLst>
        </pc:spChg>
        <pc:spChg chg="add mod">
          <ac:chgData name="yashrealmec15@gmail.com" userId="96ecc678ac4d3d61" providerId="LiveId" clId="{49D23DAE-1727-4B62-919E-5481B1DC5217}" dt="2024-07-14T11:26:33.576" v="128" actId="255"/>
          <ac:spMkLst>
            <pc:docMk/>
            <pc:sldMk cId="625651050" sldId="756"/>
            <ac:spMk id="25" creationId="{92E0B95E-6BC6-2E56-A79F-4EB092C5BA0F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6" creationId="{0558CF70-080F-BA7D-EBA4-6F82E5CA248E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7" creationId="{F5284B3B-3540-58C5-AB07-DF848D1ED6B0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8" creationId="{24CCA891-85EC-EDE7-4976-D4BC804B3335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9" creationId="{8701B698-6DCC-CE5A-CEDC-473A63796C13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0" creationId="{C8521A83-DFE7-69D5-7CE7-FB54067E1083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1" creationId="{040B3280-C7FB-9718-4694-4EB76E0021EF}"/>
          </ac:spMkLst>
        </pc:spChg>
        <pc:spChg chg="add mod">
          <ac:chgData name="yashrealmec15@gmail.com" userId="96ecc678ac4d3d61" providerId="LiveId" clId="{49D23DAE-1727-4B62-919E-5481B1DC5217}" dt="2024-07-14T11:30:46.141" v="192" actId="20577"/>
          <ac:spMkLst>
            <pc:docMk/>
            <pc:sldMk cId="625651050" sldId="756"/>
            <ac:spMk id="32" creationId="{C0A5ED93-19E0-5799-6447-E35F24F1B5C8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3" creationId="{215C4AE5-8A0C-FF04-D4F7-E75EB4D4B966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8" creationId="{A6992607-5E50-B736-AA98-F9238AE7C567}"/>
          </ac:spMkLst>
        </pc:spChg>
        <pc:spChg chg="add mod">
          <ac:chgData name="yashrealmec15@gmail.com" userId="96ecc678ac4d3d61" providerId="LiveId" clId="{49D23DAE-1727-4B62-919E-5481B1DC5217}" dt="2024-07-14T11:26:33.576" v="128" actId="255"/>
          <ac:spMkLst>
            <pc:docMk/>
            <pc:sldMk cId="625651050" sldId="756"/>
            <ac:spMk id="40" creationId="{23A28820-DA64-BD21-AE03-ABB216FAE71D}"/>
          </ac:spMkLst>
        </pc:spChg>
        <pc:spChg chg="add mod">
          <ac:chgData name="yashrealmec15@gmail.com" userId="96ecc678ac4d3d61" providerId="LiveId" clId="{49D23DAE-1727-4B62-919E-5481B1DC5217}" dt="2024-07-14T11:28:31.070" v="168" actId="1076"/>
          <ac:spMkLst>
            <pc:docMk/>
            <pc:sldMk cId="625651050" sldId="756"/>
            <ac:spMk id="41" creationId="{AEB68B81-8A18-F5F4-B55D-07D66EE60A46}"/>
          </ac:spMkLst>
        </pc:sp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5" creationId="{8B2371D6-813D-5846-2965-AA1E2CDAA9BE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6" creationId="{C6A7A1A4-123D-E718-0142-9CAA4A8CD3DC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7" creationId="{D6FD1D0A-3B53-D631-E761-CE300BD38FED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8" creationId="{9419F239-94CC-60BA-AA10-C3396E99749C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20" creationId="{0129C00D-D74D-FE53-BF79-58357D6ACFBA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23" creationId="{248ACB90-D5C9-43CD-AFF5-65E09C77CE26}"/>
          </ac:picMkLst>
        </pc:picChg>
        <pc:picChg chg="add del mod">
          <ac:chgData name="yashrealmec15@gmail.com" userId="96ecc678ac4d3d61" providerId="LiveId" clId="{49D23DAE-1727-4B62-919E-5481B1DC5217}" dt="2024-07-14T11:26:39.232" v="129" actId="478"/>
          <ac:picMkLst>
            <pc:docMk/>
            <pc:sldMk cId="625651050" sldId="756"/>
            <ac:picMk id="34" creationId="{1AB4C758-FB75-1DF3-D48A-8E6AFF80EF55}"/>
          </ac:picMkLst>
        </pc:picChg>
        <pc:picChg chg="add del mod">
          <ac:chgData name="yashrealmec15@gmail.com" userId="96ecc678ac4d3d61" providerId="LiveId" clId="{49D23DAE-1727-4B62-919E-5481B1DC5217}" dt="2024-07-14T11:26:51.351" v="131" actId="478"/>
          <ac:picMkLst>
            <pc:docMk/>
            <pc:sldMk cId="625651050" sldId="756"/>
            <ac:picMk id="35" creationId="{6116FFE0-71FE-3CA1-AA34-2B854D9663EC}"/>
          </ac:picMkLst>
        </pc:picChg>
        <pc:picChg chg="add del mod">
          <ac:chgData name="yashrealmec15@gmail.com" userId="96ecc678ac4d3d61" providerId="LiveId" clId="{49D23DAE-1727-4B62-919E-5481B1DC5217}" dt="2024-07-14T11:27:09.780" v="159" actId="478"/>
          <ac:picMkLst>
            <pc:docMk/>
            <pc:sldMk cId="625651050" sldId="756"/>
            <ac:picMk id="36" creationId="{32B61FC8-D689-3CB0-B25C-6971AA02DE56}"/>
          </ac:picMkLst>
        </pc:picChg>
        <pc:picChg chg="add del mod">
          <ac:chgData name="yashrealmec15@gmail.com" userId="96ecc678ac4d3d61" providerId="LiveId" clId="{49D23DAE-1727-4B62-919E-5481B1DC5217}" dt="2024-07-14T11:27:15.857" v="160" actId="478"/>
          <ac:picMkLst>
            <pc:docMk/>
            <pc:sldMk cId="625651050" sldId="756"/>
            <ac:picMk id="37" creationId="{2DFFCAF8-3213-F15C-8B51-312E3622B7F4}"/>
          </ac:picMkLst>
        </pc:picChg>
        <pc:picChg chg="add del mod">
          <ac:chgData name="yashrealmec15@gmail.com" userId="96ecc678ac4d3d61" providerId="LiveId" clId="{49D23DAE-1727-4B62-919E-5481B1DC5217}" dt="2024-07-14T11:27:22.481" v="161" actId="478"/>
          <ac:picMkLst>
            <pc:docMk/>
            <pc:sldMk cId="625651050" sldId="756"/>
            <ac:picMk id="39" creationId="{811BD573-8158-3EF6-7E87-BDFA3C264622}"/>
          </ac:picMkLst>
        </pc:picChg>
        <pc:picChg chg="add del mod">
          <ac:chgData name="yashrealmec15@gmail.com" userId="96ecc678ac4d3d61" providerId="LiveId" clId="{49D23DAE-1727-4B62-919E-5481B1DC5217}" dt="2024-07-14T11:25:49.162" v="124" actId="478"/>
          <ac:picMkLst>
            <pc:docMk/>
            <pc:sldMk cId="625651050" sldId="756"/>
            <ac:picMk id="42" creationId="{67AAD570-7F2F-DBE2-9FB0-17015CF78FF3}"/>
          </ac:picMkLst>
        </pc:picChg>
      </pc:sldChg>
      <pc:sldChg chg="addSp delSp modSp add mod modAnim">
        <pc:chgData name="yashrealmec15@gmail.com" userId="96ecc678ac4d3d61" providerId="LiveId" clId="{49D23DAE-1727-4B62-919E-5481B1DC5217}" dt="2024-07-14T12:44:25.487" v="369"/>
        <pc:sldMkLst>
          <pc:docMk/>
          <pc:sldMk cId="1267826958" sldId="757"/>
        </pc:sldMkLst>
        <pc:spChg chg="del">
          <ac:chgData name="yashrealmec15@gmail.com" userId="96ecc678ac4d3d61" providerId="LiveId" clId="{49D23DAE-1727-4B62-919E-5481B1DC5217}" dt="2024-07-14T11:31:42.262" v="196" actId="478"/>
          <ac:spMkLst>
            <pc:docMk/>
            <pc:sldMk cId="1267826958" sldId="757"/>
            <ac:spMk id="3" creationId="{81C40EAD-6905-EC31-3B08-9C185FFC9166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4" creationId="{FA2FDE45-00A8-9CEC-3F65-F61B0009554B}"/>
          </ac:spMkLst>
        </pc:spChg>
        <pc:spChg chg="del">
          <ac:chgData name="yashrealmec15@gmail.com" userId="96ecc678ac4d3d61" providerId="LiveId" clId="{49D23DAE-1727-4B62-919E-5481B1DC5217}" dt="2024-07-14T11:31:34.550" v="194" actId="478"/>
          <ac:spMkLst>
            <pc:docMk/>
            <pc:sldMk cId="1267826958" sldId="757"/>
            <ac:spMk id="25" creationId="{92E0B95E-6BC6-2E56-A79F-4EB092C5BA0F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6" creationId="{0558CF70-080F-BA7D-EBA4-6F82E5CA248E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7" creationId="{F5284B3B-3540-58C5-AB07-DF848D1ED6B0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8" creationId="{24CCA891-85EC-EDE7-4976-D4BC804B3335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9" creationId="{8701B698-6DCC-CE5A-CEDC-473A63796C13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0" creationId="{C8521A83-DFE7-69D5-7CE7-FB54067E1083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1" creationId="{040B3280-C7FB-9718-4694-4EB76E0021EF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2" creationId="{C0A5ED93-19E0-5799-6447-E35F24F1B5C8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3" creationId="{215C4AE5-8A0C-FF04-D4F7-E75EB4D4B966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8" creationId="{A6992607-5E50-B736-AA98-F9238AE7C567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40" creationId="{23A28820-DA64-BD21-AE03-ABB216FAE71D}"/>
          </ac:spMkLst>
        </pc:spChg>
        <pc:spChg chg="del">
          <ac:chgData name="yashrealmec15@gmail.com" userId="96ecc678ac4d3d61" providerId="LiveId" clId="{49D23DAE-1727-4B62-919E-5481B1DC5217}" dt="2024-07-14T11:31:34.550" v="194" actId="478"/>
          <ac:spMkLst>
            <pc:docMk/>
            <pc:sldMk cId="1267826958" sldId="757"/>
            <ac:spMk id="41" creationId="{AEB68B81-8A18-F5F4-B55D-07D66EE60A46}"/>
          </ac:spMkLst>
        </pc:spChg>
        <pc:picChg chg="add del mod">
          <ac:chgData name="yashrealmec15@gmail.com" userId="96ecc678ac4d3d61" providerId="LiveId" clId="{49D23DAE-1727-4B62-919E-5481B1DC5217}" dt="2024-07-14T11:34:21.430" v="201" actId="478"/>
          <ac:picMkLst>
            <pc:docMk/>
            <pc:sldMk cId="1267826958" sldId="757"/>
            <ac:picMk id="6" creationId="{1D1014C0-31EC-5C01-A08F-B86F95667366}"/>
          </ac:picMkLst>
        </pc:picChg>
        <pc:picChg chg="add mod">
          <ac:chgData name="yashrealmec15@gmail.com" userId="96ecc678ac4d3d61" providerId="LiveId" clId="{49D23DAE-1727-4B62-919E-5481B1DC5217}" dt="2024-07-14T11:43:17.936" v="224" actId="1440"/>
          <ac:picMkLst>
            <pc:docMk/>
            <pc:sldMk cId="1267826958" sldId="757"/>
            <ac:picMk id="7" creationId="{E8D9DD51-5CCE-0B1F-52B4-1FCAA923B6A0}"/>
          </ac:picMkLst>
        </pc:picChg>
        <pc:inkChg chg="add del">
          <ac:chgData name="yashrealmec15@gmail.com" userId="96ecc678ac4d3d61" providerId="LiveId" clId="{49D23DAE-1727-4B62-919E-5481B1DC5217}" dt="2024-07-14T11:41:47.880" v="218" actId="9405"/>
          <ac:inkMkLst>
            <pc:docMk/>
            <pc:sldMk cId="1267826958" sldId="757"/>
            <ac:inkMk id="8" creationId="{69A3C9B5-D937-2043-9DE9-18DC7353ABCE}"/>
          </ac:inkMkLst>
        </pc:inkChg>
        <pc:inkChg chg="add del">
          <ac:chgData name="yashrealmec15@gmail.com" userId="96ecc678ac4d3d61" providerId="LiveId" clId="{49D23DAE-1727-4B62-919E-5481B1DC5217}" dt="2024-07-14T11:42:33.599" v="220" actId="9405"/>
          <ac:inkMkLst>
            <pc:docMk/>
            <pc:sldMk cId="1267826958" sldId="757"/>
            <ac:inkMk id="9" creationId="{63AA73C8-B154-AE13-8321-4ABC5CAB14C2}"/>
          </ac:inkMkLst>
        </pc:inkChg>
      </pc:sldChg>
      <pc:sldChg chg="addSp delSp modSp add mod modAnim">
        <pc:chgData name="yashrealmec15@gmail.com" userId="96ecc678ac4d3d61" providerId="LiveId" clId="{49D23DAE-1727-4B62-919E-5481B1DC5217}" dt="2024-07-14T12:53:12.568" v="503"/>
        <pc:sldMkLst>
          <pc:docMk/>
          <pc:sldMk cId="3366003121" sldId="758"/>
        </pc:sldMkLst>
        <pc:spChg chg="mod">
          <ac:chgData name="yashrealmec15@gmail.com" userId="96ecc678ac4d3d61" providerId="LiveId" clId="{49D23DAE-1727-4B62-919E-5481B1DC5217}" dt="2024-07-14T12:31:04.527" v="238"/>
          <ac:spMkLst>
            <pc:docMk/>
            <pc:sldMk cId="3366003121" sldId="758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2:32:01.603" v="247" actId="108"/>
          <ac:spMkLst>
            <pc:docMk/>
            <pc:sldMk cId="3366003121" sldId="758"/>
            <ac:spMk id="3" creationId="{1A2165BC-2C65-050D-730D-8D462E50A505}"/>
          </ac:spMkLst>
        </pc:spChg>
        <pc:spChg chg="mod">
          <ac:chgData name="yashrealmec15@gmail.com" userId="96ecc678ac4d3d61" providerId="LiveId" clId="{49D23DAE-1727-4B62-919E-5481B1DC5217}" dt="2024-07-14T12:32:33.071" v="253"/>
          <ac:spMkLst>
            <pc:docMk/>
            <pc:sldMk cId="3366003121" sldId="758"/>
            <ac:spMk id="18" creationId="{D53295FF-8E56-9E2F-286D-99F4F4BE9A41}"/>
          </ac:spMkLst>
        </pc:spChg>
        <pc:spChg chg="mod">
          <ac:chgData name="yashrealmec15@gmail.com" userId="96ecc678ac4d3d61" providerId="LiveId" clId="{49D23DAE-1727-4B62-919E-5481B1DC5217}" dt="2024-07-14T12:32:33.071" v="253"/>
          <ac:spMkLst>
            <pc:docMk/>
            <pc:sldMk cId="3366003121" sldId="758"/>
            <ac:spMk id="19" creationId="{D950EDF1-6B48-840B-3445-E065D880A555}"/>
          </ac:spMkLst>
        </pc:spChg>
        <pc:spChg chg="mod">
          <ac:chgData name="yashrealmec15@gmail.com" userId="96ecc678ac4d3d61" providerId="LiveId" clId="{49D23DAE-1727-4B62-919E-5481B1DC5217}" dt="2024-07-14T12:32:33.071" v="253"/>
          <ac:spMkLst>
            <pc:docMk/>
            <pc:sldMk cId="3366003121" sldId="758"/>
            <ac:spMk id="20" creationId="{9F14BF36-9CF6-BE01-2014-45B2468A44BC}"/>
          </ac:spMkLst>
        </pc:spChg>
        <pc:grpChg chg="del">
          <ac:chgData name="yashrealmec15@gmail.com" userId="96ecc678ac4d3d61" providerId="LiveId" clId="{49D23DAE-1727-4B62-919E-5481B1DC5217}" dt="2024-07-14T12:32:26.270" v="252" actId="478"/>
          <ac:grpSpMkLst>
            <pc:docMk/>
            <pc:sldMk cId="3366003121" sldId="758"/>
            <ac:grpSpMk id="4" creationId="{E435A077-505C-C496-F5BE-FD8449A9288E}"/>
          </ac:grpSpMkLst>
        </pc:grpChg>
        <pc:grpChg chg="add mod">
          <ac:chgData name="yashrealmec15@gmail.com" userId="96ecc678ac4d3d61" providerId="LiveId" clId="{49D23DAE-1727-4B62-919E-5481B1DC5217}" dt="2024-07-14T12:32:42.578" v="254" actId="1076"/>
          <ac:grpSpMkLst>
            <pc:docMk/>
            <pc:sldMk cId="3366003121" sldId="758"/>
            <ac:grpSpMk id="14" creationId="{2D262FF9-C6C0-715B-F789-ADB9F00F6D63}"/>
          </ac:grpSpMkLst>
        </pc:grpChg>
        <pc:picChg chg="del">
          <ac:chgData name="yashrealmec15@gmail.com" userId="96ecc678ac4d3d61" providerId="LiveId" clId="{49D23DAE-1727-4B62-919E-5481B1DC5217}" dt="2024-07-14T12:32:09.833" v="248" actId="478"/>
          <ac:picMkLst>
            <pc:docMk/>
            <pc:sldMk cId="3366003121" sldId="758"/>
            <ac:picMk id="12" creationId="{D712E955-F44D-5D94-86EB-421644B25618}"/>
          </ac:picMkLst>
        </pc:picChg>
        <pc:picChg chg="add mod">
          <ac:chgData name="yashrealmec15@gmail.com" userId="96ecc678ac4d3d61" providerId="LiveId" clId="{49D23DAE-1727-4B62-919E-5481B1DC5217}" dt="2024-07-14T12:32:17.950" v="251"/>
          <ac:picMkLst>
            <pc:docMk/>
            <pc:sldMk cId="3366003121" sldId="758"/>
            <ac:picMk id="13" creationId="{53BC50B8-B0D6-2CC2-58E5-599A19C095CD}"/>
          </ac:picMkLst>
        </pc:picChg>
        <pc:cxnChg chg="mod">
          <ac:chgData name="yashrealmec15@gmail.com" userId="96ecc678ac4d3d61" providerId="LiveId" clId="{49D23DAE-1727-4B62-919E-5481B1DC5217}" dt="2024-07-14T12:32:33.071" v="253"/>
          <ac:cxnSpMkLst>
            <pc:docMk/>
            <pc:sldMk cId="3366003121" sldId="758"/>
            <ac:cxnSpMk id="15" creationId="{AB0B908B-7D92-B095-A441-2F78A5E0AAB2}"/>
          </ac:cxnSpMkLst>
        </pc:cxnChg>
        <pc:cxnChg chg="mod">
          <ac:chgData name="yashrealmec15@gmail.com" userId="96ecc678ac4d3d61" providerId="LiveId" clId="{49D23DAE-1727-4B62-919E-5481B1DC5217}" dt="2024-07-14T12:32:33.071" v="253"/>
          <ac:cxnSpMkLst>
            <pc:docMk/>
            <pc:sldMk cId="3366003121" sldId="758"/>
            <ac:cxnSpMk id="16" creationId="{E12BA83D-A242-4D4E-19E5-AF85B9A865BD}"/>
          </ac:cxnSpMkLst>
        </pc:cxnChg>
        <pc:cxnChg chg="mod">
          <ac:chgData name="yashrealmec15@gmail.com" userId="96ecc678ac4d3d61" providerId="LiveId" clId="{49D23DAE-1727-4B62-919E-5481B1DC5217}" dt="2024-07-14T12:32:33.071" v="253"/>
          <ac:cxnSpMkLst>
            <pc:docMk/>
            <pc:sldMk cId="3366003121" sldId="758"/>
            <ac:cxnSpMk id="17" creationId="{A2D6CF1F-7029-2512-5CA0-252A0184E9E6}"/>
          </ac:cxnSpMkLst>
        </pc:cxnChg>
      </pc:sldChg>
      <pc:sldChg chg="addSp delSp modSp add mod modAnim">
        <pc:chgData name="yashrealmec15@gmail.com" userId="96ecc678ac4d3d61" providerId="LiveId" clId="{49D23DAE-1727-4B62-919E-5481B1DC5217}" dt="2024-07-14T15:43:53.435" v="573" actId="108"/>
        <pc:sldMkLst>
          <pc:docMk/>
          <pc:sldMk cId="44114973" sldId="759"/>
        </pc:sldMkLst>
        <pc:spChg chg="mod">
          <ac:chgData name="yashrealmec15@gmail.com" userId="96ecc678ac4d3d61" providerId="LiveId" clId="{49D23DAE-1727-4B62-919E-5481B1DC5217}" dt="2024-07-14T12:35:47.880" v="304" actId="1076"/>
          <ac:spMkLst>
            <pc:docMk/>
            <pc:sldMk cId="44114973" sldId="759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5:43:53.435" v="573" actId="108"/>
          <ac:spMkLst>
            <pc:docMk/>
            <pc:sldMk cId="44114973" sldId="759"/>
            <ac:spMk id="3" creationId="{1A2165BC-2C65-050D-730D-8D462E50A505}"/>
          </ac:spMkLst>
        </pc:spChg>
        <pc:grpChg chg="del">
          <ac:chgData name="yashrealmec15@gmail.com" userId="96ecc678ac4d3d61" providerId="LiveId" clId="{49D23DAE-1727-4B62-919E-5481B1DC5217}" dt="2024-07-14T12:37:21.653" v="328" actId="478"/>
          <ac:grpSpMkLst>
            <pc:docMk/>
            <pc:sldMk cId="44114973" sldId="759"/>
            <ac:grpSpMk id="14" creationId="{2D262FF9-C6C0-715B-F789-ADB9F00F6D63}"/>
          </ac:grpSpMkLst>
        </pc:grpChg>
        <pc:picChg chg="add mod">
          <ac:chgData name="yashrealmec15@gmail.com" userId="96ecc678ac4d3d61" providerId="LiveId" clId="{49D23DAE-1727-4B62-919E-5481B1DC5217}" dt="2024-07-14T12:37:19.023" v="327"/>
          <ac:picMkLst>
            <pc:docMk/>
            <pc:sldMk cId="44114973" sldId="759"/>
            <ac:picMk id="4" creationId="{5B6FBCF5-3ED6-ADB6-9711-961D5197C046}"/>
          </ac:picMkLst>
        </pc:picChg>
        <pc:picChg chg="add mod">
          <ac:chgData name="yashrealmec15@gmail.com" userId="96ecc678ac4d3d61" providerId="LiveId" clId="{49D23DAE-1727-4B62-919E-5481B1DC5217}" dt="2024-07-14T12:37:29.944" v="330" actId="1076"/>
          <ac:picMkLst>
            <pc:docMk/>
            <pc:sldMk cId="44114973" sldId="759"/>
            <ac:picMk id="6" creationId="{3F95FA86-90D5-6EAF-313E-11F9843D68B9}"/>
          </ac:picMkLst>
        </pc:picChg>
        <pc:picChg chg="del">
          <ac:chgData name="yashrealmec15@gmail.com" userId="96ecc678ac4d3d61" providerId="LiveId" clId="{49D23DAE-1727-4B62-919E-5481B1DC5217}" dt="2024-07-14T12:36:17.361" v="306" actId="478"/>
          <ac:picMkLst>
            <pc:docMk/>
            <pc:sldMk cId="44114973" sldId="759"/>
            <ac:picMk id="13" creationId="{53BC50B8-B0D6-2CC2-58E5-599A19C095CD}"/>
          </ac:picMkLst>
        </pc:picChg>
      </pc:sldChg>
      <pc:sldChg chg="addSp delSp modSp add del mod addAnim delAnim modAnim">
        <pc:chgData name="yashrealmec15@gmail.com" userId="96ecc678ac4d3d61" providerId="LiveId" clId="{49D23DAE-1727-4B62-919E-5481B1DC5217}" dt="2024-07-14T15:44:06.075" v="574" actId="108"/>
        <pc:sldMkLst>
          <pc:docMk/>
          <pc:sldMk cId="1948781454" sldId="760"/>
        </pc:sldMkLst>
        <pc:spChg chg="mod">
          <ac:chgData name="yashrealmec15@gmail.com" userId="96ecc678ac4d3d61" providerId="LiveId" clId="{49D23DAE-1727-4B62-919E-5481B1DC5217}" dt="2024-07-14T12:53:14.569" v="515" actId="14100"/>
          <ac:spMkLst>
            <pc:docMk/>
            <pc:sldMk cId="1948781454" sldId="760"/>
            <ac:spMk id="2" creationId="{F84C86F3-DA51-F012-B62D-5124A687DDFF}"/>
          </ac:spMkLst>
        </pc:spChg>
        <pc:spChg chg="add del mod">
          <ac:chgData name="yashrealmec15@gmail.com" userId="96ecc678ac4d3d61" providerId="LiveId" clId="{49D23DAE-1727-4B62-919E-5481B1DC5217}" dt="2024-07-14T15:44:06.075" v="574" actId="108"/>
          <ac:spMkLst>
            <pc:docMk/>
            <pc:sldMk cId="1948781454" sldId="760"/>
            <ac:spMk id="3" creationId="{1A2165BC-2C65-050D-730D-8D462E50A505}"/>
          </ac:spMkLst>
        </pc:spChg>
        <pc:picChg chg="mod">
          <ac:chgData name="yashrealmec15@gmail.com" userId="96ecc678ac4d3d61" providerId="LiveId" clId="{49D23DAE-1727-4B62-919E-5481B1DC5217}" dt="2024-07-14T12:58:08.205" v="544" actId="1076"/>
          <ac:picMkLst>
            <pc:docMk/>
            <pc:sldMk cId="1948781454" sldId="760"/>
            <ac:picMk id="4" creationId="{5B6FBCF5-3ED6-ADB6-9711-961D5197C046}"/>
          </ac:picMkLst>
        </pc:picChg>
        <pc:picChg chg="del">
          <ac:chgData name="yashrealmec15@gmail.com" userId="96ecc678ac4d3d61" providerId="LiveId" clId="{49D23DAE-1727-4B62-919E-5481B1DC5217}" dt="2024-07-14T15:41:28.529" v="556" actId="478"/>
          <ac:picMkLst>
            <pc:docMk/>
            <pc:sldMk cId="1948781454" sldId="760"/>
            <ac:picMk id="6" creationId="{3F95FA86-90D5-6EAF-313E-11F9843D68B9}"/>
          </ac:picMkLst>
        </pc:picChg>
        <pc:picChg chg="add mod">
          <ac:chgData name="yashrealmec15@gmail.com" userId="96ecc678ac4d3d61" providerId="LiveId" clId="{49D23DAE-1727-4B62-919E-5481B1DC5217}" dt="2024-07-14T15:41:58.284" v="559"/>
          <ac:picMkLst>
            <pc:docMk/>
            <pc:sldMk cId="1948781454" sldId="760"/>
            <ac:picMk id="7" creationId="{2CC55A1E-8CCE-CC0B-617D-6D9FC62C908D}"/>
          </ac:picMkLst>
        </pc:picChg>
        <pc:picChg chg="add mod">
          <ac:chgData name="yashrealmec15@gmail.com" userId="96ecc678ac4d3d61" providerId="LiveId" clId="{49D23DAE-1727-4B62-919E-5481B1DC5217}" dt="2024-07-14T15:42:10.535" v="562" actId="14100"/>
          <ac:picMkLst>
            <pc:docMk/>
            <pc:sldMk cId="1948781454" sldId="760"/>
            <ac:picMk id="8" creationId="{4B3781CB-7DD9-D1BF-489A-D0B472D221D9}"/>
          </ac:picMkLst>
        </pc:picChg>
      </pc:sldChg>
      <pc:sldChg chg="delSp modSp add mod delAnim modAnim">
        <pc:chgData name="yashrealmec15@gmail.com" userId="96ecc678ac4d3d61" providerId="LiveId" clId="{49D23DAE-1727-4B62-919E-5481B1DC5217}" dt="2024-07-14T15:44:12.857" v="575" actId="108"/>
        <pc:sldMkLst>
          <pc:docMk/>
          <pc:sldMk cId="1119150135" sldId="761"/>
        </pc:sldMkLst>
        <pc:spChg chg="mod">
          <ac:chgData name="yashrealmec15@gmail.com" userId="96ecc678ac4d3d61" providerId="LiveId" clId="{49D23DAE-1727-4B62-919E-5481B1DC5217}" dt="2024-07-14T15:43:19.589" v="568" actId="20577"/>
          <ac:spMkLst>
            <pc:docMk/>
            <pc:sldMk cId="1119150135" sldId="761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5:44:12.857" v="575" actId="108"/>
          <ac:spMkLst>
            <pc:docMk/>
            <pc:sldMk cId="1119150135" sldId="761"/>
            <ac:spMk id="3" creationId="{1A2165BC-2C65-050D-730D-8D462E50A505}"/>
          </ac:spMkLst>
        </pc:spChg>
        <pc:picChg chg="del">
          <ac:chgData name="yashrealmec15@gmail.com" userId="96ecc678ac4d3d61" providerId="LiveId" clId="{49D23DAE-1727-4B62-919E-5481B1DC5217}" dt="2024-07-14T15:43:28.614" v="570" actId="478"/>
          <ac:picMkLst>
            <pc:docMk/>
            <pc:sldMk cId="1119150135" sldId="761"/>
            <ac:picMk id="4" creationId="{5B6FBCF5-3ED6-ADB6-9711-961D5197C046}"/>
          </ac:picMkLst>
        </pc:picChg>
        <pc:picChg chg="del">
          <ac:chgData name="yashrealmec15@gmail.com" userId="96ecc678ac4d3d61" providerId="LiveId" clId="{49D23DAE-1727-4B62-919E-5481B1DC5217}" dt="2024-07-14T15:43:26.034" v="569" actId="478"/>
          <ac:picMkLst>
            <pc:docMk/>
            <pc:sldMk cId="1119150135" sldId="761"/>
            <ac:picMk id="7" creationId="{2CC55A1E-8CCE-CC0B-617D-6D9FC62C908D}"/>
          </ac:picMkLst>
        </pc:picChg>
        <pc:picChg chg="del">
          <ac:chgData name="yashrealmec15@gmail.com" userId="96ecc678ac4d3d61" providerId="LiveId" clId="{49D23DAE-1727-4B62-919E-5481B1DC5217}" dt="2024-07-14T15:43:31.222" v="571" actId="478"/>
          <ac:picMkLst>
            <pc:docMk/>
            <pc:sldMk cId="1119150135" sldId="761"/>
            <ac:picMk id="8" creationId="{4B3781CB-7DD9-D1BF-489A-D0B472D221D9}"/>
          </ac:picMkLst>
        </pc:picChg>
      </pc:sldChg>
      <pc:sldChg chg="modSp add mod ord">
        <pc:chgData name="yashrealmec15@gmail.com" userId="96ecc678ac4d3d61" providerId="LiveId" clId="{49D23DAE-1727-4B62-919E-5481B1DC5217}" dt="2024-07-15T08:49:14.476" v="744" actId="1076"/>
        <pc:sldMkLst>
          <pc:docMk/>
          <pc:sldMk cId="2192944446" sldId="762"/>
        </pc:sldMkLst>
        <pc:spChg chg="mod">
          <ac:chgData name="yashrealmec15@gmail.com" userId="96ecc678ac4d3d61" providerId="LiveId" clId="{49D23DAE-1727-4B62-919E-5481B1DC5217}" dt="2024-07-15T08:49:14.476" v="744" actId="1076"/>
          <ac:spMkLst>
            <pc:docMk/>
            <pc:sldMk cId="2192944446" sldId="762"/>
            <ac:spMk id="4" creationId="{589D8245-E8BD-5155-E4C1-8A4C6DDCAD34}"/>
          </ac:spMkLst>
        </pc:spChg>
      </pc:sldChg>
      <pc:sldChg chg="modSp add mod modAnim">
        <pc:chgData name="yashrealmec15@gmail.com" userId="96ecc678ac4d3d61" providerId="LiveId" clId="{49D23DAE-1727-4B62-919E-5481B1DC5217}" dt="2024-07-15T08:51:20.818" v="757" actId="207"/>
        <pc:sldMkLst>
          <pc:docMk/>
          <pc:sldMk cId="2466378390" sldId="763"/>
        </pc:sldMkLst>
        <pc:spChg chg="mod">
          <ac:chgData name="yashrealmec15@gmail.com" userId="96ecc678ac4d3d61" providerId="LiveId" clId="{49D23DAE-1727-4B62-919E-5481B1DC5217}" dt="2024-07-14T15:49:40.723" v="641"/>
          <ac:spMkLst>
            <pc:docMk/>
            <pc:sldMk cId="2466378390" sldId="763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5T08:51:20.818" v="757" actId="207"/>
          <ac:spMkLst>
            <pc:docMk/>
            <pc:sldMk cId="2466378390" sldId="763"/>
            <ac:spMk id="4" creationId="{24B9606C-C12D-9197-F817-2CCFE9913BFE}"/>
          </ac:spMkLst>
        </pc:spChg>
      </pc:sldChg>
      <pc:sldChg chg="modSp add mod modAnim">
        <pc:chgData name="yashrealmec15@gmail.com" userId="96ecc678ac4d3d61" providerId="LiveId" clId="{49D23DAE-1727-4B62-919E-5481B1DC5217}" dt="2024-07-15T08:52:06.664" v="776" actId="20577"/>
        <pc:sldMkLst>
          <pc:docMk/>
          <pc:sldMk cId="3685175293" sldId="764"/>
        </pc:sldMkLst>
        <pc:spChg chg="mod">
          <ac:chgData name="yashrealmec15@gmail.com" userId="96ecc678ac4d3d61" providerId="LiveId" clId="{49D23DAE-1727-4B62-919E-5481B1DC5217}" dt="2024-07-14T15:52:22.476" v="671"/>
          <ac:spMkLst>
            <pc:docMk/>
            <pc:sldMk cId="3685175293" sldId="764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5T08:52:06.664" v="776" actId="20577"/>
          <ac:spMkLst>
            <pc:docMk/>
            <pc:sldMk cId="3685175293" sldId="764"/>
            <ac:spMk id="4" creationId="{24B9606C-C12D-9197-F817-2CCFE9913BFE}"/>
          </ac:spMkLst>
        </pc:spChg>
      </pc:sldChg>
      <pc:sldMasterChg chg="modSldLayout">
        <pc:chgData name="yashrealmec15@gmail.com" userId="96ecc678ac4d3d61" providerId="LiveId" clId="{49D23DAE-1727-4B62-919E-5481B1DC5217}" dt="2024-07-14T12:42:09.315" v="355" actId="207"/>
        <pc:sldMasterMkLst>
          <pc:docMk/>
          <pc:sldMasterMk cId="1788353970" sldId="2147483648"/>
        </pc:sldMasterMkLst>
        <pc:sldLayoutChg chg="addSp delSp modSp mod">
          <pc:chgData name="yashrealmec15@gmail.com" userId="96ecc678ac4d3d61" providerId="LiveId" clId="{49D23DAE-1727-4B62-919E-5481B1DC5217}" dt="2024-07-14T12:42:09.315" v="355" actId="207"/>
          <pc:sldLayoutMkLst>
            <pc:docMk/>
            <pc:sldMasterMk cId="1788353970" sldId="2147483648"/>
            <pc:sldLayoutMk cId="2916498579" sldId="2147483649"/>
          </pc:sldLayoutMkLst>
          <pc:spChg chg="add mod">
            <ac:chgData name="yashrealmec15@gmail.com" userId="96ecc678ac4d3d61" providerId="LiveId" clId="{49D23DAE-1727-4B62-919E-5481B1DC5217}" dt="2024-07-14T12:40:31.226" v="339" actId="14100"/>
            <ac:spMkLst>
              <pc:docMk/>
              <pc:sldMasterMk cId="1788353970" sldId="2147483648"/>
              <pc:sldLayoutMk cId="2916498579" sldId="2147483649"/>
              <ac:spMk id="4" creationId="{F6FF5B9E-D728-E39C-4A10-0B479F93856B}"/>
            </ac:spMkLst>
          </pc:spChg>
          <pc:spChg chg="add mod">
            <ac:chgData name="yashrealmec15@gmail.com" userId="96ecc678ac4d3d61" providerId="LiveId" clId="{49D23DAE-1727-4B62-919E-5481B1DC5217}" dt="2024-07-14T12:40:41.442" v="345"/>
            <ac:spMkLst>
              <pc:docMk/>
              <pc:sldMasterMk cId="1788353970" sldId="2147483648"/>
              <pc:sldLayoutMk cId="2916498579" sldId="2147483649"/>
              <ac:spMk id="6" creationId="{566F72CA-FEE3-B8DC-DE80-4845DB8C6F82}"/>
            </ac:spMkLst>
          </pc:spChg>
          <pc:spChg chg="mod">
            <ac:chgData name="yashrealmec15@gmail.com" userId="96ecc678ac4d3d61" providerId="LiveId" clId="{49D23DAE-1727-4B62-919E-5481B1DC5217}" dt="2024-07-14T12:42:09.315" v="355" actId="207"/>
            <ac:spMkLst>
              <pc:docMk/>
              <pc:sldMasterMk cId="1788353970" sldId="2147483648"/>
              <pc:sldLayoutMk cId="2916498579" sldId="2147483649"/>
              <ac:spMk id="7" creationId="{40B25912-FA74-DA0F-51FD-FAC1B13434FA}"/>
            </ac:spMkLst>
          </pc:spChg>
          <pc:spChg chg="add del mod">
            <ac:chgData name="yashrealmec15@gmail.com" userId="96ecc678ac4d3d61" providerId="LiveId" clId="{49D23DAE-1727-4B62-919E-5481B1DC5217}" dt="2024-07-14T12:41:06.353" v="347" actId="478"/>
            <ac:spMkLst>
              <pc:docMk/>
              <pc:sldMasterMk cId="1788353970" sldId="2147483648"/>
              <pc:sldLayoutMk cId="2916498579" sldId="2147483649"/>
              <ac:spMk id="8" creationId="{6FA0F900-C95F-90A9-B598-EAC7AB5AA539}"/>
            </ac:spMkLst>
          </pc:spChg>
          <pc:spChg chg="mod">
            <ac:chgData name="yashrealmec15@gmail.com" userId="96ecc678ac4d3d61" providerId="LiveId" clId="{49D23DAE-1727-4B62-919E-5481B1DC5217}" dt="2024-07-14T12:42:01.770" v="354" actId="208"/>
            <ac:spMkLst>
              <pc:docMk/>
              <pc:sldMasterMk cId="1788353970" sldId="2147483648"/>
              <pc:sldLayoutMk cId="2916498579" sldId="2147483649"/>
              <ac:spMk id="11" creationId="{0A72116D-6F86-BD64-4466-FC5B3E593B08}"/>
            </ac:spMkLst>
          </pc:spChg>
          <pc:spChg chg="mod">
            <ac:chgData name="yashrealmec15@gmail.com" userId="96ecc678ac4d3d61" providerId="LiveId" clId="{49D23DAE-1727-4B62-919E-5481B1DC5217}" dt="2024-07-14T12:41:48.039" v="352" actId="207"/>
            <ac:spMkLst>
              <pc:docMk/>
              <pc:sldMasterMk cId="1788353970" sldId="2147483648"/>
              <pc:sldLayoutMk cId="2916498579" sldId="2147483649"/>
              <ac:spMk id="13" creationId="{61F3B831-39D2-F3BA-A6AA-9E6F43CE56B3}"/>
            </ac:spMkLst>
          </pc:spChg>
          <pc:spChg chg="mod">
            <ac:chgData name="yashrealmec15@gmail.com" userId="96ecc678ac4d3d61" providerId="LiveId" clId="{49D23DAE-1727-4B62-919E-5481B1DC5217}" dt="2024-07-14T12:41:53.959" v="353" actId="207"/>
            <ac:spMkLst>
              <pc:docMk/>
              <pc:sldMasterMk cId="1788353970" sldId="2147483648"/>
              <pc:sldLayoutMk cId="2916498579" sldId="2147483649"/>
              <ac:spMk id="15" creationId="{B5D5B257-C98E-B0DA-9E3F-C9309303B85D}"/>
            </ac:spMkLst>
          </pc:spChg>
          <pc:picChg chg="add del">
            <ac:chgData name="yashrealmec15@gmail.com" userId="96ecc678ac4d3d61" providerId="LiveId" clId="{49D23DAE-1727-4B62-919E-5481B1DC5217}" dt="2024-07-14T12:40:02.646" v="334" actId="478"/>
            <ac:picMkLst>
              <pc:docMk/>
              <pc:sldMasterMk cId="1788353970" sldId="2147483648"/>
              <pc:sldLayoutMk cId="2916498579" sldId="2147483649"/>
              <ac:picMk id="1026" creationId="{81478DD0-B197-0664-EB89-C9481158212E}"/>
            </ac:picMkLst>
          </pc:picChg>
          <pc:picChg chg="add del">
            <ac:chgData name="yashrealmec15@gmail.com" userId="96ecc678ac4d3d61" providerId="LiveId" clId="{49D23DAE-1727-4B62-919E-5481B1DC5217}" dt="2024-07-14T12:40:05.696" v="336" actId="478"/>
            <ac:picMkLst>
              <pc:docMk/>
              <pc:sldMasterMk cId="1788353970" sldId="2147483648"/>
              <pc:sldLayoutMk cId="2916498579" sldId="2147483649"/>
              <ac:picMk id="1028" creationId="{1FC2430D-7377-B690-8BF5-B888B133E842}"/>
            </ac:picMkLst>
          </pc:picChg>
          <pc:picChg chg="add mod">
            <ac:chgData name="yashrealmec15@gmail.com" userId="96ecc678ac4d3d61" providerId="LiveId" clId="{49D23DAE-1727-4B62-919E-5481B1DC5217}" dt="2024-07-14T12:41:31.391" v="350" actId="1076"/>
            <ac:picMkLst>
              <pc:docMk/>
              <pc:sldMasterMk cId="1788353970" sldId="2147483648"/>
              <pc:sldLayoutMk cId="2916498579" sldId="2147483649"/>
              <ac:picMk id="1034" creationId="{D198D5C4-79F4-AE90-E2DF-709C575C4CEF}"/>
            </ac:picMkLst>
          </pc:picChg>
        </pc:sldLayoutChg>
      </pc:sldMasterChg>
    </pc:docChg>
  </pc:docChgLst>
  <pc:docChgLst>
    <pc:chgData name="yashrealmec15@gmail.com" userId="96ecc678ac4d3d61" providerId="LiveId" clId="{C5B72574-E5E5-4A18-9B57-AB34AC2F9D7A}"/>
    <pc:docChg chg="delSld modSld">
      <pc:chgData name="yashrealmec15@gmail.com" userId="96ecc678ac4d3d61" providerId="LiveId" clId="{C5B72574-E5E5-4A18-9B57-AB34AC2F9D7A}" dt="2024-06-17T07:57:34.423" v="13" actId="20577"/>
      <pc:docMkLst>
        <pc:docMk/>
      </pc:docMkLst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62281486" sldId="64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17702614" sldId="64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898016635" sldId="65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3674283" sldId="65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930638635" sldId="65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253657519" sldId="65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150905127" sldId="65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35069497" sldId="65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03636640" sldId="65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73660813" sldId="65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9003604" sldId="65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77897784" sldId="65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389859563" sldId="66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96164690" sldId="66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555105972" sldId="66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045611350" sldId="66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47306443" sldId="66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751812055" sldId="66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222866762" sldId="66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661931999" sldId="66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2302289" sldId="66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6595097" sldId="66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59789132" sldId="67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231714402" sldId="67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280686333" sldId="67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016640017" sldId="67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09592970" sldId="67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67528899" sldId="67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21549345" sldId="67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45529746" sldId="67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20458233" sldId="67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14652368" sldId="68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60583060" sldId="68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941385338" sldId="68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776433213" sldId="68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490464746" sldId="68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58883019" sldId="68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713911257" sldId="68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89311865" sldId="68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42617985" sldId="68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003366215" sldId="68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953867184" sldId="69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876647941" sldId="69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70800081" sldId="69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80564958" sldId="69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938431830" sldId="69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009489129" sldId="69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33904051" sldId="69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0893571" sldId="69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66064976" sldId="69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44180415" sldId="70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49028307" sldId="70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72354377" sldId="70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837862864" sldId="70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13974907" sldId="70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530603169" sldId="70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35348407" sldId="70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61983905" sldId="70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06786812" sldId="70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21179507" sldId="70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1053987" sldId="71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87117013" sldId="71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53648494" sldId="71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15426406" sldId="71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86611412" sldId="71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03470616" sldId="71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521122119" sldId="71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9370039" sldId="71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704542111" sldId="71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00108610" sldId="71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917159218" sldId="72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71704215" sldId="72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039294231" sldId="72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213894748" sldId="72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546854533" sldId="72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29012025" sldId="72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13584650" sldId="72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37352871" sldId="72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73702574" sldId="72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21878848" sldId="72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627051918" sldId="73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676214432" sldId="73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401770751" sldId="73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22599647" sldId="73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363113778" sldId="73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076002583" sldId="73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572287114" sldId="73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519440035" sldId="73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659263192" sldId="73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49794593" sldId="73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747303867" sldId="74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6686708" sldId="74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635014593" sldId="743"/>
        </pc:sldMkLst>
      </pc:sldChg>
      <pc:sldChg chg="modSp">
        <pc:chgData name="yashrealmec15@gmail.com" userId="96ecc678ac4d3d61" providerId="LiveId" clId="{C5B72574-E5E5-4A18-9B57-AB34AC2F9D7A}" dt="2024-06-17T07:57:34.423" v="13" actId="20577"/>
        <pc:sldMkLst>
          <pc:docMk/>
          <pc:sldMk cId="3813672006" sldId="744"/>
        </pc:sldMkLst>
        <pc:spChg chg="mod">
          <ac:chgData name="yashrealmec15@gmail.com" userId="96ecc678ac4d3d61" providerId="LiveId" clId="{C5B72574-E5E5-4A18-9B57-AB34AC2F9D7A}" dt="2024-06-17T07:57:34.423" v="13" actId="20577"/>
          <ac:spMkLst>
            <pc:docMk/>
            <pc:sldMk cId="3813672006" sldId="744"/>
            <ac:spMk id="2" creationId="{6A6A7D09-5AE8-1B80-5788-7810E161878F}"/>
          </ac:spMkLst>
        </pc:spChg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22563926" sldId="74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62126078" sldId="74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27958338" sldId="74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579759125" sldId="74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58481202" sldId="74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93363092" sldId="75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66478947" sldId="75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58936243" sldId="75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09095659" sldId="753"/>
        </pc:sldMkLst>
      </pc:sldChg>
    </pc:docChg>
  </pc:docChgLst>
  <pc:docChgLst>
    <pc:chgData name="yashrealmec15@gmail.com" userId="96ecc678ac4d3d61" providerId="LiveId" clId="{CEA96446-A1CD-4E5A-A99B-98A86C788EAC}"/>
    <pc:docChg chg="undo redo custSel addSld delSld modSld sldOrd delMainMaster modMainMaster">
      <pc:chgData name="yashrealmec15@gmail.com" userId="96ecc678ac4d3d61" providerId="LiveId" clId="{CEA96446-A1CD-4E5A-A99B-98A86C788EAC}" dt="2024-06-17T07:39:06.256" v="2455" actId="1076"/>
      <pc:docMkLst>
        <pc:docMk/>
      </pc:docMkLst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3141225167" sldId="399"/>
        </pc:sldMkLst>
      </pc:sldChg>
      <pc:sldChg chg="modSp del modAnim">
        <pc:chgData name="yashrealmec15@gmail.com" userId="96ecc678ac4d3d61" providerId="LiveId" clId="{CEA96446-A1CD-4E5A-A99B-98A86C788EAC}" dt="2024-06-17T07:36:43.863" v="2445" actId="47"/>
        <pc:sldMkLst>
          <pc:docMk/>
          <pc:sldMk cId="662278699" sldId="422"/>
        </pc:sldMkLst>
        <pc:spChg chg="mod">
          <ac:chgData name="yashrealmec15@gmail.com" userId="96ecc678ac4d3d61" providerId="LiveId" clId="{CEA96446-A1CD-4E5A-A99B-98A86C788EAC}" dt="2024-06-17T07:21:12.529" v="2415"/>
          <ac:spMkLst>
            <pc:docMk/>
            <pc:sldMk cId="662278699" sldId="422"/>
            <ac:spMk id="3" creationId="{F6BD9CF1-C17C-898C-8755-B0786EC18F58}"/>
          </ac:spMkLst>
        </pc:spChg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1262274336" sldId="423"/>
        </pc:sldMkLst>
      </pc:sldChg>
      <pc:sldChg chg="add del">
        <pc:chgData name="yashrealmec15@gmail.com" userId="96ecc678ac4d3d61" providerId="LiveId" clId="{CEA96446-A1CD-4E5A-A99B-98A86C788EAC}" dt="2024-06-16T11:07:47.069" v="1279" actId="47"/>
        <pc:sldMkLst>
          <pc:docMk/>
          <pc:sldMk cId="319809262" sldId="477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1943860657" sldId="489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3502641844" sldId="491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2357507961" sldId="492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2346263532" sldId="493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717498179" sldId="494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1955047429" sldId="572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863903390" sldId="625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4138293337" sldId="626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991227530" sldId="627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420217808" sldId="628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2548799771" sldId="631"/>
        </pc:sldMkLst>
      </pc:sldChg>
      <pc:sldChg chg="delSp del mod">
        <pc:chgData name="yashrealmec15@gmail.com" userId="96ecc678ac4d3d61" providerId="LiveId" clId="{CEA96446-A1CD-4E5A-A99B-98A86C788EAC}" dt="2024-06-17T07:36:43.863" v="2445" actId="47"/>
        <pc:sldMkLst>
          <pc:docMk/>
          <pc:sldMk cId="2608319135" sldId="633"/>
        </pc:sldMkLst>
        <pc:spChg chg="del">
          <ac:chgData name="yashrealmec15@gmail.com" userId="96ecc678ac4d3d61" providerId="LiveId" clId="{CEA96446-A1CD-4E5A-A99B-98A86C788EAC}" dt="2024-06-17T06:34:30.659" v="2229" actId="478"/>
          <ac:spMkLst>
            <pc:docMk/>
            <pc:sldMk cId="2608319135" sldId="633"/>
            <ac:spMk id="2" creationId="{9B45BF8E-C53C-7520-3D43-87977CBA5A4F}"/>
          </ac:spMkLst>
        </pc:sp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1924843299" sldId="635"/>
        </pc:sldMkLst>
        <pc:spChg chg="del">
          <ac:chgData name="yashrealmec15@gmail.com" userId="96ecc678ac4d3d61" providerId="LiveId" clId="{CEA96446-A1CD-4E5A-A99B-98A86C788EAC}" dt="2024-06-17T06:07:56.264" v="2138" actId="478"/>
          <ac:spMkLst>
            <pc:docMk/>
            <pc:sldMk cId="1924843299" sldId="635"/>
            <ac:spMk id="2" creationId="{819E4BE0-9E22-1A65-773D-13A88ED6331A}"/>
          </ac:spMkLst>
        </pc:spChg>
        <pc:spChg chg="add mod">
          <ac:chgData name="yashrealmec15@gmail.com" userId="96ecc678ac4d3d61" providerId="LiveId" clId="{CEA96446-A1CD-4E5A-A99B-98A86C788EAC}" dt="2024-06-17T06:51:00.876" v="2271" actId="1076"/>
          <ac:spMkLst>
            <pc:docMk/>
            <pc:sldMk cId="1924843299" sldId="635"/>
            <ac:spMk id="4" creationId="{3562B5CA-ABE1-0A2F-1BFC-79E297E8A690}"/>
          </ac:spMkLst>
        </pc:spChg>
        <pc:spChg chg="add mod">
          <ac:chgData name="yashrealmec15@gmail.com" userId="96ecc678ac4d3d61" providerId="LiveId" clId="{CEA96446-A1CD-4E5A-A99B-98A86C788EAC}" dt="2024-06-17T06:45:33.421" v="2266" actId="14100"/>
          <ac:spMkLst>
            <pc:docMk/>
            <pc:sldMk cId="1924843299" sldId="635"/>
            <ac:spMk id="5" creationId="{FE46AC3C-477D-487E-3274-0174F7BA89EB}"/>
          </ac:spMkLst>
        </pc:spChg>
        <pc:spChg chg="add mod">
          <ac:chgData name="yashrealmec15@gmail.com" userId="96ecc678ac4d3d61" providerId="LiveId" clId="{CEA96446-A1CD-4E5A-A99B-98A86C788EAC}" dt="2024-06-17T06:45:56.370" v="2268" actId="1076"/>
          <ac:spMkLst>
            <pc:docMk/>
            <pc:sldMk cId="1924843299" sldId="635"/>
            <ac:spMk id="6" creationId="{55FD5DB7-6E7F-357B-6951-8A1F26A47829}"/>
          </ac:spMkLst>
        </pc:spChg>
        <pc:picChg chg="add mod">
          <ac:chgData name="yashrealmec15@gmail.com" userId="96ecc678ac4d3d61" providerId="LiveId" clId="{CEA96446-A1CD-4E5A-A99B-98A86C788EAC}" dt="2024-06-17T06:50:52.711" v="2269" actId="1076"/>
          <ac:picMkLst>
            <pc:docMk/>
            <pc:sldMk cId="1924843299" sldId="635"/>
            <ac:picMk id="5122" creationId="{7DA85FD6-6693-F10C-52BC-EA9BE8456DE6}"/>
          </ac:picMkLst>
        </pc:picChg>
        <pc:picChg chg="del">
          <ac:chgData name="yashrealmec15@gmail.com" userId="96ecc678ac4d3d61" providerId="LiveId" clId="{CEA96446-A1CD-4E5A-A99B-98A86C788EAC}" dt="2024-06-17T06:43:59.225" v="2251" actId="478"/>
          <ac:picMkLst>
            <pc:docMk/>
            <pc:sldMk cId="1924843299" sldId="635"/>
            <ac:picMk id="7170" creationId="{1FE664A3-6FCF-3C27-1E99-32C4CB05DC0B}"/>
          </ac:picMkLst>
        </pc:pic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3148271491" sldId="636"/>
        </pc:sldMkLst>
        <pc:spChg chg="del">
          <ac:chgData name="yashrealmec15@gmail.com" userId="96ecc678ac4d3d61" providerId="LiveId" clId="{CEA96446-A1CD-4E5A-A99B-98A86C788EAC}" dt="2024-06-17T06:07:51.407" v="2137" actId="478"/>
          <ac:spMkLst>
            <pc:docMk/>
            <pc:sldMk cId="3148271491" sldId="636"/>
            <ac:spMk id="2" creationId="{3E710F22-9A96-2209-654D-715959F472E9}"/>
          </ac:spMkLst>
        </pc:spChg>
        <pc:spChg chg="add mod">
          <ac:chgData name="yashrealmec15@gmail.com" userId="96ecc678ac4d3d61" providerId="LiveId" clId="{CEA96446-A1CD-4E5A-A99B-98A86C788EAC}" dt="2024-06-17T06:42:14.441" v="2246" actId="2085"/>
          <ac:spMkLst>
            <pc:docMk/>
            <pc:sldMk cId="3148271491" sldId="636"/>
            <ac:spMk id="4" creationId="{A475E543-85B6-01F0-5A66-F44678D6E5A0}"/>
          </ac:spMkLst>
        </pc:spChg>
        <pc:spChg chg="add mod">
          <ac:chgData name="yashrealmec15@gmail.com" userId="96ecc678ac4d3d61" providerId="LiveId" clId="{CEA96446-A1CD-4E5A-A99B-98A86C788EAC}" dt="2024-06-17T06:42:33.538" v="2250" actId="14100"/>
          <ac:spMkLst>
            <pc:docMk/>
            <pc:sldMk cId="3148271491" sldId="636"/>
            <ac:spMk id="5" creationId="{D6280423-3904-8F14-8F8C-9AA9D133F9C0}"/>
          </ac:spMkLst>
        </pc:spChg>
        <pc:picChg chg="add del">
          <ac:chgData name="yashrealmec15@gmail.com" userId="96ecc678ac4d3d61" providerId="LiveId" clId="{CEA96446-A1CD-4E5A-A99B-98A86C788EAC}" dt="2024-06-17T06:41:12.739" v="2242" actId="478"/>
          <ac:picMkLst>
            <pc:docMk/>
            <pc:sldMk cId="3148271491" sldId="636"/>
            <ac:picMk id="4098" creationId="{B7D423D5-D87D-E661-A073-27E036BEDE32}"/>
          </ac:picMkLst>
        </pc:picChg>
        <pc:picChg chg="add">
          <ac:chgData name="yashrealmec15@gmail.com" userId="96ecc678ac4d3d61" providerId="LiveId" clId="{CEA96446-A1CD-4E5A-A99B-98A86C788EAC}" dt="2024-06-17T06:41:49.282" v="2243"/>
          <ac:picMkLst>
            <pc:docMk/>
            <pc:sldMk cId="3148271491" sldId="636"/>
            <ac:picMk id="4100" creationId="{80BCFE36-0714-C54E-6D1B-CBDB8E5CD713}"/>
          </ac:picMkLst>
        </pc:picChg>
        <pc:picChg chg="del">
          <ac:chgData name="yashrealmec15@gmail.com" userId="96ecc678ac4d3d61" providerId="LiveId" clId="{CEA96446-A1CD-4E5A-A99B-98A86C788EAC}" dt="2024-06-17T06:41:07.182" v="2240" actId="478"/>
          <ac:picMkLst>
            <pc:docMk/>
            <pc:sldMk cId="3148271491" sldId="636"/>
            <ac:picMk id="6146" creationId="{315DFE09-066F-9B14-B8DA-FF7B055EE7AD}"/>
          </ac:picMkLst>
        </pc:pic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1884696682" sldId="637"/>
        </pc:sldMkLst>
        <pc:spChg chg="del">
          <ac:chgData name="yashrealmec15@gmail.com" userId="96ecc678ac4d3d61" providerId="LiveId" clId="{CEA96446-A1CD-4E5A-A99B-98A86C788EAC}" dt="2024-06-17T06:07:47.040" v="2136" actId="478"/>
          <ac:spMkLst>
            <pc:docMk/>
            <pc:sldMk cId="1884696682" sldId="637"/>
            <ac:spMk id="2" creationId="{CF84675C-E6F8-17BC-05A4-53E5A3A8BB00}"/>
          </ac:spMkLst>
        </pc:spChg>
        <pc:spChg chg="add">
          <ac:chgData name="yashrealmec15@gmail.com" userId="96ecc678ac4d3d61" providerId="LiveId" clId="{CEA96446-A1CD-4E5A-A99B-98A86C788EAC}" dt="2024-06-17T06:39:09.123" v="2236"/>
          <ac:spMkLst>
            <pc:docMk/>
            <pc:sldMk cId="1884696682" sldId="637"/>
            <ac:spMk id="4" creationId="{10E1452B-5B7F-C4B0-DBDA-E9E00808B705}"/>
          </ac:spMkLst>
        </pc:spChg>
        <pc:picChg chg="add mod">
          <ac:chgData name="yashrealmec15@gmail.com" userId="96ecc678ac4d3d61" providerId="LiveId" clId="{CEA96446-A1CD-4E5A-A99B-98A86C788EAC}" dt="2024-06-17T06:39:22.333" v="2239" actId="1076"/>
          <ac:picMkLst>
            <pc:docMk/>
            <pc:sldMk cId="1884696682" sldId="637"/>
            <ac:picMk id="5" creationId="{369BABE6-D2D6-49F6-09E9-E5C78C8381F9}"/>
          </ac:picMkLst>
        </pc:picChg>
        <pc:picChg chg="del">
          <ac:chgData name="yashrealmec15@gmail.com" userId="96ecc678ac4d3d61" providerId="LiveId" clId="{CEA96446-A1CD-4E5A-A99B-98A86C788EAC}" dt="2024-06-17T06:39:07.677" v="2235" actId="478"/>
          <ac:picMkLst>
            <pc:docMk/>
            <pc:sldMk cId="1884696682" sldId="637"/>
            <ac:picMk id="5122" creationId="{9E826318-2F9A-189F-26BB-7B9A2E48E420}"/>
          </ac:picMkLst>
        </pc:pic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2307825816" sldId="638"/>
        </pc:sldMkLst>
        <pc:spChg chg="del">
          <ac:chgData name="yashrealmec15@gmail.com" userId="96ecc678ac4d3d61" providerId="LiveId" clId="{CEA96446-A1CD-4E5A-A99B-98A86C788EAC}" dt="2024-06-17T06:08:02.348" v="2139" actId="478"/>
          <ac:spMkLst>
            <pc:docMk/>
            <pc:sldMk cId="2307825816" sldId="638"/>
            <ac:spMk id="2" creationId="{CE8AB172-0A13-C9B0-030E-8B18E167423E}"/>
          </ac:spMkLst>
        </pc:spChg>
        <pc:picChg chg="add mod">
          <ac:chgData name="yashrealmec15@gmail.com" userId="96ecc678ac4d3d61" providerId="LiveId" clId="{CEA96446-A1CD-4E5A-A99B-98A86C788EAC}" dt="2024-06-17T06:37:42.422" v="2234" actId="1076"/>
          <ac:picMkLst>
            <pc:docMk/>
            <pc:sldMk cId="2307825816" sldId="638"/>
            <ac:picMk id="2050" creationId="{D77FDF55-654F-EE87-E051-6D6F885E60BF}"/>
          </ac:picMkLst>
        </pc:picChg>
        <pc:picChg chg="del">
          <ac:chgData name="yashrealmec15@gmail.com" userId="96ecc678ac4d3d61" providerId="LiveId" clId="{CEA96446-A1CD-4E5A-A99B-98A86C788EAC}" dt="2024-06-17T06:37:31.685" v="2231" actId="478"/>
          <ac:picMkLst>
            <pc:docMk/>
            <pc:sldMk cId="2307825816" sldId="638"/>
            <ac:picMk id="4098" creationId="{21F9BD0A-FB77-0323-3053-118B4FDECAC3}"/>
          </ac:picMkLst>
        </pc:picChg>
      </pc:sldChg>
      <pc:sldChg chg="modSp">
        <pc:chgData name="yashrealmec15@gmail.com" userId="96ecc678ac4d3d61" providerId="LiveId" clId="{CEA96446-A1CD-4E5A-A99B-98A86C788EAC}" dt="2024-06-17T06:16:09.766" v="2184" actId="20577"/>
        <pc:sldMkLst>
          <pc:docMk/>
          <pc:sldMk cId="3643253203" sldId="639"/>
        </pc:sldMkLst>
        <pc:spChg chg="mod">
          <ac:chgData name="yashrealmec15@gmail.com" userId="96ecc678ac4d3d61" providerId="LiveId" clId="{CEA96446-A1CD-4E5A-A99B-98A86C788EAC}" dt="2024-06-17T06:16:09.766" v="2184" actId="20577"/>
          <ac:spMkLst>
            <pc:docMk/>
            <pc:sldMk cId="3643253203" sldId="639"/>
            <ac:spMk id="8" creationId="{287BA198-98BA-67F4-849F-29A48E29A5CA}"/>
          </ac:spMkLst>
        </pc:spChg>
      </pc:sldChg>
      <pc:sldChg chg="delSp mod">
        <pc:chgData name="yashrealmec15@gmail.com" userId="96ecc678ac4d3d61" providerId="LiveId" clId="{CEA96446-A1CD-4E5A-A99B-98A86C788EAC}" dt="2024-06-17T07:06:10.190" v="2303" actId="478"/>
        <pc:sldMkLst>
          <pc:docMk/>
          <pc:sldMk cId="1354810265" sldId="641"/>
        </pc:sldMkLst>
        <pc:spChg chg="del">
          <ac:chgData name="yashrealmec15@gmail.com" userId="96ecc678ac4d3d61" providerId="LiveId" clId="{CEA96446-A1CD-4E5A-A99B-98A86C788EAC}" dt="2024-06-17T07:06:10.190" v="2303" actId="478"/>
          <ac:spMkLst>
            <pc:docMk/>
            <pc:sldMk cId="1354810265" sldId="641"/>
            <ac:spMk id="2" creationId="{9B45BF8E-C53C-7520-3D43-87977CBA5A4F}"/>
          </ac:spMkLst>
        </pc:spChg>
      </pc:sldChg>
      <pc:sldChg chg="modSp">
        <pc:chgData name="yashrealmec15@gmail.com" userId="96ecc678ac4d3d61" providerId="LiveId" clId="{CEA96446-A1CD-4E5A-A99B-98A86C788EAC}" dt="2024-06-17T07:17:31.157" v="2403" actId="478"/>
        <pc:sldMkLst>
          <pc:docMk/>
          <pc:sldMk cId="4210244079" sldId="642"/>
        </pc:sldMkLst>
        <pc:graphicFrameChg chg="mod">
          <ac:chgData name="yashrealmec15@gmail.com" userId="96ecc678ac4d3d61" providerId="LiveId" clId="{CEA96446-A1CD-4E5A-A99B-98A86C788EAC}" dt="2024-06-17T07:17:31.157" v="2403" actId="478"/>
          <ac:graphicFrameMkLst>
            <pc:docMk/>
            <pc:sldMk cId="4210244079" sldId="642"/>
            <ac:graphicFrameMk id="6" creationId="{3AB2385A-EB77-B39D-2F4C-0695EA7C5AC0}"/>
          </ac:graphicFrameMkLst>
        </pc:graphicFrameChg>
      </pc:sldChg>
      <pc:sldChg chg="delSp del mod">
        <pc:chgData name="yashrealmec15@gmail.com" userId="96ecc678ac4d3d61" providerId="LiveId" clId="{CEA96446-A1CD-4E5A-A99B-98A86C788EAC}" dt="2024-06-17T07:36:43.863" v="2445" actId="47"/>
        <pc:sldMkLst>
          <pc:docMk/>
          <pc:sldMk cId="147712893" sldId="646"/>
        </pc:sldMkLst>
        <pc:spChg chg="del">
          <ac:chgData name="yashrealmec15@gmail.com" userId="96ecc678ac4d3d61" providerId="LiveId" clId="{CEA96446-A1CD-4E5A-A99B-98A86C788EAC}" dt="2024-06-17T06:35:45.463" v="2230" actId="478"/>
          <ac:spMkLst>
            <pc:docMk/>
            <pc:sldMk cId="147712893" sldId="646"/>
            <ac:spMk id="2" creationId="{9B45BF8E-C53C-7520-3D43-87977CBA5A4F}"/>
          </ac:spMkLst>
        </pc:spChg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2101342835" sldId="648"/>
        </pc:sldMkLst>
      </pc:sldChg>
      <pc:sldChg chg="modSp modAnim">
        <pc:chgData name="yashrealmec15@gmail.com" userId="96ecc678ac4d3d61" providerId="LiveId" clId="{CEA96446-A1CD-4E5A-A99B-98A86C788EAC}" dt="2024-06-17T06:22:26.329" v="2197" actId="20577"/>
        <pc:sldMkLst>
          <pc:docMk/>
          <pc:sldMk cId="343674283" sldId="651"/>
        </pc:sldMkLst>
        <pc:spChg chg="mod">
          <ac:chgData name="yashrealmec15@gmail.com" userId="96ecc678ac4d3d61" providerId="LiveId" clId="{CEA96446-A1CD-4E5A-A99B-98A86C788EAC}" dt="2024-06-17T06:22:26.329" v="2197" actId="20577"/>
          <ac:spMkLst>
            <pc:docMk/>
            <pc:sldMk cId="343674283" sldId="651"/>
            <ac:spMk id="4" creationId="{EEF31D58-DDA9-B693-EE48-C572358468F8}"/>
          </ac:spMkLst>
        </pc:spChg>
      </pc:sldChg>
      <pc:sldChg chg="delSp modSp mod delAnim modAnim">
        <pc:chgData name="yashrealmec15@gmail.com" userId="96ecc678ac4d3d61" providerId="LiveId" clId="{CEA96446-A1CD-4E5A-A99B-98A86C788EAC}" dt="2024-06-17T07:08:50.852" v="2325" actId="20577"/>
        <pc:sldMkLst>
          <pc:docMk/>
          <pc:sldMk cId="4253657519" sldId="653"/>
        </pc:sldMkLst>
        <pc:spChg chg="mod">
          <ac:chgData name="yashrealmec15@gmail.com" userId="96ecc678ac4d3d61" providerId="LiveId" clId="{CEA96446-A1CD-4E5A-A99B-98A86C788EAC}" dt="2024-06-17T07:08:50.852" v="2325" actId="20577"/>
          <ac:spMkLst>
            <pc:docMk/>
            <pc:sldMk cId="4253657519" sldId="653"/>
            <ac:spMk id="4" creationId="{0DF65A96-A259-D565-D573-6FD6A42571A6}"/>
          </ac:spMkLst>
        </pc:spChg>
        <pc:picChg chg="del">
          <ac:chgData name="yashrealmec15@gmail.com" userId="96ecc678ac4d3d61" providerId="LiveId" clId="{CEA96446-A1CD-4E5A-A99B-98A86C788EAC}" dt="2024-06-17T07:08:44.888" v="2316" actId="478"/>
          <ac:picMkLst>
            <pc:docMk/>
            <pc:sldMk cId="4253657519" sldId="653"/>
            <ac:picMk id="14" creationId="{16D93BE2-151B-A35A-0053-C43B9D95721B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0:00.899" v="2363" actId="20577"/>
        <pc:sldMkLst>
          <pc:docMk/>
          <pc:sldMk cId="1150905127" sldId="654"/>
        </pc:sldMkLst>
        <pc:spChg chg="mod">
          <ac:chgData name="yashrealmec15@gmail.com" userId="96ecc678ac4d3d61" providerId="LiveId" clId="{CEA96446-A1CD-4E5A-A99B-98A86C788EAC}" dt="2024-06-17T07:10:00.899" v="2363" actId="20577"/>
          <ac:spMkLst>
            <pc:docMk/>
            <pc:sldMk cId="1150905127" sldId="654"/>
            <ac:spMk id="3" creationId="{78329813-FC4B-837A-6009-56416DA3E5D4}"/>
          </ac:spMkLst>
        </pc:spChg>
        <pc:picChg chg="del">
          <ac:chgData name="yashrealmec15@gmail.com" userId="96ecc678ac4d3d61" providerId="LiveId" clId="{CEA96446-A1CD-4E5A-A99B-98A86C788EAC}" dt="2024-06-17T07:09:37.193" v="2339" actId="478"/>
          <ac:picMkLst>
            <pc:docMk/>
            <pc:sldMk cId="1150905127" sldId="654"/>
            <ac:picMk id="9" creationId="{C34E4501-1FF6-EB1E-FE86-2C8EE58C3E58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09:30.314" v="2338" actId="20577"/>
        <pc:sldMkLst>
          <pc:docMk/>
          <pc:sldMk cId="835069497" sldId="655"/>
        </pc:sldMkLst>
        <pc:spChg chg="mod">
          <ac:chgData name="yashrealmec15@gmail.com" userId="96ecc678ac4d3d61" providerId="LiveId" clId="{CEA96446-A1CD-4E5A-A99B-98A86C788EAC}" dt="2024-06-17T07:09:30.314" v="2338" actId="20577"/>
          <ac:spMkLst>
            <pc:docMk/>
            <pc:sldMk cId="835069497" sldId="655"/>
            <ac:spMk id="4" creationId="{E6AA7A3C-680C-37BD-5BBC-99FF5D151BE9}"/>
          </ac:spMkLst>
        </pc:spChg>
        <pc:picChg chg="del">
          <ac:chgData name="yashrealmec15@gmail.com" userId="96ecc678ac4d3d61" providerId="LiveId" clId="{CEA96446-A1CD-4E5A-A99B-98A86C788EAC}" dt="2024-06-17T07:06:42.987" v="2307" actId="478"/>
          <ac:picMkLst>
            <pc:docMk/>
            <pc:sldMk cId="835069497" sldId="655"/>
            <ac:picMk id="7" creationId="{C1C283D5-7646-5210-C997-6924282D4B03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1:48.734" v="2380" actId="20577"/>
        <pc:sldMkLst>
          <pc:docMk/>
          <pc:sldMk cId="3603636640" sldId="656"/>
        </pc:sldMkLst>
        <pc:spChg chg="mod">
          <ac:chgData name="yashrealmec15@gmail.com" userId="96ecc678ac4d3d61" providerId="LiveId" clId="{CEA96446-A1CD-4E5A-A99B-98A86C788EAC}" dt="2024-06-17T07:11:48.734" v="2380" actId="20577"/>
          <ac:spMkLst>
            <pc:docMk/>
            <pc:sldMk cId="3603636640" sldId="656"/>
            <ac:spMk id="3" creationId="{0265B900-8585-41A0-8248-6131967F2D5C}"/>
          </ac:spMkLst>
        </pc:spChg>
        <pc:picChg chg="del">
          <ac:chgData name="yashrealmec15@gmail.com" userId="96ecc678ac4d3d61" providerId="LiveId" clId="{CEA96446-A1CD-4E5A-A99B-98A86C788EAC}" dt="2024-06-17T07:11:37.095" v="2367" actId="478"/>
          <ac:picMkLst>
            <pc:docMk/>
            <pc:sldMk cId="3603636640" sldId="656"/>
            <ac:picMk id="6" creationId="{92CFC8B9-DB3D-ADFD-F9AB-FAC656492994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3:30.719" v="2389" actId="20577"/>
        <pc:sldMkLst>
          <pc:docMk/>
          <pc:sldMk cId="2273660813" sldId="657"/>
        </pc:sldMkLst>
        <pc:spChg chg="mod">
          <ac:chgData name="yashrealmec15@gmail.com" userId="96ecc678ac4d3d61" providerId="LiveId" clId="{CEA96446-A1CD-4E5A-A99B-98A86C788EAC}" dt="2024-06-17T07:13:30.719" v="2389" actId="20577"/>
          <ac:spMkLst>
            <pc:docMk/>
            <pc:sldMk cId="2273660813" sldId="657"/>
            <ac:spMk id="4" creationId="{DF3AE576-C029-86F8-F472-EBB788C9A2C0}"/>
          </ac:spMkLst>
        </pc:spChg>
        <pc:picChg chg="del">
          <ac:chgData name="yashrealmec15@gmail.com" userId="96ecc678ac4d3d61" providerId="LiveId" clId="{CEA96446-A1CD-4E5A-A99B-98A86C788EAC}" dt="2024-06-17T07:13:19.864" v="2385" actId="478"/>
          <ac:picMkLst>
            <pc:docMk/>
            <pc:sldMk cId="2273660813" sldId="657"/>
            <ac:picMk id="7" creationId="{F211D1E1-812A-3133-853E-FACD6513D624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5:55.009" v="2398" actId="20577"/>
        <pc:sldMkLst>
          <pc:docMk/>
          <pc:sldMk cId="229003604" sldId="658"/>
        </pc:sldMkLst>
        <pc:spChg chg="mod">
          <ac:chgData name="yashrealmec15@gmail.com" userId="96ecc678ac4d3d61" providerId="LiveId" clId="{CEA96446-A1CD-4E5A-A99B-98A86C788EAC}" dt="2024-06-17T07:15:55.009" v="2398" actId="20577"/>
          <ac:spMkLst>
            <pc:docMk/>
            <pc:sldMk cId="229003604" sldId="658"/>
            <ac:spMk id="3" creationId="{1454BF0A-2796-17EF-7A23-FE9CD577EC01}"/>
          </ac:spMkLst>
        </pc:spChg>
        <pc:picChg chg="del">
          <ac:chgData name="yashrealmec15@gmail.com" userId="96ecc678ac4d3d61" providerId="LiveId" clId="{CEA96446-A1CD-4E5A-A99B-98A86C788EAC}" dt="2024-06-17T07:14:38.613" v="2394" actId="478"/>
          <ac:picMkLst>
            <pc:docMk/>
            <pc:sldMk cId="229003604" sldId="658"/>
            <ac:picMk id="6" creationId="{E17C760B-8966-7F42-DF74-A0D87BBD6444}"/>
          </ac:picMkLst>
        </pc:picChg>
      </pc:sldChg>
      <pc:sldChg chg="modSp mod">
        <pc:chgData name="yashrealmec15@gmail.com" userId="96ecc678ac4d3d61" providerId="LiveId" clId="{CEA96446-A1CD-4E5A-A99B-98A86C788EAC}" dt="2024-06-15T06:48:01.034" v="23" actId="14100"/>
        <pc:sldMkLst>
          <pc:docMk/>
          <pc:sldMk cId="1677897784" sldId="659"/>
        </pc:sldMkLst>
        <pc:spChg chg="mod">
          <ac:chgData name="yashrealmec15@gmail.com" userId="96ecc678ac4d3d61" providerId="LiveId" clId="{CEA96446-A1CD-4E5A-A99B-98A86C788EAC}" dt="2024-06-15T06:48:01.034" v="23" actId="14100"/>
          <ac:spMkLst>
            <pc:docMk/>
            <pc:sldMk cId="1677897784" sldId="659"/>
            <ac:spMk id="4" creationId="{589D8245-E8BD-5155-E4C1-8A4C6DDCAD34}"/>
          </ac:spMkLst>
        </pc:spChg>
      </pc:sldChg>
      <pc:sldChg chg="modSp">
        <pc:chgData name="yashrealmec15@gmail.com" userId="96ecc678ac4d3d61" providerId="LiveId" clId="{CEA96446-A1CD-4E5A-A99B-98A86C788EAC}" dt="2024-06-17T06:28:50.020" v="2226" actId="20577"/>
        <pc:sldMkLst>
          <pc:docMk/>
          <pc:sldMk cId="2389859563" sldId="660"/>
        </pc:sldMkLst>
        <pc:spChg chg="mod">
          <ac:chgData name="yashrealmec15@gmail.com" userId="96ecc678ac4d3d61" providerId="LiveId" clId="{CEA96446-A1CD-4E5A-A99B-98A86C788EAC}" dt="2024-06-17T06:28:50.020" v="2226" actId="20577"/>
          <ac:spMkLst>
            <pc:docMk/>
            <pc:sldMk cId="2389859563" sldId="660"/>
            <ac:spMk id="8" creationId="{D55006DD-654A-C198-D962-6FD313940494}"/>
          </ac:spMkLst>
        </pc:spChg>
      </pc:sldChg>
      <pc:sldChg chg="modSp modAnim">
        <pc:chgData name="yashrealmec15@gmail.com" userId="96ecc678ac4d3d61" providerId="LiveId" clId="{CEA96446-A1CD-4E5A-A99B-98A86C788EAC}" dt="2024-06-17T06:28:57.982" v="2228" actId="15"/>
        <pc:sldMkLst>
          <pc:docMk/>
          <pc:sldMk cId="1596164690" sldId="661"/>
        </pc:sldMkLst>
        <pc:spChg chg="mod">
          <ac:chgData name="yashrealmec15@gmail.com" userId="96ecc678ac4d3d61" providerId="LiveId" clId="{CEA96446-A1CD-4E5A-A99B-98A86C788EAC}" dt="2024-06-17T06:28:57.982" v="2228" actId="15"/>
          <ac:spMkLst>
            <pc:docMk/>
            <pc:sldMk cId="1596164690" sldId="661"/>
            <ac:spMk id="3" creationId="{E31AECFE-2BF8-F85E-1BAF-041B58B7B802}"/>
          </ac:spMkLst>
        </pc:spChg>
      </pc:sldChg>
      <pc:sldChg chg="delSp modSp del mod ord">
        <pc:chgData name="yashrealmec15@gmail.com" userId="96ecc678ac4d3d61" providerId="LiveId" clId="{CEA96446-A1CD-4E5A-A99B-98A86C788EAC}" dt="2024-06-17T07:06:57.009" v="2309" actId="47"/>
        <pc:sldMkLst>
          <pc:docMk/>
          <pc:sldMk cId="4276435793" sldId="671"/>
        </pc:sldMkLst>
        <pc:spChg chg="del">
          <ac:chgData name="yashrealmec15@gmail.com" userId="96ecc678ac4d3d61" providerId="LiveId" clId="{CEA96446-A1CD-4E5A-A99B-98A86C788EAC}" dt="2024-06-17T07:06:19.174" v="2304" actId="478"/>
          <ac:spMkLst>
            <pc:docMk/>
            <pc:sldMk cId="4276435793" sldId="671"/>
            <ac:spMk id="2" creationId="{2515A8C9-11C6-31BD-98AF-F574C065E903}"/>
          </ac:spMkLst>
        </pc:spChg>
        <pc:picChg chg="del mod">
          <ac:chgData name="yashrealmec15@gmail.com" userId="96ecc678ac4d3d61" providerId="LiveId" clId="{CEA96446-A1CD-4E5A-A99B-98A86C788EAC}" dt="2024-06-17T07:06:54.369" v="2308" actId="21"/>
          <ac:picMkLst>
            <pc:docMk/>
            <pc:sldMk cId="4276435793" sldId="671"/>
            <ac:picMk id="7" creationId="{5C962402-ED99-8D2E-1EF6-EB72B277B12E}"/>
          </ac:picMkLst>
        </pc:picChg>
      </pc:sldChg>
      <pc:sldChg chg="modSp add mod">
        <pc:chgData name="yashrealmec15@gmail.com" userId="96ecc678ac4d3d61" providerId="LiveId" clId="{CEA96446-A1CD-4E5A-A99B-98A86C788EAC}" dt="2024-06-15T07:01:47.929" v="300" actId="14100"/>
        <pc:sldMkLst>
          <pc:docMk/>
          <pc:sldMk cId="3231714402" sldId="672"/>
        </pc:sldMkLst>
        <pc:spChg chg="mod">
          <ac:chgData name="yashrealmec15@gmail.com" userId="96ecc678ac4d3d61" providerId="LiveId" clId="{CEA96446-A1CD-4E5A-A99B-98A86C788EAC}" dt="2024-06-15T07:01:47.929" v="300" actId="14100"/>
          <ac:spMkLst>
            <pc:docMk/>
            <pc:sldMk cId="3231714402" sldId="672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5T06:50:23.627" v="127" actId="20577"/>
        <pc:sldMkLst>
          <pc:docMk/>
          <pc:sldMk cId="4280686333" sldId="673"/>
        </pc:sldMkLst>
        <pc:spChg chg="mod">
          <ac:chgData name="yashrealmec15@gmail.com" userId="96ecc678ac4d3d61" providerId="LiveId" clId="{CEA96446-A1CD-4E5A-A99B-98A86C788EAC}" dt="2024-06-15T06:48:54.842" v="69" actId="20577"/>
          <ac:spMkLst>
            <pc:docMk/>
            <pc:sldMk cId="4280686333" sldId="673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6:49:01.292" v="70" actId="478"/>
          <ac:spMkLst>
            <pc:docMk/>
            <pc:sldMk cId="4280686333" sldId="673"/>
            <ac:spMk id="3" creationId="{66CC67E8-D319-9973-145C-3028CA1E5D2B}"/>
          </ac:spMkLst>
        </pc:spChg>
        <pc:spChg chg="add mod">
          <ac:chgData name="yashrealmec15@gmail.com" userId="96ecc678ac4d3d61" providerId="LiveId" clId="{CEA96446-A1CD-4E5A-A99B-98A86C788EAC}" dt="2024-06-15T06:50:23.627" v="127" actId="20577"/>
          <ac:spMkLst>
            <pc:docMk/>
            <pc:sldMk cId="4280686333" sldId="673"/>
            <ac:spMk id="4" creationId="{9EB3A023-24ED-4367-853E-168007EB8EF7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5T06:50:56.750" v="131" actId="1076"/>
        <pc:sldMkLst>
          <pc:docMk/>
          <pc:sldMk cId="4016640017" sldId="674"/>
        </pc:sldMkLst>
        <pc:spChg chg="del">
          <ac:chgData name="yashrealmec15@gmail.com" userId="96ecc678ac4d3d61" providerId="LiveId" clId="{CEA96446-A1CD-4E5A-A99B-98A86C788EAC}" dt="2024-06-15T06:50:52.581" v="129" actId="478"/>
          <ac:spMkLst>
            <pc:docMk/>
            <pc:sldMk cId="4016640017" sldId="674"/>
            <ac:spMk id="4" creationId="{9EB3A023-24ED-4367-853E-168007EB8EF7}"/>
          </ac:spMkLst>
        </pc:spChg>
        <pc:graphicFrameChg chg="add mod">
          <ac:chgData name="yashrealmec15@gmail.com" userId="96ecc678ac4d3d61" providerId="LiveId" clId="{CEA96446-A1CD-4E5A-A99B-98A86C788EAC}" dt="2024-06-15T06:50:56.750" v="131" actId="1076"/>
          <ac:graphicFrameMkLst>
            <pc:docMk/>
            <pc:sldMk cId="4016640017" sldId="674"/>
            <ac:graphicFrameMk id="3" creationId="{5037E684-D6E6-8FD5-1745-3C009D89C962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2:24.259" v="158"/>
        <pc:sldMkLst>
          <pc:docMk/>
          <pc:sldMk cId="3409592970" sldId="675"/>
        </pc:sldMkLst>
        <pc:spChg chg="mod">
          <ac:chgData name="yashrealmec15@gmail.com" userId="96ecc678ac4d3d61" providerId="LiveId" clId="{CEA96446-A1CD-4E5A-A99B-98A86C788EAC}" dt="2024-06-15T06:51:21.708" v="148" actId="20577"/>
          <ac:spMkLst>
            <pc:docMk/>
            <pc:sldMk cId="3409592970" sldId="675"/>
            <ac:spMk id="2" creationId="{F84C86F3-DA51-F012-B62D-5124A687DDFF}"/>
          </ac:spMkLst>
        </pc:spChg>
        <pc:graphicFrameChg chg="del modGraphic">
          <ac:chgData name="yashrealmec15@gmail.com" userId="96ecc678ac4d3d61" providerId="LiveId" clId="{CEA96446-A1CD-4E5A-A99B-98A86C788EAC}" dt="2024-06-15T06:51:30.014" v="150" actId="478"/>
          <ac:graphicFrameMkLst>
            <pc:docMk/>
            <pc:sldMk cId="3409592970" sldId="675"/>
            <ac:graphicFrameMk id="3" creationId="{5037E684-D6E6-8FD5-1745-3C009D89C962}"/>
          </ac:graphicFrameMkLst>
        </pc:graphicFrameChg>
        <pc:graphicFrameChg chg="add mod">
          <ac:chgData name="yashrealmec15@gmail.com" userId="96ecc678ac4d3d61" providerId="LiveId" clId="{CEA96446-A1CD-4E5A-A99B-98A86C788EAC}" dt="2024-06-15T06:51:38.121" v="151"/>
          <ac:graphicFrameMkLst>
            <pc:docMk/>
            <pc:sldMk cId="3409592970" sldId="675"/>
            <ac:graphicFrameMk id="4" creationId="{3805810D-F1C2-A0C9-FE04-402980F588D8}"/>
          </ac:graphicFrameMkLst>
        </pc:graphicFrameChg>
        <pc:graphicFrameChg chg="add mod">
          <ac:chgData name="yashrealmec15@gmail.com" userId="96ecc678ac4d3d61" providerId="LiveId" clId="{CEA96446-A1CD-4E5A-A99B-98A86C788EAC}" dt="2024-06-15T06:52:24.259" v="158"/>
          <ac:graphicFrameMkLst>
            <pc:docMk/>
            <pc:sldMk cId="3409592970" sldId="675"/>
            <ac:graphicFrameMk id="7" creationId="{7C620C4F-2E8C-4A6B-BD82-0378334EB57D}"/>
          </ac:graphicFrameMkLst>
        </pc:graphicFrameChg>
        <pc:picChg chg="add">
          <ac:chgData name="yashrealmec15@gmail.com" userId="96ecc678ac4d3d61" providerId="LiveId" clId="{CEA96446-A1CD-4E5A-A99B-98A86C788EAC}" dt="2024-06-15T06:51:44.288" v="153"/>
          <ac:picMkLst>
            <pc:docMk/>
            <pc:sldMk cId="3409592970" sldId="675"/>
            <ac:picMk id="6" creationId="{2AD5E887-3599-94B9-65EA-B30350DCCF32}"/>
          </ac:picMkLst>
        </pc:picChg>
      </pc:sldChg>
      <pc:sldChg chg="add del">
        <pc:chgData name="yashrealmec15@gmail.com" userId="96ecc678ac4d3d61" providerId="LiveId" clId="{CEA96446-A1CD-4E5A-A99B-98A86C788EAC}" dt="2024-06-15T06:52:15.875" v="157" actId="47"/>
        <pc:sldMkLst>
          <pc:docMk/>
          <pc:sldMk cId="608895181" sldId="676"/>
        </pc:sldMkLst>
      </pc:sldChg>
      <pc:sldChg chg="add del">
        <pc:chgData name="yashrealmec15@gmail.com" userId="96ecc678ac4d3d61" providerId="LiveId" clId="{CEA96446-A1CD-4E5A-A99B-98A86C788EAC}" dt="2024-06-15T06:52:13.094" v="155" actId="47"/>
        <pc:sldMkLst>
          <pc:docMk/>
          <pc:sldMk cId="1448933133" sldId="676"/>
        </pc:sldMkLst>
      </pc:sldChg>
      <pc:sldChg chg="addSp delSp modSp add mod delAnim modAnim">
        <pc:chgData name="yashrealmec15@gmail.com" userId="96ecc678ac4d3d61" providerId="LiveId" clId="{CEA96446-A1CD-4E5A-A99B-98A86C788EAC}" dt="2024-06-15T06:53:06.272" v="177"/>
        <pc:sldMkLst>
          <pc:docMk/>
          <pc:sldMk cId="4167528899" sldId="676"/>
        </pc:sldMkLst>
        <pc:spChg chg="mod">
          <ac:chgData name="yashrealmec15@gmail.com" userId="96ecc678ac4d3d61" providerId="LiveId" clId="{CEA96446-A1CD-4E5A-A99B-98A86C788EAC}" dt="2024-06-15T06:52:49.899" v="175" actId="20577"/>
          <ac:spMkLst>
            <pc:docMk/>
            <pc:sldMk cId="4167528899" sldId="676"/>
            <ac:spMk id="2" creationId="{F84C86F3-DA51-F012-B62D-5124A687DDFF}"/>
          </ac:spMkLst>
        </pc:spChg>
        <pc:graphicFrameChg chg="add mod">
          <ac:chgData name="yashrealmec15@gmail.com" userId="96ecc678ac4d3d61" providerId="LiveId" clId="{CEA96446-A1CD-4E5A-A99B-98A86C788EAC}" dt="2024-06-15T06:53:06.272" v="177"/>
          <ac:graphicFrameMkLst>
            <pc:docMk/>
            <pc:sldMk cId="4167528899" sldId="676"/>
            <ac:graphicFrameMk id="3" creationId="{4AA138EA-D553-6599-33C2-B1CCCCC7531C}"/>
          </ac:graphicFrameMkLst>
        </pc:graphicFrameChg>
        <pc:graphicFrameChg chg="del">
          <ac:chgData name="yashrealmec15@gmail.com" userId="96ecc678ac4d3d61" providerId="LiveId" clId="{CEA96446-A1CD-4E5A-A99B-98A86C788EAC}" dt="2024-06-15T06:52:58.830" v="176" actId="478"/>
          <ac:graphicFrameMkLst>
            <pc:docMk/>
            <pc:sldMk cId="4167528899" sldId="676"/>
            <ac:graphicFrameMk id="7" creationId="{7C620C4F-2E8C-4A6B-BD82-0378334EB57D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4:02.075" v="201"/>
        <pc:sldMkLst>
          <pc:docMk/>
          <pc:sldMk cId="4121549345" sldId="677"/>
        </pc:sldMkLst>
        <pc:spChg chg="mod">
          <ac:chgData name="yashrealmec15@gmail.com" userId="96ecc678ac4d3d61" providerId="LiveId" clId="{CEA96446-A1CD-4E5A-A99B-98A86C788EAC}" dt="2024-06-15T06:53:48.408" v="200" actId="20577"/>
          <ac:spMkLst>
            <pc:docMk/>
            <pc:sldMk cId="4121549345" sldId="677"/>
            <ac:spMk id="2" creationId="{F84C86F3-DA51-F012-B62D-5124A687DDFF}"/>
          </ac:spMkLst>
        </pc:spChg>
        <pc:graphicFrameChg chg="del">
          <ac:chgData name="yashrealmec15@gmail.com" userId="96ecc678ac4d3d61" providerId="LiveId" clId="{CEA96446-A1CD-4E5A-A99B-98A86C788EAC}" dt="2024-06-15T06:53:20.413" v="179" actId="478"/>
          <ac:graphicFrameMkLst>
            <pc:docMk/>
            <pc:sldMk cId="4121549345" sldId="677"/>
            <ac:graphicFrameMk id="3" creationId="{4AA138EA-D553-6599-33C2-B1CCCCC7531C}"/>
          </ac:graphicFrameMkLst>
        </pc:graphicFrameChg>
        <pc:graphicFrameChg chg="add mod">
          <ac:chgData name="yashrealmec15@gmail.com" userId="96ecc678ac4d3d61" providerId="LiveId" clId="{CEA96446-A1CD-4E5A-A99B-98A86C788EAC}" dt="2024-06-15T06:54:02.075" v="201"/>
          <ac:graphicFrameMkLst>
            <pc:docMk/>
            <pc:sldMk cId="4121549345" sldId="677"/>
            <ac:graphicFrameMk id="4" creationId="{CE715CEB-C542-5213-2ADE-8EEA0D7700D6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5:01.202" v="221"/>
        <pc:sldMkLst>
          <pc:docMk/>
          <pc:sldMk cId="1345529746" sldId="678"/>
        </pc:sldMkLst>
        <pc:spChg chg="mod">
          <ac:chgData name="yashrealmec15@gmail.com" userId="96ecc678ac4d3d61" providerId="LiveId" clId="{CEA96446-A1CD-4E5A-A99B-98A86C788EAC}" dt="2024-06-15T06:54:44.946" v="219" actId="20577"/>
          <ac:spMkLst>
            <pc:docMk/>
            <pc:sldMk cId="1345529746" sldId="678"/>
            <ac:spMk id="2" creationId="{F84C86F3-DA51-F012-B62D-5124A687DDFF}"/>
          </ac:spMkLst>
        </pc:spChg>
        <pc:graphicFrameChg chg="add mod">
          <ac:chgData name="yashrealmec15@gmail.com" userId="96ecc678ac4d3d61" providerId="LiveId" clId="{CEA96446-A1CD-4E5A-A99B-98A86C788EAC}" dt="2024-06-15T06:55:01.202" v="221"/>
          <ac:graphicFrameMkLst>
            <pc:docMk/>
            <pc:sldMk cId="1345529746" sldId="678"/>
            <ac:graphicFrameMk id="3" creationId="{B53C6F13-679E-F121-AAF6-F7AD197844FE}"/>
          </ac:graphicFrameMkLst>
        </pc:graphicFrameChg>
        <pc:graphicFrameChg chg="del">
          <ac:chgData name="yashrealmec15@gmail.com" userId="96ecc678ac4d3d61" providerId="LiveId" clId="{CEA96446-A1CD-4E5A-A99B-98A86C788EAC}" dt="2024-06-15T06:54:50.952" v="220" actId="478"/>
          <ac:graphicFrameMkLst>
            <pc:docMk/>
            <pc:sldMk cId="1345529746" sldId="678"/>
            <ac:graphicFrameMk id="4" creationId="{CE715CEB-C542-5213-2ADE-8EEA0D7700D6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5:35.228" v="232"/>
        <pc:sldMkLst>
          <pc:docMk/>
          <pc:sldMk cId="1520458233" sldId="679"/>
        </pc:sldMkLst>
        <pc:spChg chg="mod">
          <ac:chgData name="yashrealmec15@gmail.com" userId="96ecc678ac4d3d61" providerId="LiveId" clId="{CEA96446-A1CD-4E5A-A99B-98A86C788EAC}" dt="2024-06-15T06:55:18.374" v="230" actId="20577"/>
          <ac:spMkLst>
            <pc:docMk/>
            <pc:sldMk cId="1520458233" sldId="67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6:55:25.299" v="231" actId="478"/>
          <ac:spMkLst>
            <pc:docMk/>
            <pc:sldMk cId="1520458233" sldId="679"/>
            <ac:spMk id="5" creationId="{C5C51642-1B2B-5433-ADB9-CAA3C1CA2CE7}"/>
          </ac:spMkLst>
        </pc:spChg>
        <pc:graphicFrameChg chg="del">
          <ac:chgData name="yashrealmec15@gmail.com" userId="96ecc678ac4d3d61" providerId="LiveId" clId="{CEA96446-A1CD-4E5A-A99B-98A86C788EAC}" dt="2024-06-15T06:55:25.299" v="231" actId="478"/>
          <ac:graphicFrameMkLst>
            <pc:docMk/>
            <pc:sldMk cId="1520458233" sldId="679"/>
            <ac:graphicFrameMk id="3" creationId="{B53C6F13-679E-F121-AAF6-F7AD197844FE}"/>
          </ac:graphicFrameMkLst>
        </pc:graphicFrameChg>
        <pc:graphicFrameChg chg="add mod">
          <ac:chgData name="yashrealmec15@gmail.com" userId="96ecc678ac4d3d61" providerId="LiveId" clId="{CEA96446-A1CD-4E5A-A99B-98A86C788EAC}" dt="2024-06-15T06:55:35.228" v="232"/>
          <ac:graphicFrameMkLst>
            <pc:docMk/>
            <pc:sldMk cId="1520458233" sldId="679"/>
            <ac:graphicFrameMk id="4" creationId="{7694A540-3261-A6B5-FD04-9BB42A6ABE1D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9:50.962" v="260"/>
        <pc:sldMkLst>
          <pc:docMk/>
          <pc:sldMk cId="4114652368" sldId="680"/>
        </pc:sldMkLst>
        <pc:spChg chg="mod">
          <ac:chgData name="yashrealmec15@gmail.com" userId="96ecc678ac4d3d61" providerId="LiveId" clId="{CEA96446-A1CD-4E5A-A99B-98A86C788EAC}" dt="2024-06-15T06:59:26.774" v="258" actId="20577"/>
          <ac:spMkLst>
            <pc:docMk/>
            <pc:sldMk cId="4114652368" sldId="680"/>
            <ac:spMk id="2" creationId="{F84C86F3-DA51-F012-B62D-5124A687DDFF}"/>
          </ac:spMkLst>
        </pc:spChg>
        <pc:graphicFrameChg chg="add mod">
          <ac:chgData name="yashrealmec15@gmail.com" userId="96ecc678ac4d3d61" providerId="LiveId" clId="{CEA96446-A1CD-4E5A-A99B-98A86C788EAC}" dt="2024-06-15T06:59:50.962" v="260"/>
          <ac:graphicFrameMkLst>
            <pc:docMk/>
            <pc:sldMk cId="4114652368" sldId="680"/>
            <ac:graphicFrameMk id="3" creationId="{E991028F-30B9-2935-148F-E65D2561E81B}"/>
          </ac:graphicFrameMkLst>
        </pc:graphicFrameChg>
        <pc:graphicFrameChg chg="del">
          <ac:chgData name="yashrealmec15@gmail.com" userId="96ecc678ac4d3d61" providerId="LiveId" clId="{CEA96446-A1CD-4E5A-A99B-98A86C788EAC}" dt="2024-06-15T06:59:38.885" v="259" actId="478"/>
          <ac:graphicFrameMkLst>
            <pc:docMk/>
            <pc:sldMk cId="4114652368" sldId="680"/>
            <ac:graphicFrameMk id="4" creationId="{7694A540-3261-A6B5-FD04-9BB42A6ABE1D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7:00:37.652" v="278"/>
        <pc:sldMkLst>
          <pc:docMk/>
          <pc:sldMk cId="4160583060" sldId="681"/>
        </pc:sldMkLst>
        <pc:spChg chg="mod">
          <ac:chgData name="yashrealmec15@gmail.com" userId="96ecc678ac4d3d61" providerId="LiveId" clId="{CEA96446-A1CD-4E5A-A99B-98A86C788EAC}" dt="2024-06-15T07:00:13.709" v="276" actId="20577"/>
          <ac:spMkLst>
            <pc:docMk/>
            <pc:sldMk cId="4160583060" sldId="681"/>
            <ac:spMk id="2" creationId="{F84C86F3-DA51-F012-B62D-5124A687DDFF}"/>
          </ac:spMkLst>
        </pc:spChg>
        <pc:graphicFrameChg chg="del">
          <ac:chgData name="yashrealmec15@gmail.com" userId="96ecc678ac4d3d61" providerId="LiveId" clId="{CEA96446-A1CD-4E5A-A99B-98A86C788EAC}" dt="2024-06-15T07:00:21.584" v="277" actId="478"/>
          <ac:graphicFrameMkLst>
            <pc:docMk/>
            <pc:sldMk cId="4160583060" sldId="681"/>
            <ac:graphicFrameMk id="3" creationId="{E991028F-30B9-2935-148F-E65D2561E81B}"/>
          </ac:graphicFrameMkLst>
        </pc:graphicFrameChg>
        <pc:graphicFrameChg chg="add mod">
          <ac:chgData name="yashrealmec15@gmail.com" userId="96ecc678ac4d3d61" providerId="LiveId" clId="{CEA96446-A1CD-4E5A-A99B-98A86C788EAC}" dt="2024-06-15T07:00:37.652" v="278"/>
          <ac:graphicFrameMkLst>
            <pc:docMk/>
            <pc:sldMk cId="4160583060" sldId="681"/>
            <ac:graphicFrameMk id="4" creationId="{838FFFB3-BB57-89F8-F321-696E9984E664}"/>
          </ac:graphicFrameMkLst>
        </pc:graphicFrameChg>
      </pc:sldChg>
      <pc:sldChg chg="modSp add mod">
        <pc:chgData name="yashrealmec15@gmail.com" userId="96ecc678ac4d3d61" providerId="LiveId" clId="{CEA96446-A1CD-4E5A-A99B-98A86C788EAC}" dt="2024-06-15T07:09:05.707" v="411" actId="14100"/>
        <pc:sldMkLst>
          <pc:docMk/>
          <pc:sldMk cId="2941385338" sldId="682"/>
        </pc:sldMkLst>
        <pc:spChg chg="mod">
          <ac:chgData name="yashrealmec15@gmail.com" userId="96ecc678ac4d3d61" providerId="LiveId" clId="{CEA96446-A1CD-4E5A-A99B-98A86C788EAC}" dt="2024-06-15T07:09:05.707" v="411" actId="14100"/>
          <ac:spMkLst>
            <pc:docMk/>
            <pc:sldMk cId="2941385338" sldId="682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5T07:10:48.127" v="442" actId="20577"/>
        <pc:sldMkLst>
          <pc:docMk/>
          <pc:sldMk cId="776433213" sldId="683"/>
        </pc:sldMkLst>
        <pc:spChg chg="mod">
          <ac:chgData name="yashrealmec15@gmail.com" userId="96ecc678ac4d3d61" providerId="LiveId" clId="{CEA96446-A1CD-4E5A-A99B-98A86C788EAC}" dt="2024-06-15T07:02:18.828" v="338" actId="20577"/>
          <ac:spMkLst>
            <pc:docMk/>
            <pc:sldMk cId="776433213" sldId="68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5T07:10:48.127" v="442" actId="20577"/>
          <ac:spMkLst>
            <pc:docMk/>
            <pc:sldMk cId="776433213" sldId="683"/>
            <ac:spMk id="3" creationId="{D1B1BFEA-9157-4D66-BB3E-D1AA8B340BF0}"/>
          </ac:spMkLst>
        </pc:spChg>
        <pc:graphicFrameChg chg="del">
          <ac:chgData name="yashrealmec15@gmail.com" userId="96ecc678ac4d3d61" providerId="LiveId" clId="{CEA96446-A1CD-4E5A-A99B-98A86C788EAC}" dt="2024-06-15T07:02:27.012" v="339" actId="478"/>
          <ac:graphicFrameMkLst>
            <pc:docMk/>
            <pc:sldMk cId="776433213" sldId="683"/>
            <ac:graphicFrameMk id="4" creationId="{838FFFB3-BB57-89F8-F321-696E9984E664}"/>
          </ac:graphicFrameMkLst>
        </pc:graphicFrameChg>
        <pc:picChg chg="add mod">
          <ac:chgData name="yashrealmec15@gmail.com" userId="96ecc678ac4d3d61" providerId="LiveId" clId="{CEA96446-A1CD-4E5A-A99B-98A86C788EAC}" dt="2024-06-15T07:03:27.483" v="345" actId="1076"/>
          <ac:picMkLst>
            <pc:docMk/>
            <pc:sldMk cId="776433213" sldId="683"/>
            <ac:picMk id="5" creationId="{F6D75AA3-6F4D-6A81-F450-F57CF018AD5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5T07:05:09.361" v="354" actId="113"/>
        <pc:sldMkLst>
          <pc:docMk/>
          <pc:sldMk cId="1490464746" sldId="684"/>
        </pc:sldMkLst>
        <pc:spChg chg="del">
          <ac:chgData name="yashrealmec15@gmail.com" userId="96ecc678ac4d3d61" providerId="LiveId" clId="{CEA96446-A1CD-4E5A-A99B-98A86C788EAC}" dt="2024-06-15T07:04:22.282" v="347" actId="478"/>
          <ac:spMkLst>
            <pc:docMk/>
            <pc:sldMk cId="1490464746" sldId="684"/>
            <ac:spMk id="3" creationId="{D1B1BFEA-9157-4D66-BB3E-D1AA8B340BF0}"/>
          </ac:spMkLst>
        </pc:spChg>
        <pc:spChg chg="add mod">
          <ac:chgData name="yashrealmec15@gmail.com" userId="96ecc678ac4d3d61" providerId="LiveId" clId="{CEA96446-A1CD-4E5A-A99B-98A86C788EAC}" dt="2024-06-15T07:05:09.361" v="354" actId="113"/>
          <ac:spMkLst>
            <pc:docMk/>
            <pc:sldMk cId="1490464746" sldId="684"/>
            <ac:spMk id="4" creationId="{19DD8D78-2D4B-3520-1912-B9353D8CF321}"/>
          </ac:spMkLst>
        </pc:spChg>
        <pc:spChg chg="mod">
          <ac:chgData name="yashrealmec15@gmail.com" userId="96ecc678ac4d3d61" providerId="LiveId" clId="{CEA96446-A1CD-4E5A-A99B-98A86C788EAC}" dt="2024-06-15T07:04:48.977" v="352" actId="207"/>
          <ac:spMkLst>
            <pc:docMk/>
            <pc:sldMk cId="1490464746" sldId="684"/>
            <ac:spMk id="7" creationId="{37E3E66C-C43F-04F9-CE78-CC680E7E4E71}"/>
          </ac:spMkLst>
        </pc:spChg>
        <pc:spChg chg="mod">
          <ac:chgData name="yashrealmec15@gmail.com" userId="96ecc678ac4d3d61" providerId="LiveId" clId="{CEA96446-A1CD-4E5A-A99B-98A86C788EAC}" dt="2024-06-15T07:04:48.977" v="352" actId="207"/>
          <ac:spMkLst>
            <pc:docMk/>
            <pc:sldMk cId="1490464746" sldId="684"/>
            <ac:spMk id="8" creationId="{1A60201E-0430-65A7-4C86-496C2874BC59}"/>
          </ac:spMkLst>
        </pc:spChg>
        <pc:spChg chg="mod">
          <ac:chgData name="yashrealmec15@gmail.com" userId="96ecc678ac4d3d61" providerId="LiveId" clId="{CEA96446-A1CD-4E5A-A99B-98A86C788EAC}" dt="2024-06-15T07:04:48.977" v="352" actId="207"/>
          <ac:spMkLst>
            <pc:docMk/>
            <pc:sldMk cId="1490464746" sldId="684"/>
            <ac:spMk id="9" creationId="{6D0F38C5-5582-0B99-A413-D2D030F84ECB}"/>
          </ac:spMkLst>
        </pc:spChg>
        <pc:grpChg chg="add mod">
          <ac:chgData name="yashrealmec15@gmail.com" userId="96ecc678ac4d3d61" providerId="LiveId" clId="{CEA96446-A1CD-4E5A-A99B-98A86C788EAC}" dt="2024-06-15T07:04:48.977" v="352" actId="207"/>
          <ac:grpSpMkLst>
            <pc:docMk/>
            <pc:sldMk cId="1490464746" sldId="684"/>
            <ac:grpSpMk id="6" creationId="{9B84963D-B0F0-A3A0-4612-FCFDD32AFB18}"/>
          </ac:grpSpMkLst>
        </pc:grpChg>
        <pc:picChg chg="del">
          <ac:chgData name="yashrealmec15@gmail.com" userId="96ecc678ac4d3d61" providerId="LiveId" clId="{CEA96446-A1CD-4E5A-A99B-98A86C788EAC}" dt="2024-06-15T07:04:23.828" v="348" actId="478"/>
          <ac:picMkLst>
            <pc:docMk/>
            <pc:sldMk cId="1490464746" sldId="684"/>
            <ac:picMk id="5" creationId="{F6D75AA3-6F4D-6A81-F450-F57CF018AD5B}"/>
          </ac:picMkLst>
        </pc:pic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0" creationId="{3079AD37-EF6C-41F6-3817-9C0507B86814}"/>
          </ac:cxnSpMkLst>
        </pc:cxn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1" creationId="{CDB66645-A559-6EB1-953F-9D673ADAF1FC}"/>
          </ac:cxnSpMkLst>
        </pc:cxn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2" creationId="{0FB2906B-1B34-DEE0-D16E-E967E96C3FAA}"/>
          </ac:cxnSpMkLst>
        </pc:cxn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3" creationId="{E2C66C78-3908-625E-94BB-1B6A93A71790}"/>
          </ac:cxnSpMkLst>
        </pc:cxnChg>
      </pc:sldChg>
      <pc:sldChg chg="addSp delSp modSp add mod delAnim modAnim">
        <pc:chgData name="yashrealmec15@gmail.com" userId="96ecc678ac4d3d61" providerId="LiveId" clId="{CEA96446-A1CD-4E5A-A99B-98A86C788EAC}" dt="2024-06-15T07:08:34.726" v="386" actId="20577"/>
        <pc:sldMkLst>
          <pc:docMk/>
          <pc:sldMk cId="1358883019" sldId="685"/>
        </pc:sldMkLst>
        <pc:spChg chg="mod">
          <ac:chgData name="yashrealmec15@gmail.com" userId="96ecc678ac4d3d61" providerId="LiveId" clId="{CEA96446-A1CD-4E5A-A99B-98A86C788EAC}" dt="2024-06-15T07:08:34.726" v="386" actId="20577"/>
          <ac:spMkLst>
            <pc:docMk/>
            <pc:sldMk cId="1358883019" sldId="685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5T07:06:37.040" v="366" actId="20577"/>
          <ac:spMkLst>
            <pc:docMk/>
            <pc:sldMk cId="1358883019" sldId="685"/>
            <ac:spMk id="3" creationId="{36BBEFDC-5DE4-662B-727F-A5590D0FA064}"/>
          </ac:spMkLst>
        </pc:spChg>
        <pc:spChg chg="del mod">
          <ac:chgData name="yashrealmec15@gmail.com" userId="96ecc678ac4d3d61" providerId="LiveId" clId="{CEA96446-A1CD-4E5A-A99B-98A86C788EAC}" dt="2024-06-15T07:05:42.163" v="358" actId="478"/>
          <ac:spMkLst>
            <pc:docMk/>
            <pc:sldMk cId="1358883019" sldId="685"/>
            <ac:spMk id="4" creationId="{19DD8D78-2D4B-3520-1912-B9353D8CF321}"/>
          </ac:spMkLst>
        </pc:spChg>
        <pc:grpChg chg="del">
          <ac:chgData name="yashrealmec15@gmail.com" userId="96ecc678ac4d3d61" providerId="LiveId" clId="{CEA96446-A1CD-4E5A-A99B-98A86C788EAC}" dt="2024-06-15T07:05:47.156" v="359" actId="478"/>
          <ac:grpSpMkLst>
            <pc:docMk/>
            <pc:sldMk cId="1358883019" sldId="685"/>
            <ac:grpSpMk id="6" creationId="{9B84963D-B0F0-A3A0-4612-FCFDD32AFB18}"/>
          </ac:grpSpMkLst>
        </pc:grpChg>
        <pc:cxnChg chg="mod">
          <ac:chgData name="yashrealmec15@gmail.com" userId="96ecc678ac4d3d61" providerId="LiveId" clId="{CEA96446-A1CD-4E5A-A99B-98A86C788EAC}" dt="2024-06-15T07:05:47.156" v="359" actId="478"/>
          <ac:cxnSpMkLst>
            <pc:docMk/>
            <pc:sldMk cId="1358883019" sldId="685"/>
            <ac:cxnSpMk id="11" creationId="{CDB66645-A559-6EB1-953F-9D673ADAF1FC}"/>
          </ac:cxnSpMkLst>
        </pc:cxnChg>
      </pc:sldChg>
      <pc:sldChg chg="modSp add mod">
        <pc:chgData name="yashrealmec15@gmail.com" userId="96ecc678ac4d3d61" providerId="LiveId" clId="{CEA96446-A1CD-4E5A-A99B-98A86C788EAC}" dt="2024-06-16T08:43:30.867" v="557" actId="14100"/>
        <pc:sldMkLst>
          <pc:docMk/>
          <pc:sldMk cId="713911257" sldId="686"/>
        </pc:sldMkLst>
        <pc:spChg chg="mod">
          <ac:chgData name="yashrealmec15@gmail.com" userId="96ecc678ac4d3d61" providerId="LiveId" clId="{CEA96446-A1CD-4E5A-A99B-98A86C788EAC}" dt="2024-06-16T08:43:30.867" v="557" actId="14100"/>
          <ac:spMkLst>
            <pc:docMk/>
            <pc:sldMk cId="713911257" sldId="686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5T07:11:19.105" v="445" actId="20577"/>
        <pc:sldMkLst>
          <pc:docMk/>
          <pc:sldMk cId="3389311865" sldId="687"/>
        </pc:sldMkLst>
        <pc:spChg chg="mod">
          <ac:chgData name="yashrealmec15@gmail.com" userId="96ecc678ac4d3d61" providerId="LiveId" clId="{CEA96446-A1CD-4E5A-A99B-98A86C788EAC}" dt="2024-06-15T07:09:25.324" v="432" actId="20577"/>
          <ac:spMkLst>
            <pc:docMk/>
            <pc:sldMk cId="3389311865" sldId="68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7:09:41.777" v="433" actId="478"/>
          <ac:spMkLst>
            <pc:docMk/>
            <pc:sldMk cId="3389311865" sldId="687"/>
            <ac:spMk id="3" creationId="{36BBEFDC-5DE4-662B-727F-A5590D0FA064}"/>
          </ac:spMkLst>
        </pc:spChg>
        <pc:spChg chg="add mod">
          <ac:chgData name="yashrealmec15@gmail.com" userId="96ecc678ac4d3d61" providerId="LiveId" clId="{CEA96446-A1CD-4E5A-A99B-98A86C788EAC}" dt="2024-06-15T07:11:19.105" v="445" actId="20577"/>
          <ac:spMkLst>
            <pc:docMk/>
            <pc:sldMk cId="3389311865" sldId="687"/>
            <ac:spMk id="4" creationId="{3FA064ED-9BEA-B2C4-DAC1-BD0D63B7D766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5T07:12:57.300" v="472" actId="108"/>
        <pc:sldMkLst>
          <pc:docMk/>
          <pc:sldMk cId="3342617985" sldId="688"/>
        </pc:sldMkLst>
        <pc:spChg chg="mod">
          <ac:chgData name="yashrealmec15@gmail.com" userId="96ecc678ac4d3d61" providerId="LiveId" clId="{CEA96446-A1CD-4E5A-A99B-98A86C788EAC}" dt="2024-06-15T07:11:49.149" v="466" actId="20577"/>
          <ac:spMkLst>
            <pc:docMk/>
            <pc:sldMk cId="3342617985" sldId="688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5T07:12:57.300" v="472" actId="108"/>
          <ac:spMkLst>
            <pc:docMk/>
            <pc:sldMk cId="3342617985" sldId="688"/>
            <ac:spMk id="3" creationId="{D8AEC8B9-7D88-C66F-FAF3-1CEF9E4A90BD}"/>
          </ac:spMkLst>
        </pc:spChg>
        <pc:spChg chg="del mod">
          <ac:chgData name="yashrealmec15@gmail.com" userId="96ecc678ac4d3d61" providerId="LiveId" clId="{CEA96446-A1CD-4E5A-A99B-98A86C788EAC}" dt="2024-06-15T07:12:03.023" v="468" actId="478"/>
          <ac:spMkLst>
            <pc:docMk/>
            <pc:sldMk cId="3342617985" sldId="688"/>
            <ac:spMk id="4" creationId="{3FA064ED-9BEA-B2C4-DAC1-BD0D63B7D766}"/>
          </ac:spMkLst>
        </pc:spChg>
        <pc:graphicFrameChg chg="add mod">
          <ac:chgData name="yashrealmec15@gmail.com" userId="96ecc678ac4d3d61" providerId="LiveId" clId="{CEA96446-A1CD-4E5A-A99B-98A86C788EAC}" dt="2024-06-15T07:12:34.288" v="470"/>
          <ac:graphicFrameMkLst>
            <pc:docMk/>
            <pc:sldMk cId="3342617985" sldId="688"/>
            <ac:graphicFrameMk id="5" creationId="{B6E7ED7B-FE8C-7451-A78C-4BFBEE27EE52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7:15:58.288" v="499" actId="108"/>
        <pc:sldMkLst>
          <pc:docMk/>
          <pc:sldMk cId="2003366215" sldId="689"/>
        </pc:sldMkLst>
        <pc:spChg chg="mod">
          <ac:chgData name="yashrealmec15@gmail.com" userId="96ecc678ac4d3d61" providerId="LiveId" clId="{CEA96446-A1CD-4E5A-A99B-98A86C788EAC}" dt="2024-06-15T07:15:10.035" v="494" actId="20577"/>
          <ac:spMkLst>
            <pc:docMk/>
            <pc:sldMk cId="2003366215" sldId="68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7:15:18.386" v="495" actId="478"/>
          <ac:spMkLst>
            <pc:docMk/>
            <pc:sldMk cId="2003366215" sldId="689"/>
            <ac:spMk id="3" creationId="{D8AEC8B9-7D88-C66F-FAF3-1CEF9E4A90BD}"/>
          </ac:spMkLst>
        </pc:spChg>
        <pc:spChg chg="add mod">
          <ac:chgData name="yashrealmec15@gmail.com" userId="96ecc678ac4d3d61" providerId="LiveId" clId="{CEA96446-A1CD-4E5A-A99B-98A86C788EAC}" dt="2024-06-15T07:15:58.288" v="499" actId="108"/>
          <ac:spMkLst>
            <pc:docMk/>
            <pc:sldMk cId="2003366215" sldId="689"/>
            <ac:spMk id="4" creationId="{BAC60CD2-9F37-2DD6-E669-CABB23061D4E}"/>
          </ac:spMkLst>
        </pc:spChg>
        <pc:graphicFrameChg chg="del">
          <ac:chgData name="yashrealmec15@gmail.com" userId="96ecc678ac4d3d61" providerId="LiveId" clId="{CEA96446-A1CD-4E5A-A99B-98A86C788EAC}" dt="2024-06-15T07:15:21.318" v="496" actId="478"/>
          <ac:graphicFrameMkLst>
            <pc:docMk/>
            <pc:sldMk cId="2003366215" sldId="689"/>
            <ac:graphicFrameMk id="5" creationId="{B6E7ED7B-FE8C-7451-A78C-4BFBEE27EE52}"/>
          </ac:graphicFrameMkLst>
        </pc:graphicFrameChg>
        <pc:graphicFrameChg chg="add mod">
          <ac:chgData name="yashrealmec15@gmail.com" userId="96ecc678ac4d3d61" providerId="LiveId" clId="{CEA96446-A1CD-4E5A-A99B-98A86C788EAC}" dt="2024-06-15T07:15:43.770" v="498"/>
          <ac:graphicFrameMkLst>
            <pc:docMk/>
            <pc:sldMk cId="2003366215" sldId="689"/>
            <ac:graphicFrameMk id="6" creationId="{1A04DB79-C4E6-872A-22C1-16CBF079BE2E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8:02:23.512" v="548" actId="20577"/>
        <pc:sldMkLst>
          <pc:docMk/>
          <pc:sldMk cId="2953867184" sldId="690"/>
        </pc:sldMkLst>
        <pc:spChg chg="mod">
          <ac:chgData name="yashrealmec15@gmail.com" userId="96ecc678ac4d3d61" providerId="LiveId" clId="{CEA96446-A1CD-4E5A-A99B-98A86C788EAC}" dt="2024-06-15T07:40:43.197" v="518" actId="20577"/>
          <ac:spMkLst>
            <pc:docMk/>
            <pc:sldMk cId="2953867184" sldId="690"/>
            <ac:spMk id="2" creationId="{F84C86F3-DA51-F012-B62D-5124A687DDFF}"/>
          </ac:spMkLst>
        </pc:spChg>
        <pc:spChg chg="del mod">
          <ac:chgData name="yashrealmec15@gmail.com" userId="96ecc678ac4d3d61" providerId="LiveId" clId="{CEA96446-A1CD-4E5A-A99B-98A86C788EAC}" dt="2024-06-15T07:42:46.096" v="522" actId="478"/>
          <ac:spMkLst>
            <pc:docMk/>
            <pc:sldMk cId="2953867184" sldId="690"/>
            <ac:spMk id="4" creationId="{BAC60CD2-9F37-2DD6-E669-CABB23061D4E}"/>
          </ac:spMkLst>
        </pc:spChg>
        <pc:spChg chg="add mod">
          <ac:chgData name="yashrealmec15@gmail.com" userId="96ecc678ac4d3d61" providerId="LiveId" clId="{CEA96446-A1CD-4E5A-A99B-98A86C788EAC}" dt="2024-06-15T08:02:23.512" v="548" actId="20577"/>
          <ac:spMkLst>
            <pc:docMk/>
            <pc:sldMk cId="2953867184" sldId="690"/>
            <ac:spMk id="5" creationId="{3BD68CB4-206B-1E82-0277-E9AC025F6C3B}"/>
          </ac:spMkLst>
        </pc:spChg>
        <pc:graphicFrameChg chg="add del">
          <ac:chgData name="yashrealmec15@gmail.com" userId="96ecc678ac4d3d61" providerId="LiveId" clId="{CEA96446-A1CD-4E5A-A99B-98A86C788EAC}" dt="2024-06-15T07:45:39.609" v="524" actId="478"/>
          <ac:graphicFrameMkLst>
            <pc:docMk/>
            <pc:sldMk cId="2953867184" sldId="690"/>
            <ac:graphicFrameMk id="3" creationId="{4BA4D76F-0AA8-9896-EE5C-56BEDE9C1A09}"/>
          </ac:graphicFrameMkLst>
        </pc:graphicFrameChg>
        <pc:graphicFrameChg chg="del">
          <ac:chgData name="yashrealmec15@gmail.com" userId="96ecc678ac4d3d61" providerId="LiveId" clId="{CEA96446-A1CD-4E5A-A99B-98A86C788EAC}" dt="2024-06-15T08:00:30.677" v="525" actId="478"/>
          <ac:graphicFrameMkLst>
            <pc:docMk/>
            <pc:sldMk cId="2953867184" sldId="690"/>
            <ac:graphicFrameMk id="6" creationId="{1A04DB79-C4E6-872A-22C1-16CBF079BE2E}"/>
          </ac:graphicFrameMkLst>
        </pc:graphicFrameChg>
      </pc:sldChg>
      <pc:sldChg chg="add del">
        <pc:chgData name="yashrealmec15@gmail.com" userId="96ecc678ac4d3d61" providerId="LiveId" clId="{CEA96446-A1CD-4E5A-A99B-98A86C788EAC}" dt="2024-06-16T11:44:56.081" v="1539" actId="47"/>
        <pc:sldMkLst>
          <pc:docMk/>
          <pc:sldMk cId="1067034166" sldId="691"/>
        </pc:sldMkLst>
      </pc:sldChg>
      <pc:sldChg chg="modSp add mod">
        <pc:chgData name="yashrealmec15@gmail.com" userId="96ecc678ac4d3d61" providerId="LiveId" clId="{CEA96446-A1CD-4E5A-A99B-98A86C788EAC}" dt="2024-06-16T09:39:26.046" v="981"/>
        <pc:sldMkLst>
          <pc:docMk/>
          <pc:sldMk cId="2876647941" sldId="692"/>
        </pc:sldMkLst>
        <pc:spChg chg="mod">
          <ac:chgData name="yashrealmec15@gmail.com" userId="96ecc678ac4d3d61" providerId="LiveId" clId="{CEA96446-A1CD-4E5A-A99B-98A86C788EAC}" dt="2024-06-16T09:39:26.046" v="981"/>
          <ac:spMkLst>
            <pc:docMk/>
            <pc:sldMk cId="2876647941" sldId="692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08:47:05.774" v="616" actId="113"/>
        <pc:sldMkLst>
          <pc:docMk/>
          <pc:sldMk cId="1670800081" sldId="693"/>
        </pc:sldMkLst>
        <pc:spChg chg="mod">
          <ac:chgData name="yashrealmec15@gmail.com" userId="96ecc678ac4d3d61" providerId="LiveId" clId="{CEA96446-A1CD-4E5A-A99B-98A86C788EAC}" dt="2024-06-16T08:44:14.020" v="589" actId="20577"/>
          <ac:spMkLst>
            <pc:docMk/>
            <pc:sldMk cId="1670800081" sldId="69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8:47:05.774" v="616" actId="113"/>
          <ac:spMkLst>
            <pc:docMk/>
            <pc:sldMk cId="1670800081" sldId="693"/>
            <ac:spMk id="3" creationId="{3F9FFA59-24AA-1E50-EFB1-23F5DDC3BEBB}"/>
          </ac:spMkLst>
        </pc:spChg>
        <pc:spChg chg="del">
          <ac:chgData name="yashrealmec15@gmail.com" userId="96ecc678ac4d3d61" providerId="LiveId" clId="{CEA96446-A1CD-4E5A-A99B-98A86C788EAC}" dt="2024-06-16T08:44:20.908" v="590" actId="478"/>
          <ac:spMkLst>
            <pc:docMk/>
            <pc:sldMk cId="1670800081" sldId="693"/>
            <ac:spMk id="5" creationId="{3BD68CB4-206B-1E82-0277-E9AC025F6C3B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6T08:56:57.764" v="637" actId="2085"/>
        <pc:sldMkLst>
          <pc:docMk/>
          <pc:sldMk cId="3680564958" sldId="694"/>
        </pc:sldMkLst>
        <pc:spChg chg="del">
          <ac:chgData name="yashrealmec15@gmail.com" userId="96ecc678ac4d3d61" providerId="LiveId" clId="{CEA96446-A1CD-4E5A-A99B-98A86C788EAC}" dt="2024-06-16T08:46:55.494" v="614" actId="478"/>
          <ac:spMkLst>
            <pc:docMk/>
            <pc:sldMk cId="3680564958" sldId="694"/>
            <ac:spMk id="3" creationId="{3F9FFA59-24AA-1E50-EFB1-23F5DDC3BEBB}"/>
          </ac:spMkLst>
        </pc:spChg>
        <pc:spChg chg="add mod">
          <ac:chgData name="yashrealmec15@gmail.com" userId="96ecc678ac4d3d61" providerId="LiveId" clId="{CEA96446-A1CD-4E5A-A99B-98A86C788EAC}" dt="2024-06-16T08:47:19.107" v="618" actId="113"/>
          <ac:spMkLst>
            <pc:docMk/>
            <pc:sldMk cId="3680564958" sldId="694"/>
            <ac:spMk id="4" creationId="{CA003555-1D00-65B6-EDBA-19668AA14E6C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7" creationId="{F1B85338-16AA-D074-EB30-B63CC19BF8A3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8" creationId="{72B3D5CD-432F-0431-2369-F2D67948E0B3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9" creationId="{2FCCE0FE-5AE9-D176-5F77-074281C01710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0" creationId="{1F24A026-8ED0-99DF-688D-F3D183845475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1" creationId="{70D26852-5D8B-124F-D3FA-2C2F0710F4E8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2" creationId="{B3E2FE83-DFBF-8812-96EC-B9C4F4B9881A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3" creationId="{61BB6183-86B3-3E61-15CE-846F81ECE071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4" creationId="{54E70467-75CB-AAC2-2996-6F9E1BB6E467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5" creationId="{23A3BDBA-FFBD-B491-1B39-6656E7543FD7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6" creationId="{96AAF2EB-0576-A0C1-DE80-9476B940DB83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7" creationId="{163868F6-50CD-9C95-BC7D-CFCA9315552F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8" creationId="{388C301C-0F9F-E926-A273-B7CA498EA931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9" creationId="{D2A63E3B-AD23-DF57-6C9E-6E6C6CB4F395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0" creationId="{EF7D7BD9-A8F1-A8BE-4F04-21D4A0998E21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1" creationId="{2B049242-CCC4-47A3-2A7A-85F4C07AF7EA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2" creationId="{9880B8D6-6DEA-125C-A822-D624D4B505FB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3" creationId="{A2D9E887-5B87-1A9D-D6BD-620A1D1E0637}"/>
          </ac:spMkLst>
        </pc:spChg>
        <pc:grpChg chg="add mod">
          <ac:chgData name="yashrealmec15@gmail.com" userId="96ecc678ac4d3d61" providerId="LiveId" clId="{CEA96446-A1CD-4E5A-A99B-98A86C788EAC}" dt="2024-06-16T08:55:02.244" v="620" actId="1076"/>
          <ac:grpSpMkLst>
            <pc:docMk/>
            <pc:sldMk cId="3680564958" sldId="694"/>
            <ac:grpSpMk id="5" creationId="{49D50321-C237-E7E6-AF45-65AA94D64427}"/>
          </ac:grpSpMkLst>
        </pc:grpChg>
        <pc:grpChg chg="mod">
          <ac:chgData name="yashrealmec15@gmail.com" userId="96ecc678ac4d3d61" providerId="LiveId" clId="{CEA96446-A1CD-4E5A-A99B-98A86C788EAC}" dt="2024-06-16T08:54:59.087" v="619"/>
          <ac:grpSpMkLst>
            <pc:docMk/>
            <pc:sldMk cId="3680564958" sldId="694"/>
            <ac:grpSpMk id="6" creationId="{2F2BE71A-AC28-188E-0CFD-3EA7A328CF26}"/>
          </ac:grpSpMkLst>
        </pc:grpChg>
      </pc:sldChg>
      <pc:sldChg chg="addSp delSp modSp add mod ord delAnim modAnim">
        <pc:chgData name="yashrealmec15@gmail.com" userId="96ecc678ac4d3d61" providerId="LiveId" clId="{CEA96446-A1CD-4E5A-A99B-98A86C788EAC}" dt="2024-06-16T09:01:05.904" v="694" actId="20577"/>
        <pc:sldMkLst>
          <pc:docMk/>
          <pc:sldMk cId="3938431830" sldId="695"/>
        </pc:sldMkLst>
        <pc:spChg chg="mod">
          <ac:chgData name="yashrealmec15@gmail.com" userId="96ecc678ac4d3d61" providerId="LiveId" clId="{CEA96446-A1CD-4E5A-A99B-98A86C788EAC}" dt="2024-06-16T09:01:05.904" v="694" actId="20577"/>
          <ac:spMkLst>
            <pc:docMk/>
            <pc:sldMk cId="3938431830" sldId="69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8:57:36.831" v="651" actId="478"/>
          <ac:spMkLst>
            <pc:docMk/>
            <pc:sldMk cId="3938431830" sldId="695"/>
            <ac:spMk id="3" creationId="{3F9FFA59-24AA-1E50-EFB1-23F5DDC3BEBB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6" creationId="{A6B32C8E-4F02-B750-35C3-693F8B461718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7" creationId="{A48F5182-0883-7FDF-B1F5-A6209E8AD42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8" creationId="{20A56E38-4781-85D5-0218-DD5074186C90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9" creationId="{3AFD5B44-E352-F828-5C45-E48339B868DB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0" creationId="{6C098655-8484-95B5-0778-E94DFC9E1341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1" creationId="{F2428602-CC0D-5767-ADF4-9C90A615A9BE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2" creationId="{B4AD62AD-9734-9280-3294-6B80516B103F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3" creationId="{4C1D40E9-2835-6001-3B1A-165E163DF184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4" creationId="{0A50C46B-B2B7-53B9-2B30-CF9426AA523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5" creationId="{B1860890-E498-4E3B-AFD2-24F4171B3755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6" creationId="{CE991ACD-35D3-2ED1-9882-497D18CC829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7" creationId="{4F4CD1B0-E4FA-EB45-FFEA-4BACD124BFC7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8" creationId="{E55A9BD8-8C88-CEB4-0B7E-DF0B5C7EBC44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9" creationId="{22E355DB-7DAB-34C1-05C4-2F3FB7511ABC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20" creationId="{1CFC14E5-5C46-F024-8F2F-99D0617E3A3B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21" creationId="{E127AC29-D363-5B4B-A6E4-3C3AB4D7C8F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22" creationId="{DCE8C134-5853-08A3-D574-87AA4BE86347}"/>
          </ac:spMkLst>
        </pc:spChg>
        <pc:spChg chg="add mod">
          <ac:chgData name="yashrealmec15@gmail.com" userId="96ecc678ac4d3d61" providerId="LiveId" clId="{CEA96446-A1CD-4E5A-A99B-98A86C788EAC}" dt="2024-06-16T08:59:36.308" v="683" actId="20577"/>
          <ac:spMkLst>
            <pc:docMk/>
            <pc:sldMk cId="3938431830" sldId="695"/>
            <ac:spMk id="23" creationId="{86EE97CD-61E6-392B-CADE-11648C915A45}"/>
          </ac:spMkLst>
        </pc:spChg>
        <pc:grpChg chg="add del mod">
          <ac:chgData name="yashrealmec15@gmail.com" userId="96ecc678ac4d3d61" providerId="LiveId" clId="{CEA96446-A1CD-4E5A-A99B-98A86C788EAC}" dt="2024-06-16T08:57:55.606" v="653" actId="478"/>
          <ac:grpSpMkLst>
            <pc:docMk/>
            <pc:sldMk cId="3938431830" sldId="695"/>
            <ac:grpSpMk id="4" creationId="{0D259EBA-7C91-55DC-8D2C-743DC4C248E3}"/>
          </ac:grpSpMkLst>
        </pc:grpChg>
        <pc:grpChg chg="mod">
          <ac:chgData name="yashrealmec15@gmail.com" userId="96ecc678ac4d3d61" providerId="LiveId" clId="{CEA96446-A1CD-4E5A-A99B-98A86C788EAC}" dt="2024-06-16T08:57:54.339" v="652"/>
          <ac:grpSpMkLst>
            <pc:docMk/>
            <pc:sldMk cId="3938431830" sldId="695"/>
            <ac:grpSpMk id="5" creationId="{3895CCD9-E345-EA1B-A599-4003C7720CA8}"/>
          </ac:grpSpMkLst>
        </pc:grpChg>
        <pc:picChg chg="add mod">
          <ac:chgData name="yashrealmec15@gmail.com" userId="96ecc678ac4d3d61" providerId="LiveId" clId="{CEA96446-A1CD-4E5A-A99B-98A86C788EAC}" dt="2024-06-16T09:00:14.610" v="687"/>
          <ac:picMkLst>
            <pc:docMk/>
            <pc:sldMk cId="3938431830" sldId="695"/>
            <ac:picMk id="24" creationId="{1F68B6E2-F5B7-030D-EDEF-645DEA966764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04:13.632" v="762" actId="478"/>
        <pc:sldMkLst>
          <pc:docMk/>
          <pc:sldMk cId="1009489129" sldId="696"/>
        </pc:sldMkLst>
        <pc:spChg chg="mod">
          <ac:chgData name="yashrealmec15@gmail.com" userId="96ecc678ac4d3d61" providerId="LiveId" clId="{CEA96446-A1CD-4E5A-A99B-98A86C788EAC}" dt="2024-06-16T09:01:12.975" v="699" actId="20577"/>
          <ac:spMkLst>
            <pc:docMk/>
            <pc:sldMk cId="1009489129" sldId="69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01:57.646" v="720" actId="20577"/>
          <ac:spMkLst>
            <pc:docMk/>
            <pc:sldMk cId="1009489129" sldId="696"/>
            <ac:spMk id="3" creationId="{66B99FAF-8C2B-4D65-C404-1C6C8F392EA8}"/>
          </ac:spMkLst>
        </pc:spChg>
        <pc:spChg chg="del">
          <ac:chgData name="yashrealmec15@gmail.com" userId="96ecc678ac4d3d61" providerId="LiveId" clId="{CEA96446-A1CD-4E5A-A99B-98A86C788EAC}" dt="2024-06-16T09:00:40.505" v="689" actId="478"/>
          <ac:spMkLst>
            <pc:docMk/>
            <pc:sldMk cId="1009489129" sldId="696"/>
            <ac:spMk id="23" creationId="{86EE97CD-61E6-392B-CADE-11648C915A45}"/>
          </ac:spMkLst>
        </pc:spChg>
        <pc:picChg chg="add del mod">
          <ac:chgData name="yashrealmec15@gmail.com" userId="96ecc678ac4d3d61" providerId="LiveId" clId="{CEA96446-A1CD-4E5A-A99B-98A86C788EAC}" dt="2024-06-16T09:04:13.632" v="762" actId="478"/>
          <ac:picMkLst>
            <pc:docMk/>
            <pc:sldMk cId="1009489129" sldId="696"/>
            <ac:picMk id="4" creationId="{48F6203B-DC55-D026-3B66-6311AAEA26D3}"/>
          </ac:picMkLst>
        </pc:picChg>
        <pc:picChg chg="del">
          <ac:chgData name="yashrealmec15@gmail.com" userId="96ecc678ac4d3d61" providerId="LiveId" clId="{CEA96446-A1CD-4E5A-A99B-98A86C788EAC}" dt="2024-06-16T09:00:43.717" v="691" actId="478"/>
          <ac:picMkLst>
            <pc:docMk/>
            <pc:sldMk cId="1009489129" sldId="696"/>
            <ac:picMk id="24" creationId="{1F68B6E2-F5B7-030D-EDEF-645DEA966764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04:09.921" v="761" actId="478"/>
        <pc:sldMkLst>
          <pc:docMk/>
          <pc:sldMk cId="3833904051" sldId="697"/>
        </pc:sldMkLst>
        <pc:spChg chg="mod">
          <ac:chgData name="yashrealmec15@gmail.com" userId="96ecc678ac4d3d61" providerId="LiveId" clId="{CEA96446-A1CD-4E5A-A99B-98A86C788EAC}" dt="2024-06-16T09:02:37.658" v="733" actId="20577"/>
          <ac:spMkLst>
            <pc:docMk/>
            <pc:sldMk cId="3833904051" sldId="69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02:41.021" v="734" actId="478"/>
          <ac:spMkLst>
            <pc:docMk/>
            <pc:sldMk cId="3833904051" sldId="697"/>
            <ac:spMk id="3" creationId="{66B99FAF-8C2B-4D65-C404-1C6C8F392EA8}"/>
          </ac:spMkLst>
        </pc:spChg>
        <pc:spChg chg="add mod">
          <ac:chgData name="yashrealmec15@gmail.com" userId="96ecc678ac4d3d61" providerId="LiveId" clId="{CEA96446-A1CD-4E5A-A99B-98A86C788EAC}" dt="2024-06-16T09:03:20.631" v="750" actId="20577"/>
          <ac:spMkLst>
            <pc:docMk/>
            <pc:sldMk cId="3833904051" sldId="697"/>
            <ac:spMk id="5" creationId="{6CAEFD2F-D1C3-E477-CA42-EF31DE1AE1A1}"/>
          </ac:spMkLst>
        </pc:spChg>
        <pc:picChg chg="del">
          <ac:chgData name="yashrealmec15@gmail.com" userId="96ecc678ac4d3d61" providerId="LiveId" clId="{CEA96446-A1CD-4E5A-A99B-98A86C788EAC}" dt="2024-06-16T09:02:42.607" v="735" actId="478"/>
          <ac:picMkLst>
            <pc:docMk/>
            <pc:sldMk cId="3833904051" sldId="697"/>
            <ac:picMk id="4" creationId="{48F6203B-DC55-D026-3B66-6311AAEA26D3}"/>
          </ac:picMkLst>
        </pc:picChg>
        <pc:picChg chg="add del mod">
          <ac:chgData name="yashrealmec15@gmail.com" userId="96ecc678ac4d3d61" providerId="LiveId" clId="{CEA96446-A1CD-4E5A-A99B-98A86C788EAC}" dt="2024-06-16T09:04:09.921" v="761" actId="478"/>
          <ac:picMkLst>
            <pc:docMk/>
            <pc:sldMk cId="3833904051" sldId="697"/>
            <ac:picMk id="6" creationId="{D8A4A355-C812-67BE-3AAE-5751BAE0A800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6T09:05:36.893" v="778" actId="478"/>
        <pc:sldMkLst>
          <pc:docMk/>
          <pc:sldMk cId="150893571" sldId="698"/>
        </pc:sldMkLst>
        <pc:spChg chg="del">
          <ac:chgData name="yashrealmec15@gmail.com" userId="96ecc678ac4d3d61" providerId="LiveId" clId="{CEA96446-A1CD-4E5A-A99B-98A86C788EAC}" dt="2024-06-16T09:05:36.893" v="778" actId="478"/>
          <ac:spMkLst>
            <pc:docMk/>
            <pc:sldMk cId="150893571" sldId="698"/>
            <ac:spMk id="2" creationId="{103B8E59-57EA-3B1D-9003-21BF2566B141}"/>
          </ac:spMkLst>
        </pc:spChg>
        <pc:picChg chg="add mod">
          <ac:chgData name="yashrealmec15@gmail.com" userId="96ecc678ac4d3d61" providerId="LiveId" clId="{CEA96446-A1CD-4E5A-A99B-98A86C788EAC}" dt="2024-06-16T09:04:54.350" v="773" actId="1076"/>
          <ac:picMkLst>
            <pc:docMk/>
            <pc:sldMk cId="150893571" sldId="698"/>
            <ac:picMk id="4" creationId="{8C5CC561-0062-042B-58E0-499B9BE114CD}"/>
          </ac:picMkLst>
        </pc:picChg>
      </pc:sldChg>
      <pc:sldChg chg="addSp delSp modSp add mod ord modAnim">
        <pc:chgData name="yashrealmec15@gmail.com" userId="96ecc678ac4d3d61" providerId="LiveId" clId="{CEA96446-A1CD-4E5A-A99B-98A86C788EAC}" dt="2024-06-16T09:05:40.810" v="779" actId="478"/>
        <pc:sldMkLst>
          <pc:docMk/>
          <pc:sldMk cId="3666064976" sldId="699"/>
        </pc:sldMkLst>
        <pc:spChg chg="del">
          <ac:chgData name="yashrealmec15@gmail.com" userId="96ecc678ac4d3d61" providerId="LiveId" clId="{CEA96446-A1CD-4E5A-A99B-98A86C788EAC}" dt="2024-06-16T09:05:40.810" v="779" actId="478"/>
          <ac:spMkLst>
            <pc:docMk/>
            <pc:sldMk cId="3666064976" sldId="699"/>
            <ac:spMk id="2" creationId="{103B8E59-57EA-3B1D-9003-21BF2566B141}"/>
          </ac:spMkLst>
        </pc:spChg>
        <pc:picChg chg="add mod">
          <ac:chgData name="yashrealmec15@gmail.com" userId="96ecc678ac4d3d61" providerId="LiveId" clId="{CEA96446-A1CD-4E5A-A99B-98A86C788EAC}" dt="2024-06-16T09:05:26.321" v="777" actId="1076"/>
          <ac:picMkLst>
            <pc:docMk/>
            <pc:sldMk cId="3666064976" sldId="699"/>
            <ac:picMk id="4" creationId="{A78874D6-A7E8-214A-B0F6-7CDEE293D680}"/>
          </ac:picMkLst>
        </pc:picChg>
      </pc:sldChg>
      <pc:sldChg chg="addSp delSp modSp add mod ord delAnim modAnim">
        <pc:chgData name="yashrealmec15@gmail.com" userId="96ecc678ac4d3d61" providerId="LiveId" clId="{CEA96446-A1CD-4E5A-A99B-98A86C788EAC}" dt="2024-06-16T09:07:16.884" v="810" actId="1076"/>
        <pc:sldMkLst>
          <pc:docMk/>
          <pc:sldMk cId="2444180415" sldId="700"/>
        </pc:sldMkLst>
        <pc:spChg chg="mod">
          <ac:chgData name="yashrealmec15@gmail.com" userId="96ecc678ac4d3d61" providerId="LiveId" clId="{CEA96446-A1CD-4E5A-A99B-98A86C788EAC}" dt="2024-06-16T09:06:46.746" v="806" actId="20577"/>
          <ac:spMkLst>
            <pc:docMk/>
            <pc:sldMk cId="2444180415" sldId="700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07:04.981" v="808" actId="113"/>
          <ac:spMkLst>
            <pc:docMk/>
            <pc:sldMk cId="2444180415" sldId="700"/>
            <ac:spMk id="3" creationId="{4D9952FD-4D2D-C790-F41B-C96CDAF6BB14}"/>
          </ac:spMkLst>
        </pc:spChg>
        <pc:spChg chg="del">
          <ac:chgData name="yashrealmec15@gmail.com" userId="96ecc678ac4d3d61" providerId="LiveId" clId="{CEA96446-A1CD-4E5A-A99B-98A86C788EAC}" dt="2024-06-16T09:06:35.134" v="785" actId="478"/>
          <ac:spMkLst>
            <pc:docMk/>
            <pc:sldMk cId="2444180415" sldId="700"/>
            <ac:spMk id="5" creationId="{6CAEFD2F-D1C3-E477-CA42-EF31DE1AE1A1}"/>
          </ac:spMkLst>
        </pc:spChg>
        <pc:picChg chg="add mod">
          <ac:chgData name="yashrealmec15@gmail.com" userId="96ecc678ac4d3d61" providerId="LiveId" clId="{CEA96446-A1CD-4E5A-A99B-98A86C788EAC}" dt="2024-06-16T09:07:16.884" v="810" actId="1076"/>
          <ac:picMkLst>
            <pc:docMk/>
            <pc:sldMk cId="2444180415" sldId="700"/>
            <ac:picMk id="4" creationId="{DA7150F2-0FFF-8B9A-87B9-3756401639AD}"/>
          </ac:picMkLst>
        </pc:picChg>
      </pc:sldChg>
      <pc:sldChg chg="new del">
        <pc:chgData name="yashrealmec15@gmail.com" userId="96ecc678ac4d3d61" providerId="LiveId" clId="{CEA96446-A1CD-4E5A-A99B-98A86C788EAC}" dt="2024-06-16T09:06:01.428" v="782" actId="680"/>
        <pc:sldMkLst>
          <pc:docMk/>
          <pc:sldMk cId="1766456812" sldId="701"/>
        </pc:sldMkLst>
      </pc:sldChg>
      <pc:sldChg chg="addSp delSp modSp add mod delAnim modAnim">
        <pc:chgData name="yashrealmec15@gmail.com" userId="96ecc678ac4d3d61" providerId="LiveId" clId="{CEA96446-A1CD-4E5A-A99B-98A86C788EAC}" dt="2024-06-16T09:12:39.786" v="837" actId="1076"/>
        <pc:sldMkLst>
          <pc:docMk/>
          <pc:sldMk cId="2449028307" sldId="701"/>
        </pc:sldMkLst>
        <pc:spChg chg="mod">
          <ac:chgData name="yashrealmec15@gmail.com" userId="96ecc678ac4d3d61" providerId="LiveId" clId="{CEA96446-A1CD-4E5A-A99B-98A86C788EAC}" dt="2024-06-16T09:08:35.675" v="826" actId="20577"/>
          <ac:spMkLst>
            <pc:docMk/>
            <pc:sldMk cId="2449028307" sldId="701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08:07.273" v="812" actId="478"/>
          <ac:spMkLst>
            <pc:docMk/>
            <pc:sldMk cId="2449028307" sldId="701"/>
            <ac:spMk id="3" creationId="{4D9952FD-4D2D-C790-F41B-C96CDAF6BB14}"/>
          </ac:spMkLst>
        </pc:spChg>
        <pc:spChg chg="add mod">
          <ac:chgData name="yashrealmec15@gmail.com" userId="96ecc678ac4d3d61" providerId="LiveId" clId="{CEA96446-A1CD-4E5A-A99B-98A86C788EAC}" dt="2024-06-16T09:12:31.349" v="836" actId="14100"/>
          <ac:spMkLst>
            <pc:docMk/>
            <pc:sldMk cId="2449028307" sldId="701"/>
            <ac:spMk id="5" creationId="{7D610944-9A69-8AE9-316C-1988B6A8B4D3}"/>
          </ac:spMkLst>
        </pc:spChg>
        <pc:picChg chg="del">
          <ac:chgData name="yashrealmec15@gmail.com" userId="96ecc678ac4d3d61" providerId="LiveId" clId="{CEA96446-A1CD-4E5A-A99B-98A86C788EAC}" dt="2024-06-16T09:08:08.866" v="813" actId="478"/>
          <ac:picMkLst>
            <pc:docMk/>
            <pc:sldMk cId="2449028307" sldId="701"/>
            <ac:picMk id="4" creationId="{DA7150F2-0FFF-8B9A-87B9-3756401639AD}"/>
          </ac:picMkLst>
        </pc:picChg>
        <pc:picChg chg="add del mod">
          <ac:chgData name="yashrealmec15@gmail.com" userId="96ecc678ac4d3d61" providerId="LiveId" clId="{CEA96446-A1CD-4E5A-A99B-98A86C788EAC}" dt="2024-06-16T09:12:18.029" v="835" actId="21"/>
          <ac:picMkLst>
            <pc:docMk/>
            <pc:sldMk cId="2449028307" sldId="701"/>
            <ac:picMk id="6" creationId="{E0AACA86-FC2C-C382-3E16-06A930D7EB41}"/>
          </ac:picMkLst>
        </pc:picChg>
        <pc:picChg chg="add mod">
          <ac:chgData name="yashrealmec15@gmail.com" userId="96ecc678ac4d3d61" providerId="LiveId" clId="{CEA96446-A1CD-4E5A-A99B-98A86C788EAC}" dt="2024-06-16T09:12:39.786" v="837" actId="1076"/>
          <ac:picMkLst>
            <pc:docMk/>
            <pc:sldMk cId="2449028307" sldId="701"/>
            <ac:picMk id="7" creationId="{92AA37EB-A9B9-813F-93D4-84C37D365E77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6T09:13:19.617" v="848" actId="1076"/>
        <pc:sldMkLst>
          <pc:docMk/>
          <pc:sldMk cId="472354377" sldId="702"/>
        </pc:sldMkLst>
        <pc:spChg chg="del">
          <ac:chgData name="yashrealmec15@gmail.com" userId="96ecc678ac4d3d61" providerId="LiveId" clId="{CEA96446-A1CD-4E5A-A99B-98A86C788EAC}" dt="2024-06-16T09:12:51.681" v="839" actId="478"/>
          <ac:spMkLst>
            <pc:docMk/>
            <pc:sldMk cId="472354377" sldId="702"/>
            <ac:spMk id="2" creationId="{956DDBC4-9F5D-B64D-8E15-263789E08209}"/>
          </ac:spMkLst>
        </pc:spChg>
        <pc:picChg chg="add mod">
          <ac:chgData name="yashrealmec15@gmail.com" userId="96ecc678ac4d3d61" providerId="LiveId" clId="{CEA96446-A1CD-4E5A-A99B-98A86C788EAC}" dt="2024-06-16T09:13:19.617" v="848" actId="1076"/>
          <ac:picMkLst>
            <pc:docMk/>
            <pc:sldMk cId="472354377" sldId="702"/>
            <ac:picMk id="6" creationId="{E0AACA86-FC2C-C382-3E16-06A930D7EB41}"/>
          </ac:picMkLst>
        </pc:picChg>
      </pc:sldChg>
      <pc:sldChg chg="addSp delSp modSp add mod ord delAnim modAnim">
        <pc:chgData name="yashrealmec15@gmail.com" userId="96ecc678ac4d3d61" providerId="LiveId" clId="{CEA96446-A1CD-4E5A-A99B-98A86C788EAC}" dt="2024-06-16T09:15:10.797" v="866" actId="20577"/>
        <pc:sldMkLst>
          <pc:docMk/>
          <pc:sldMk cId="1837862864" sldId="703"/>
        </pc:sldMkLst>
        <pc:spChg chg="mod">
          <ac:chgData name="yashrealmec15@gmail.com" userId="96ecc678ac4d3d61" providerId="LiveId" clId="{CEA96446-A1CD-4E5A-A99B-98A86C788EAC}" dt="2024-06-16T09:15:10.797" v="866" actId="20577"/>
          <ac:spMkLst>
            <pc:docMk/>
            <pc:sldMk cId="1837862864" sldId="70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14:41.378" v="856" actId="113"/>
          <ac:spMkLst>
            <pc:docMk/>
            <pc:sldMk cId="1837862864" sldId="703"/>
            <ac:spMk id="3" creationId="{0C79F0F6-6043-E7ED-44FA-1149FA51989F}"/>
          </ac:spMkLst>
        </pc:spChg>
        <pc:spChg chg="del">
          <ac:chgData name="yashrealmec15@gmail.com" userId="96ecc678ac4d3d61" providerId="LiveId" clId="{CEA96446-A1CD-4E5A-A99B-98A86C788EAC}" dt="2024-06-16T09:14:09.757" v="852" actId="478"/>
          <ac:spMkLst>
            <pc:docMk/>
            <pc:sldMk cId="1837862864" sldId="703"/>
            <ac:spMk id="5" creationId="{7D610944-9A69-8AE9-316C-1988B6A8B4D3}"/>
          </ac:spMkLst>
        </pc:spChg>
        <pc:picChg chg="add mod">
          <ac:chgData name="yashrealmec15@gmail.com" userId="96ecc678ac4d3d61" providerId="LiveId" clId="{CEA96446-A1CD-4E5A-A99B-98A86C788EAC}" dt="2024-06-16T09:14:53.482" v="858" actId="1076"/>
          <ac:picMkLst>
            <pc:docMk/>
            <pc:sldMk cId="1837862864" sldId="703"/>
            <ac:picMk id="4" creationId="{A009D736-5263-62B9-7A82-393810BC3910}"/>
          </ac:picMkLst>
        </pc:picChg>
        <pc:picChg chg="del">
          <ac:chgData name="yashrealmec15@gmail.com" userId="96ecc678ac4d3d61" providerId="LiveId" clId="{CEA96446-A1CD-4E5A-A99B-98A86C788EAC}" dt="2024-06-16T09:14:12.493" v="854" actId="478"/>
          <ac:picMkLst>
            <pc:docMk/>
            <pc:sldMk cId="1837862864" sldId="703"/>
            <ac:picMk id="7" creationId="{92AA37EB-A9B9-813F-93D4-84C37D365E7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16:07.530" v="879" actId="1076"/>
        <pc:sldMkLst>
          <pc:docMk/>
          <pc:sldMk cId="1313974907" sldId="704"/>
        </pc:sldMkLst>
        <pc:spChg chg="mod">
          <ac:chgData name="yashrealmec15@gmail.com" userId="96ecc678ac4d3d61" providerId="LiveId" clId="{CEA96446-A1CD-4E5A-A99B-98A86C788EAC}" dt="2024-06-16T09:15:44.264" v="875" actId="20577"/>
          <ac:spMkLst>
            <pc:docMk/>
            <pc:sldMk cId="1313974907" sldId="704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15:33.377" v="868" actId="478"/>
          <ac:spMkLst>
            <pc:docMk/>
            <pc:sldMk cId="1313974907" sldId="704"/>
            <ac:spMk id="3" creationId="{0C79F0F6-6043-E7ED-44FA-1149FA51989F}"/>
          </ac:spMkLst>
        </pc:spChg>
        <pc:spChg chg="add mod">
          <ac:chgData name="yashrealmec15@gmail.com" userId="96ecc678ac4d3d61" providerId="LiveId" clId="{CEA96446-A1CD-4E5A-A99B-98A86C788EAC}" dt="2024-06-16T09:15:58.724" v="877" actId="113"/>
          <ac:spMkLst>
            <pc:docMk/>
            <pc:sldMk cId="1313974907" sldId="704"/>
            <ac:spMk id="5" creationId="{22A70B18-C7E8-4D12-DE4A-E7A2373D09DE}"/>
          </ac:spMkLst>
        </pc:spChg>
        <pc:picChg chg="del">
          <ac:chgData name="yashrealmec15@gmail.com" userId="96ecc678ac4d3d61" providerId="LiveId" clId="{CEA96446-A1CD-4E5A-A99B-98A86C788EAC}" dt="2024-06-16T09:15:35.667" v="869" actId="478"/>
          <ac:picMkLst>
            <pc:docMk/>
            <pc:sldMk cId="1313974907" sldId="704"/>
            <ac:picMk id="4" creationId="{A009D736-5263-62B9-7A82-393810BC3910}"/>
          </ac:picMkLst>
        </pc:picChg>
        <pc:picChg chg="add mod">
          <ac:chgData name="yashrealmec15@gmail.com" userId="96ecc678ac4d3d61" providerId="LiveId" clId="{CEA96446-A1CD-4E5A-A99B-98A86C788EAC}" dt="2024-06-16T09:16:07.530" v="879" actId="1076"/>
          <ac:picMkLst>
            <pc:docMk/>
            <pc:sldMk cId="1313974907" sldId="704"/>
            <ac:picMk id="6" creationId="{8430C084-BAF0-0B8C-671B-32C393B354A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27:32.003" v="901" actId="1076"/>
        <pc:sldMkLst>
          <pc:docMk/>
          <pc:sldMk cId="2530603169" sldId="705"/>
        </pc:sldMkLst>
        <pc:spChg chg="mod">
          <ac:chgData name="yashrealmec15@gmail.com" userId="96ecc678ac4d3d61" providerId="LiveId" clId="{CEA96446-A1CD-4E5A-A99B-98A86C788EAC}" dt="2024-06-16T09:25:26.163" v="894" actId="20577"/>
          <ac:spMkLst>
            <pc:docMk/>
            <pc:sldMk cId="2530603169" sldId="705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25:52.321" v="899" actId="113"/>
          <ac:spMkLst>
            <pc:docMk/>
            <pc:sldMk cId="2530603169" sldId="705"/>
            <ac:spMk id="3" creationId="{43306957-2147-F59C-4743-94C277EE472A}"/>
          </ac:spMkLst>
        </pc:spChg>
        <pc:spChg chg="del">
          <ac:chgData name="yashrealmec15@gmail.com" userId="96ecc678ac4d3d61" providerId="LiveId" clId="{CEA96446-A1CD-4E5A-A99B-98A86C788EAC}" dt="2024-06-16T09:25:30.546" v="895" actId="478"/>
          <ac:spMkLst>
            <pc:docMk/>
            <pc:sldMk cId="2530603169" sldId="705"/>
            <ac:spMk id="5" creationId="{22A70B18-C7E8-4D12-DE4A-E7A2373D09DE}"/>
          </ac:spMkLst>
        </pc:spChg>
        <pc:picChg chg="add mod">
          <ac:chgData name="yashrealmec15@gmail.com" userId="96ecc678ac4d3d61" providerId="LiveId" clId="{CEA96446-A1CD-4E5A-A99B-98A86C788EAC}" dt="2024-06-16T09:27:32.003" v="901" actId="1076"/>
          <ac:picMkLst>
            <pc:docMk/>
            <pc:sldMk cId="2530603169" sldId="705"/>
            <ac:picMk id="4" creationId="{B3EAB978-5D2D-4260-79B5-3518BFCBEE24}"/>
          </ac:picMkLst>
        </pc:picChg>
        <pc:picChg chg="del">
          <ac:chgData name="yashrealmec15@gmail.com" userId="96ecc678ac4d3d61" providerId="LiveId" clId="{CEA96446-A1CD-4E5A-A99B-98A86C788EAC}" dt="2024-06-16T09:25:32.402" v="896" actId="478"/>
          <ac:picMkLst>
            <pc:docMk/>
            <pc:sldMk cId="2530603169" sldId="705"/>
            <ac:picMk id="6" creationId="{8430C084-BAF0-0B8C-671B-32C393B354A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29:26.452" v="917" actId="1076"/>
        <pc:sldMkLst>
          <pc:docMk/>
          <pc:sldMk cId="3335348407" sldId="706"/>
        </pc:sldMkLst>
        <pc:spChg chg="mod">
          <ac:chgData name="yashrealmec15@gmail.com" userId="96ecc678ac4d3d61" providerId="LiveId" clId="{CEA96446-A1CD-4E5A-A99B-98A86C788EAC}" dt="2024-06-16T09:28:42.204" v="909" actId="20577"/>
          <ac:spMkLst>
            <pc:docMk/>
            <pc:sldMk cId="3335348407" sldId="706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28:46.085" v="910" actId="478"/>
          <ac:spMkLst>
            <pc:docMk/>
            <pc:sldMk cId="3335348407" sldId="706"/>
            <ac:spMk id="3" creationId="{43306957-2147-F59C-4743-94C277EE472A}"/>
          </ac:spMkLst>
        </pc:spChg>
        <pc:spChg chg="add mod">
          <ac:chgData name="yashrealmec15@gmail.com" userId="96ecc678ac4d3d61" providerId="LiveId" clId="{CEA96446-A1CD-4E5A-A99B-98A86C788EAC}" dt="2024-06-16T09:29:22.570" v="916" actId="113"/>
          <ac:spMkLst>
            <pc:docMk/>
            <pc:sldMk cId="3335348407" sldId="706"/>
            <ac:spMk id="5" creationId="{BB7286C8-C880-77CD-3823-36D9CD2DF16C}"/>
          </ac:spMkLst>
        </pc:spChg>
        <pc:picChg chg="del">
          <ac:chgData name="yashrealmec15@gmail.com" userId="96ecc678ac4d3d61" providerId="LiveId" clId="{CEA96446-A1CD-4E5A-A99B-98A86C788EAC}" dt="2024-06-16T09:28:47.343" v="911" actId="478"/>
          <ac:picMkLst>
            <pc:docMk/>
            <pc:sldMk cId="3335348407" sldId="706"/>
            <ac:picMk id="4" creationId="{B3EAB978-5D2D-4260-79B5-3518BFCBEE24}"/>
          </ac:picMkLst>
        </pc:picChg>
        <pc:picChg chg="add mod">
          <ac:chgData name="yashrealmec15@gmail.com" userId="96ecc678ac4d3d61" providerId="LiveId" clId="{CEA96446-A1CD-4E5A-A99B-98A86C788EAC}" dt="2024-06-16T09:29:26.452" v="917" actId="1076"/>
          <ac:picMkLst>
            <pc:docMk/>
            <pc:sldMk cId="3335348407" sldId="706"/>
            <ac:picMk id="6" creationId="{74AEB364-3BCD-F148-DE7B-9F1FD5543D0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31:13.444" v="944" actId="1076"/>
        <pc:sldMkLst>
          <pc:docMk/>
          <pc:sldMk cId="1561983905" sldId="707"/>
        </pc:sldMkLst>
        <pc:spChg chg="mod">
          <ac:chgData name="yashrealmec15@gmail.com" userId="96ecc678ac4d3d61" providerId="LiveId" clId="{CEA96446-A1CD-4E5A-A99B-98A86C788EAC}" dt="2024-06-16T09:30:13.904" v="935" actId="20577"/>
          <ac:spMkLst>
            <pc:docMk/>
            <pc:sldMk cId="1561983905" sldId="70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30:21.178" v="936" actId="478"/>
          <ac:spMkLst>
            <pc:docMk/>
            <pc:sldMk cId="1561983905" sldId="707"/>
            <ac:spMk id="5" creationId="{BB7286C8-C880-77CD-3823-36D9CD2DF16C}"/>
          </ac:spMkLst>
        </pc:spChg>
        <pc:spChg chg="add mod">
          <ac:chgData name="yashrealmec15@gmail.com" userId="96ecc678ac4d3d61" providerId="LiveId" clId="{CEA96446-A1CD-4E5A-A99B-98A86C788EAC}" dt="2024-06-16T09:31:09.909" v="943" actId="113"/>
          <ac:spMkLst>
            <pc:docMk/>
            <pc:sldMk cId="1561983905" sldId="707"/>
            <ac:spMk id="7" creationId="{8A7409C1-1A5A-1AB4-219E-604A1EBA40B0}"/>
          </ac:spMkLst>
        </pc:spChg>
        <pc:graphicFrameChg chg="add del modGraphic">
          <ac:chgData name="yashrealmec15@gmail.com" userId="96ecc678ac4d3d61" providerId="LiveId" clId="{CEA96446-A1CD-4E5A-A99B-98A86C788EAC}" dt="2024-06-16T09:29:58.216" v="920" actId="478"/>
          <ac:graphicFrameMkLst>
            <pc:docMk/>
            <pc:sldMk cId="1561983905" sldId="707"/>
            <ac:graphicFrameMk id="4" creationId="{BE2C1232-1294-2E8E-6EA7-DC5A51D0A5C0}"/>
          </ac:graphicFrameMkLst>
        </pc:graphicFrameChg>
        <pc:picChg chg="del">
          <ac:chgData name="yashrealmec15@gmail.com" userId="96ecc678ac4d3d61" providerId="LiveId" clId="{CEA96446-A1CD-4E5A-A99B-98A86C788EAC}" dt="2024-06-16T09:30:22.425" v="937" actId="478"/>
          <ac:picMkLst>
            <pc:docMk/>
            <pc:sldMk cId="1561983905" sldId="707"/>
            <ac:picMk id="6" creationId="{74AEB364-3BCD-F148-DE7B-9F1FD5543D0E}"/>
          </ac:picMkLst>
        </pc:picChg>
        <pc:picChg chg="add mod">
          <ac:chgData name="yashrealmec15@gmail.com" userId="96ecc678ac4d3d61" providerId="LiveId" clId="{CEA96446-A1CD-4E5A-A99B-98A86C788EAC}" dt="2024-06-16T09:31:13.444" v="944" actId="1076"/>
          <ac:picMkLst>
            <pc:docMk/>
            <pc:sldMk cId="1561983905" sldId="707"/>
            <ac:picMk id="8" creationId="{1D8C8BBF-BC7B-F290-5615-92D8E1869BD9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6T09:31:54.093" v="953" actId="1076"/>
        <pc:sldMkLst>
          <pc:docMk/>
          <pc:sldMk cId="3806786812" sldId="708"/>
        </pc:sldMkLst>
        <pc:spChg chg="del">
          <ac:chgData name="yashrealmec15@gmail.com" userId="96ecc678ac4d3d61" providerId="LiveId" clId="{CEA96446-A1CD-4E5A-A99B-98A86C788EAC}" dt="2024-06-16T09:31:29.875" v="946" actId="478"/>
          <ac:spMkLst>
            <pc:docMk/>
            <pc:sldMk cId="3806786812" sldId="708"/>
            <ac:spMk id="2" creationId="{C3F9B67C-EFD6-443B-4068-BC7E2E01ED6A}"/>
          </ac:spMkLst>
        </pc:spChg>
        <pc:picChg chg="add mod">
          <ac:chgData name="yashrealmec15@gmail.com" userId="96ecc678ac4d3d61" providerId="LiveId" clId="{CEA96446-A1CD-4E5A-A99B-98A86C788EAC}" dt="2024-06-16T09:31:54.093" v="953" actId="1076"/>
          <ac:picMkLst>
            <pc:docMk/>
            <pc:sldMk cId="3806786812" sldId="708"/>
            <ac:picMk id="4" creationId="{837D3F85-4C3B-E4BA-EB72-7D5A10A997BD}"/>
          </ac:picMkLst>
        </pc:picChg>
      </pc:sldChg>
      <pc:sldChg chg="modSp add mod">
        <pc:chgData name="yashrealmec15@gmail.com" userId="96ecc678ac4d3d61" providerId="LiveId" clId="{CEA96446-A1CD-4E5A-A99B-98A86C788EAC}" dt="2024-06-16T11:05:55.559" v="1259" actId="20577"/>
        <pc:sldMkLst>
          <pc:docMk/>
          <pc:sldMk cId="3821179507" sldId="709"/>
        </pc:sldMkLst>
        <pc:spChg chg="mod">
          <ac:chgData name="yashrealmec15@gmail.com" userId="96ecc678ac4d3d61" providerId="LiveId" clId="{CEA96446-A1CD-4E5A-A99B-98A86C788EAC}" dt="2024-06-16T11:05:55.559" v="1259" actId="20577"/>
          <ac:spMkLst>
            <pc:docMk/>
            <pc:sldMk cId="3821179507" sldId="709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09:41:26.880" v="1030" actId="1076"/>
        <pc:sldMkLst>
          <pc:docMk/>
          <pc:sldMk cId="221053987" sldId="710"/>
        </pc:sldMkLst>
        <pc:spChg chg="mod">
          <ac:chgData name="yashrealmec15@gmail.com" userId="96ecc678ac4d3d61" providerId="LiveId" clId="{CEA96446-A1CD-4E5A-A99B-98A86C788EAC}" dt="2024-06-16T09:40:18.864" v="1011" actId="20577"/>
          <ac:spMkLst>
            <pc:docMk/>
            <pc:sldMk cId="221053987" sldId="710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41:23.213" v="1029" actId="20577"/>
          <ac:spMkLst>
            <pc:docMk/>
            <pc:sldMk cId="221053987" sldId="710"/>
            <ac:spMk id="3" creationId="{B40B6719-5C31-D030-61CA-AA788BA27A1C}"/>
          </ac:spMkLst>
        </pc:spChg>
        <pc:spChg chg="del">
          <ac:chgData name="yashrealmec15@gmail.com" userId="96ecc678ac4d3d61" providerId="LiveId" clId="{CEA96446-A1CD-4E5A-A99B-98A86C788EAC}" dt="2024-06-16T09:40:25.557" v="1012" actId="478"/>
          <ac:spMkLst>
            <pc:docMk/>
            <pc:sldMk cId="221053987" sldId="710"/>
            <ac:spMk id="7" creationId="{8A7409C1-1A5A-1AB4-219E-604A1EBA40B0}"/>
          </ac:spMkLst>
        </pc:spChg>
        <pc:picChg chg="add mod">
          <ac:chgData name="yashrealmec15@gmail.com" userId="96ecc678ac4d3d61" providerId="LiveId" clId="{CEA96446-A1CD-4E5A-A99B-98A86C788EAC}" dt="2024-06-16T09:41:26.880" v="1030" actId="1076"/>
          <ac:picMkLst>
            <pc:docMk/>
            <pc:sldMk cId="221053987" sldId="710"/>
            <ac:picMk id="4" creationId="{D0D388E5-30B2-B464-7A96-71C197E8A9E0}"/>
          </ac:picMkLst>
        </pc:picChg>
        <pc:picChg chg="del">
          <ac:chgData name="yashrealmec15@gmail.com" userId="96ecc678ac4d3d61" providerId="LiveId" clId="{CEA96446-A1CD-4E5A-A99B-98A86C788EAC}" dt="2024-06-16T09:40:26.966" v="1013" actId="478"/>
          <ac:picMkLst>
            <pc:docMk/>
            <pc:sldMk cId="221053987" sldId="710"/>
            <ac:picMk id="8" creationId="{1D8C8BBF-BC7B-F290-5615-92D8E1869BD9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3:27.440" v="1060" actId="20577"/>
        <pc:sldMkLst>
          <pc:docMk/>
          <pc:sldMk cId="1387117013" sldId="711"/>
        </pc:sldMkLst>
        <pc:spChg chg="mod">
          <ac:chgData name="yashrealmec15@gmail.com" userId="96ecc678ac4d3d61" providerId="LiveId" clId="{CEA96446-A1CD-4E5A-A99B-98A86C788EAC}" dt="2024-06-16T10:53:27.440" v="1060" actId="20577"/>
          <ac:spMkLst>
            <pc:docMk/>
            <pc:sldMk cId="1387117013" sldId="711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41:44.422" v="1032" actId="478"/>
          <ac:spMkLst>
            <pc:docMk/>
            <pc:sldMk cId="1387117013" sldId="711"/>
            <ac:spMk id="3" creationId="{B40B6719-5C31-D030-61CA-AA788BA27A1C}"/>
          </ac:spMkLst>
        </pc:spChg>
        <pc:spChg chg="add mod">
          <ac:chgData name="yashrealmec15@gmail.com" userId="96ecc678ac4d3d61" providerId="LiveId" clId="{CEA96446-A1CD-4E5A-A99B-98A86C788EAC}" dt="2024-06-16T09:42:39.123" v="1039" actId="113"/>
          <ac:spMkLst>
            <pc:docMk/>
            <pc:sldMk cId="1387117013" sldId="711"/>
            <ac:spMk id="5" creationId="{4C6CCC53-B81C-6FC1-084C-779AACFDB70C}"/>
          </ac:spMkLst>
        </pc:spChg>
        <pc:graphicFrameChg chg="add mod">
          <ac:chgData name="yashrealmec15@gmail.com" userId="96ecc678ac4d3d61" providerId="LiveId" clId="{CEA96446-A1CD-4E5A-A99B-98A86C788EAC}" dt="2024-06-16T09:42:12.279" v="1035"/>
          <ac:graphicFrameMkLst>
            <pc:docMk/>
            <pc:sldMk cId="1387117013" sldId="711"/>
            <ac:graphicFrameMk id="6" creationId="{BC3EAD77-19CF-B55B-7699-DAA4FDD101EE}"/>
          </ac:graphicFrameMkLst>
        </pc:graphicFrameChg>
        <pc:picChg chg="del">
          <ac:chgData name="yashrealmec15@gmail.com" userId="96ecc678ac4d3d61" providerId="LiveId" clId="{CEA96446-A1CD-4E5A-A99B-98A86C788EAC}" dt="2024-06-16T09:41:45.664" v="1033" actId="478"/>
          <ac:picMkLst>
            <pc:docMk/>
            <pc:sldMk cId="1387117013" sldId="711"/>
            <ac:picMk id="4" creationId="{D0D388E5-30B2-B464-7A96-71C197E8A9E0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5:55.554" v="1111" actId="1076"/>
        <pc:sldMkLst>
          <pc:docMk/>
          <pc:sldMk cId="253648494" sldId="712"/>
        </pc:sldMkLst>
        <pc:spChg chg="mod">
          <ac:chgData name="yashrealmec15@gmail.com" userId="96ecc678ac4d3d61" providerId="LiveId" clId="{CEA96446-A1CD-4E5A-A99B-98A86C788EAC}" dt="2024-06-16T10:53:48.059" v="1086" actId="20577"/>
          <ac:spMkLst>
            <pc:docMk/>
            <pc:sldMk cId="253648494" sldId="712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0:55:43.397" v="1109" actId="20577"/>
          <ac:spMkLst>
            <pc:docMk/>
            <pc:sldMk cId="253648494" sldId="712"/>
            <ac:spMk id="3" creationId="{30A2EFB6-E105-08F9-1F4B-BAC15AEFC557}"/>
          </ac:spMkLst>
        </pc:spChg>
        <pc:spChg chg="del">
          <ac:chgData name="yashrealmec15@gmail.com" userId="96ecc678ac4d3d61" providerId="LiveId" clId="{CEA96446-A1CD-4E5A-A99B-98A86C788EAC}" dt="2024-06-16T10:54:01.949" v="1087" actId="478"/>
          <ac:spMkLst>
            <pc:docMk/>
            <pc:sldMk cId="253648494" sldId="712"/>
            <ac:spMk id="5" creationId="{4C6CCC53-B81C-6FC1-084C-779AACFDB70C}"/>
          </ac:spMkLst>
        </pc:spChg>
        <pc:graphicFrameChg chg="del">
          <ac:chgData name="yashrealmec15@gmail.com" userId="96ecc678ac4d3d61" providerId="LiveId" clId="{CEA96446-A1CD-4E5A-A99B-98A86C788EAC}" dt="2024-06-16T10:54:08.609" v="1088" actId="478"/>
          <ac:graphicFrameMkLst>
            <pc:docMk/>
            <pc:sldMk cId="253648494" sldId="712"/>
            <ac:graphicFrameMk id="6" creationId="{BC3EAD77-19CF-B55B-7699-DAA4FDD101EE}"/>
          </ac:graphicFrameMkLst>
        </pc:graphicFrameChg>
        <pc:picChg chg="add mod">
          <ac:chgData name="yashrealmec15@gmail.com" userId="96ecc678ac4d3d61" providerId="LiveId" clId="{CEA96446-A1CD-4E5A-A99B-98A86C788EAC}" dt="2024-06-16T10:55:55.554" v="1111" actId="1076"/>
          <ac:picMkLst>
            <pc:docMk/>
            <pc:sldMk cId="253648494" sldId="712"/>
            <ac:picMk id="4" creationId="{EAB38BF5-A322-D7E9-77E6-F60826C4F07F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7:24.127" v="1130" actId="1076"/>
        <pc:sldMkLst>
          <pc:docMk/>
          <pc:sldMk cId="1615426406" sldId="713"/>
        </pc:sldMkLst>
        <pc:spChg chg="mod">
          <ac:chgData name="yashrealmec15@gmail.com" userId="96ecc678ac4d3d61" providerId="LiveId" clId="{CEA96446-A1CD-4E5A-A99B-98A86C788EAC}" dt="2024-06-16T10:56:13.225" v="1120" actId="20577"/>
          <ac:spMkLst>
            <pc:docMk/>
            <pc:sldMk cId="1615426406" sldId="713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0:56:17.580" v="1121" actId="478"/>
          <ac:spMkLst>
            <pc:docMk/>
            <pc:sldMk cId="1615426406" sldId="713"/>
            <ac:spMk id="3" creationId="{30A2EFB6-E105-08F9-1F4B-BAC15AEFC557}"/>
          </ac:spMkLst>
        </pc:spChg>
        <pc:spChg chg="add mod">
          <ac:chgData name="yashrealmec15@gmail.com" userId="96ecc678ac4d3d61" providerId="LiveId" clId="{CEA96446-A1CD-4E5A-A99B-98A86C788EAC}" dt="2024-06-16T10:57:14.309" v="1128" actId="20577"/>
          <ac:spMkLst>
            <pc:docMk/>
            <pc:sldMk cId="1615426406" sldId="713"/>
            <ac:spMk id="5" creationId="{2960C30C-685C-D536-D35C-75D5F7FE1592}"/>
          </ac:spMkLst>
        </pc:spChg>
        <pc:picChg chg="del">
          <ac:chgData name="yashrealmec15@gmail.com" userId="96ecc678ac4d3d61" providerId="LiveId" clId="{CEA96446-A1CD-4E5A-A99B-98A86C788EAC}" dt="2024-06-16T10:56:19.361" v="1122" actId="478"/>
          <ac:picMkLst>
            <pc:docMk/>
            <pc:sldMk cId="1615426406" sldId="713"/>
            <ac:picMk id="4" creationId="{EAB38BF5-A322-D7E9-77E6-F60826C4F07F}"/>
          </ac:picMkLst>
        </pc:picChg>
        <pc:picChg chg="add mod">
          <ac:chgData name="yashrealmec15@gmail.com" userId="96ecc678ac4d3d61" providerId="LiveId" clId="{CEA96446-A1CD-4E5A-A99B-98A86C788EAC}" dt="2024-06-16T10:57:24.127" v="1130" actId="1076"/>
          <ac:picMkLst>
            <pc:docMk/>
            <pc:sldMk cId="1615426406" sldId="713"/>
            <ac:picMk id="6" creationId="{B490C3AA-2B8B-A854-19A0-CE6CBC24527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9:23.365" v="1158" actId="1076"/>
        <pc:sldMkLst>
          <pc:docMk/>
          <pc:sldMk cId="186611412" sldId="714"/>
        </pc:sldMkLst>
        <pc:spChg chg="mod">
          <ac:chgData name="yashrealmec15@gmail.com" userId="96ecc678ac4d3d61" providerId="LiveId" clId="{CEA96446-A1CD-4E5A-A99B-98A86C788EAC}" dt="2024-06-16T10:57:44.529" v="1137" actId="20577"/>
          <ac:spMkLst>
            <pc:docMk/>
            <pc:sldMk cId="186611412" sldId="714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0:59:06.879" v="1156" actId="313"/>
          <ac:spMkLst>
            <pc:docMk/>
            <pc:sldMk cId="186611412" sldId="714"/>
            <ac:spMk id="3" creationId="{E59F5EAB-5323-AC00-2B95-06F00E9811C4}"/>
          </ac:spMkLst>
        </pc:spChg>
        <pc:spChg chg="del">
          <ac:chgData name="yashrealmec15@gmail.com" userId="96ecc678ac4d3d61" providerId="LiveId" clId="{CEA96446-A1CD-4E5A-A99B-98A86C788EAC}" dt="2024-06-16T10:58:01.009" v="1138" actId="478"/>
          <ac:spMkLst>
            <pc:docMk/>
            <pc:sldMk cId="186611412" sldId="714"/>
            <ac:spMk id="5" creationId="{2960C30C-685C-D536-D35C-75D5F7FE1592}"/>
          </ac:spMkLst>
        </pc:spChg>
        <pc:picChg chg="add mod">
          <ac:chgData name="yashrealmec15@gmail.com" userId="96ecc678ac4d3d61" providerId="LiveId" clId="{CEA96446-A1CD-4E5A-A99B-98A86C788EAC}" dt="2024-06-16T10:59:23.365" v="1158" actId="1076"/>
          <ac:picMkLst>
            <pc:docMk/>
            <pc:sldMk cId="186611412" sldId="714"/>
            <ac:picMk id="4" creationId="{0E2A24B3-15D1-AC39-01D6-1B24A2AEC6FD}"/>
          </ac:picMkLst>
        </pc:picChg>
        <pc:picChg chg="del">
          <ac:chgData name="yashrealmec15@gmail.com" userId="96ecc678ac4d3d61" providerId="LiveId" clId="{CEA96446-A1CD-4E5A-A99B-98A86C788EAC}" dt="2024-06-16T10:58:03.289" v="1139" actId="478"/>
          <ac:picMkLst>
            <pc:docMk/>
            <pc:sldMk cId="186611412" sldId="714"/>
            <ac:picMk id="6" creationId="{B490C3AA-2B8B-A854-19A0-CE6CBC24527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02:21.021" v="1215" actId="1076"/>
        <pc:sldMkLst>
          <pc:docMk/>
          <pc:sldMk cId="203470616" sldId="715"/>
        </pc:sldMkLst>
        <pc:spChg chg="mod">
          <ac:chgData name="yashrealmec15@gmail.com" userId="96ecc678ac4d3d61" providerId="LiveId" clId="{CEA96446-A1CD-4E5A-A99B-98A86C788EAC}" dt="2024-06-16T11:00:35.619" v="1170" actId="20577"/>
          <ac:spMkLst>
            <pc:docMk/>
            <pc:sldMk cId="203470616" sldId="71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00:38.629" v="1171" actId="478"/>
          <ac:spMkLst>
            <pc:docMk/>
            <pc:sldMk cId="203470616" sldId="715"/>
            <ac:spMk id="3" creationId="{E59F5EAB-5323-AC00-2B95-06F00E9811C4}"/>
          </ac:spMkLst>
        </pc:spChg>
        <pc:spChg chg="add mod">
          <ac:chgData name="yashrealmec15@gmail.com" userId="96ecc678ac4d3d61" providerId="LiveId" clId="{CEA96446-A1CD-4E5A-A99B-98A86C788EAC}" dt="2024-06-16T11:02:09.754" v="1213" actId="20577"/>
          <ac:spMkLst>
            <pc:docMk/>
            <pc:sldMk cId="203470616" sldId="715"/>
            <ac:spMk id="5" creationId="{1EE429F6-F5AA-4610-3A41-98C7E010E690}"/>
          </ac:spMkLst>
        </pc:spChg>
        <pc:picChg chg="del">
          <ac:chgData name="yashrealmec15@gmail.com" userId="96ecc678ac4d3d61" providerId="LiveId" clId="{CEA96446-A1CD-4E5A-A99B-98A86C788EAC}" dt="2024-06-16T11:00:40.033" v="1172" actId="478"/>
          <ac:picMkLst>
            <pc:docMk/>
            <pc:sldMk cId="203470616" sldId="715"/>
            <ac:picMk id="4" creationId="{0E2A24B3-15D1-AC39-01D6-1B24A2AEC6FD}"/>
          </ac:picMkLst>
        </pc:picChg>
        <pc:picChg chg="add mod">
          <ac:chgData name="yashrealmec15@gmail.com" userId="96ecc678ac4d3d61" providerId="LiveId" clId="{CEA96446-A1CD-4E5A-A99B-98A86C788EAC}" dt="2024-06-16T11:02:21.021" v="1215" actId="1076"/>
          <ac:picMkLst>
            <pc:docMk/>
            <pc:sldMk cId="203470616" sldId="715"/>
            <ac:picMk id="6" creationId="{916C780C-54C0-9560-B3FD-688CF79D2BD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06:16.824" v="1266" actId="20577"/>
        <pc:sldMkLst>
          <pc:docMk/>
          <pc:sldMk cId="521122119" sldId="716"/>
        </pc:sldMkLst>
        <pc:spChg chg="mod">
          <ac:chgData name="yashrealmec15@gmail.com" userId="96ecc678ac4d3d61" providerId="LiveId" clId="{CEA96446-A1CD-4E5A-A99B-98A86C788EAC}" dt="2024-06-16T11:06:16.824" v="1266" actId="20577"/>
          <ac:spMkLst>
            <pc:docMk/>
            <pc:sldMk cId="521122119" sldId="71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05:12.282" v="1232" actId="113"/>
          <ac:spMkLst>
            <pc:docMk/>
            <pc:sldMk cId="521122119" sldId="716"/>
            <ac:spMk id="3" creationId="{9AD5379C-F1B0-7D81-C2DC-1F13BCAE76A4}"/>
          </ac:spMkLst>
        </pc:spChg>
        <pc:spChg chg="del">
          <ac:chgData name="yashrealmec15@gmail.com" userId="96ecc678ac4d3d61" providerId="LiveId" clId="{CEA96446-A1CD-4E5A-A99B-98A86C788EAC}" dt="2024-06-16T11:03:56.591" v="1217" actId="478"/>
          <ac:spMkLst>
            <pc:docMk/>
            <pc:sldMk cId="521122119" sldId="716"/>
            <ac:spMk id="5" creationId="{1EE429F6-F5AA-4610-3A41-98C7E010E690}"/>
          </ac:spMkLst>
        </pc:spChg>
        <pc:picChg chg="add mod">
          <ac:chgData name="yashrealmec15@gmail.com" userId="96ecc678ac4d3d61" providerId="LiveId" clId="{CEA96446-A1CD-4E5A-A99B-98A86C788EAC}" dt="2024-06-16T11:05:19.083" v="1233" actId="1076"/>
          <ac:picMkLst>
            <pc:docMk/>
            <pc:sldMk cId="521122119" sldId="716"/>
            <ac:picMk id="4" creationId="{D4D1AAC5-4A6B-D6E1-44E8-B027E0246A56}"/>
          </ac:picMkLst>
        </pc:picChg>
        <pc:picChg chg="del">
          <ac:chgData name="yashrealmec15@gmail.com" userId="96ecc678ac4d3d61" providerId="LiveId" clId="{CEA96446-A1CD-4E5A-A99B-98A86C788EAC}" dt="2024-06-16T11:03:58.032" v="1218" actId="478"/>
          <ac:picMkLst>
            <pc:docMk/>
            <pc:sldMk cId="521122119" sldId="716"/>
            <ac:picMk id="6" creationId="{916C780C-54C0-9560-B3FD-688CF79D2BDC}"/>
          </ac:picMkLst>
        </pc:picChg>
      </pc:sldChg>
      <pc:sldChg chg="modSp add mod">
        <pc:chgData name="yashrealmec15@gmail.com" userId="96ecc678ac4d3d61" providerId="LiveId" clId="{CEA96446-A1CD-4E5A-A99B-98A86C788EAC}" dt="2024-06-16T11:34:31.094" v="1442"/>
        <pc:sldMkLst>
          <pc:docMk/>
          <pc:sldMk cId="369370039" sldId="717"/>
        </pc:sldMkLst>
        <pc:spChg chg="mod">
          <ac:chgData name="yashrealmec15@gmail.com" userId="96ecc678ac4d3d61" providerId="LiveId" clId="{CEA96446-A1CD-4E5A-A99B-98A86C788EAC}" dt="2024-06-16T11:34:31.094" v="1442"/>
          <ac:spMkLst>
            <pc:docMk/>
            <pc:sldMk cId="369370039" sldId="717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11:08:41.408" v="1300" actId="20577"/>
        <pc:sldMkLst>
          <pc:docMk/>
          <pc:sldMk cId="1704542111" sldId="718"/>
        </pc:sldMkLst>
        <pc:spChg chg="mod">
          <ac:chgData name="yashrealmec15@gmail.com" userId="96ecc678ac4d3d61" providerId="LiveId" clId="{CEA96446-A1CD-4E5A-A99B-98A86C788EAC}" dt="2024-06-16T11:08:41.408" v="1300" actId="20577"/>
          <ac:spMkLst>
            <pc:docMk/>
            <pc:sldMk cId="1704542111" sldId="718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08:05.193" v="1280" actId="478"/>
          <ac:spMkLst>
            <pc:docMk/>
            <pc:sldMk cId="1704542111" sldId="718"/>
            <ac:spMk id="3" creationId="{9AD5379C-F1B0-7D81-C2DC-1F13BCAE76A4}"/>
          </ac:spMkLst>
        </pc:spChg>
        <pc:spChg chg="add mod">
          <ac:chgData name="yashrealmec15@gmail.com" userId="96ecc678ac4d3d61" providerId="LiveId" clId="{CEA96446-A1CD-4E5A-A99B-98A86C788EAC}" dt="2024-06-16T11:08:18.703" v="1283" actId="108"/>
          <ac:spMkLst>
            <pc:docMk/>
            <pc:sldMk cId="1704542111" sldId="718"/>
            <ac:spMk id="6" creationId="{7C2DB7BD-39D2-4275-BA7C-A689B0394118}"/>
          </ac:spMkLst>
        </pc:spChg>
        <pc:picChg chg="del">
          <ac:chgData name="yashrealmec15@gmail.com" userId="96ecc678ac4d3d61" providerId="LiveId" clId="{CEA96446-A1CD-4E5A-A99B-98A86C788EAC}" dt="2024-06-16T11:08:08.327" v="1282" actId="478"/>
          <ac:picMkLst>
            <pc:docMk/>
            <pc:sldMk cId="1704542111" sldId="718"/>
            <ac:picMk id="4" creationId="{D4D1AAC5-4A6B-D6E1-44E8-B027E0246A56}"/>
          </ac:picMkLst>
        </pc:picChg>
        <pc:picChg chg="add">
          <ac:chgData name="yashrealmec15@gmail.com" userId="96ecc678ac4d3d61" providerId="LiveId" clId="{CEA96446-A1CD-4E5A-A99B-98A86C788EAC}" dt="2024-06-16T11:07:11.306" v="1273"/>
          <ac:picMkLst>
            <pc:docMk/>
            <pc:sldMk cId="1704542111" sldId="718"/>
            <ac:picMk id="5" creationId="{8651D02E-D7B0-C905-0111-28F71CDC0D95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12:54.432" v="1316" actId="108"/>
        <pc:sldMkLst>
          <pc:docMk/>
          <pc:sldMk cId="300108610" sldId="719"/>
        </pc:sldMkLst>
        <pc:spChg chg="add mod">
          <ac:chgData name="yashrealmec15@gmail.com" userId="96ecc678ac4d3d61" providerId="LiveId" clId="{CEA96446-A1CD-4E5A-A99B-98A86C788EAC}" dt="2024-06-16T11:12:54.432" v="1316" actId="108"/>
          <ac:spMkLst>
            <pc:docMk/>
            <pc:sldMk cId="300108610" sldId="719"/>
            <ac:spMk id="3" creationId="{B814BF49-3351-6E75-C835-5692CD332331}"/>
          </ac:spMkLst>
        </pc:spChg>
        <pc:spChg chg="del">
          <ac:chgData name="yashrealmec15@gmail.com" userId="96ecc678ac4d3d61" providerId="LiveId" clId="{CEA96446-A1CD-4E5A-A99B-98A86C788EAC}" dt="2024-06-16T11:11:25.108" v="1302" actId="478"/>
          <ac:spMkLst>
            <pc:docMk/>
            <pc:sldMk cId="300108610" sldId="719"/>
            <ac:spMk id="6" creationId="{7C2DB7BD-39D2-4275-BA7C-A689B0394118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11:24:50.114" v="1378" actId="1076"/>
        <pc:sldMkLst>
          <pc:docMk/>
          <pc:sldMk cId="1917159218" sldId="720"/>
        </pc:sldMkLst>
        <pc:spChg chg="mod">
          <ac:chgData name="yashrealmec15@gmail.com" userId="96ecc678ac4d3d61" providerId="LiveId" clId="{CEA96446-A1CD-4E5A-A99B-98A86C788EAC}" dt="2024-06-16T11:24:13.229" v="1375" actId="20577"/>
          <ac:spMkLst>
            <pc:docMk/>
            <pc:sldMk cId="1917159218" sldId="720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12:25.167" v="1311" actId="478"/>
          <ac:spMkLst>
            <pc:docMk/>
            <pc:sldMk cId="1917159218" sldId="720"/>
            <ac:spMk id="3" creationId="{B814BF49-3351-6E75-C835-5692CD332331}"/>
          </ac:spMkLst>
        </pc:spChg>
        <pc:spChg chg="add del mod">
          <ac:chgData name="yashrealmec15@gmail.com" userId="96ecc678ac4d3d61" providerId="LiveId" clId="{CEA96446-A1CD-4E5A-A99B-98A86C788EAC}" dt="2024-06-16T11:19:41.190" v="1330" actId="478"/>
          <ac:spMkLst>
            <pc:docMk/>
            <pc:sldMk cId="1917159218" sldId="720"/>
            <ac:spMk id="4" creationId="{899DBA57-13ED-CCBF-9B57-B6B6A1C8386F}"/>
          </ac:spMkLst>
        </pc:spChg>
        <pc:spChg chg="add mod">
          <ac:chgData name="yashrealmec15@gmail.com" userId="96ecc678ac4d3d61" providerId="LiveId" clId="{CEA96446-A1CD-4E5A-A99B-98A86C788EAC}" dt="2024-06-16T11:23:15.909" v="1353" actId="113"/>
          <ac:spMkLst>
            <pc:docMk/>
            <pc:sldMk cId="1917159218" sldId="720"/>
            <ac:spMk id="6" creationId="{C75949D7-10A9-1515-B5E3-115F2DBBEA3E}"/>
          </ac:spMkLst>
        </pc:spChg>
        <pc:picChg chg="add del mod">
          <ac:chgData name="yashrealmec15@gmail.com" userId="96ecc678ac4d3d61" providerId="LiveId" clId="{CEA96446-A1CD-4E5A-A99B-98A86C788EAC}" dt="2024-06-16T11:24:44.951" v="1376" actId="478"/>
          <ac:picMkLst>
            <pc:docMk/>
            <pc:sldMk cId="1917159218" sldId="720"/>
            <ac:picMk id="5" creationId="{EC46AFFA-4622-708F-E73C-FB2640B476B6}"/>
          </ac:picMkLst>
        </pc:picChg>
        <pc:picChg chg="add mod">
          <ac:chgData name="yashrealmec15@gmail.com" userId="96ecc678ac4d3d61" providerId="LiveId" clId="{CEA96446-A1CD-4E5A-A99B-98A86C788EAC}" dt="2024-06-16T11:24:50.114" v="1378" actId="1076"/>
          <ac:picMkLst>
            <pc:docMk/>
            <pc:sldMk cId="1917159218" sldId="720"/>
            <ac:picMk id="7" creationId="{4DDCEFC4-ED97-09CA-1791-7894FCD2E7A8}"/>
          </ac:picMkLst>
        </pc:picChg>
      </pc:sldChg>
      <pc:sldChg chg="modSp add mod">
        <pc:chgData name="yashrealmec15@gmail.com" userId="96ecc678ac4d3d61" providerId="LiveId" clId="{CEA96446-A1CD-4E5A-A99B-98A86C788EAC}" dt="2024-06-16T11:14:51.531" v="1327" actId="20577"/>
        <pc:sldMkLst>
          <pc:docMk/>
          <pc:sldMk cId="871704215" sldId="721"/>
        </pc:sldMkLst>
        <pc:spChg chg="mod">
          <ac:chgData name="yashrealmec15@gmail.com" userId="96ecc678ac4d3d61" providerId="LiveId" clId="{CEA96446-A1CD-4E5A-A99B-98A86C788EAC}" dt="2024-06-16T11:14:51.531" v="1327" actId="20577"/>
          <ac:spMkLst>
            <pc:docMk/>
            <pc:sldMk cId="871704215" sldId="721"/>
            <ac:spMk id="2" creationId="{F84C86F3-DA51-F012-B62D-5124A687DDFF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6T11:28:32.841" v="1397" actId="1076"/>
        <pc:sldMkLst>
          <pc:docMk/>
          <pc:sldMk cId="3039294231" sldId="722"/>
        </pc:sldMkLst>
        <pc:spChg chg="mod">
          <ac:chgData name="yashrealmec15@gmail.com" userId="96ecc678ac4d3d61" providerId="LiveId" clId="{CEA96446-A1CD-4E5A-A99B-98A86C788EAC}" dt="2024-06-16T11:25:18.295" v="1386" actId="20577"/>
          <ac:spMkLst>
            <pc:docMk/>
            <pc:sldMk cId="3039294231" sldId="722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26:56.584" v="1396" actId="20577"/>
          <ac:spMkLst>
            <pc:docMk/>
            <pc:sldMk cId="3039294231" sldId="722"/>
            <ac:spMk id="3" creationId="{9A3B8671-E89E-8C6E-8086-690DC76D8994}"/>
          </ac:spMkLst>
        </pc:spChg>
        <pc:spChg chg="del">
          <ac:chgData name="yashrealmec15@gmail.com" userId="96ecc678ac4d3d61" providerId="LiveId" clId="{CEA96446-A1CD-4E5A-A99B-98A86C788EAC}" dt="2024-06-16T11:25:59.522" v="1387" actId="478"/>
          <ac:spMkLst>
            <pc:docMk/>
            <pc:sldMk cId="3039294231" sldId="722"/>
            <ac:spMk id="6" creationId="{C75949D7-10A9-1515-B5E3-115F2DBBEA3E}"/>
          </ac:spMkLst>
        </pc:spChg>
        <pc:picChg chg="add mod">
          <ac:chgData name="yashrealmec15@gmail.com" userId="96ecc678ac4d3d61" providerId="LiveId" clId="{CEA96446-A1CD-4E5A-A99B-98A86C788EAC}" dt="2024-06-16T11:28:32.841" v="1397" actId="1076"/>
          <ac:picMkLst>
            <pc:docMk/>
            <pc:sldMk cId="3039294231" sldId="722"/>
            <ac:picMk id="4" creationId="{E95D04B1-6494-96A8-57DE-77D18C88ED85}"/>
          </ac:picMkLst>
        </pc:picChg>
        <pc:picChg chg="del">
          <ac:chgData name="yashrealmec15@gmail.com" userId="96ecc678ac4d3d61" providerId="LiveId" clId="{CEA96446-A1CD-4E5A-A99B-98A86C788EAC}" dt="2024-06-16T11:26:01.373" v="1388" actId="478"/>
          <ac:picMkLst>
            <pc:docMk/>
            <pc:sldMk cId="3039294231" sldId="722"/>
            <ac:picMk id="7" creationId="{4DDCEFC4-ED97-09CA-1791-7894FCD2E7A8}"/>
          </ac:picMkLst>
        </pc:picChg>
      </pc:sldChg>
      <pc:sldChg chg="addSp delSp modSp add mod addAnim delAnim modAnim">
        <pc:chgData name="yashrealmec15@gmail.com" userId="96ecc678ac4d3d61" providerId="LiveId" clId="{CEA96446-A1CD-4E5A-A99B-98A86C788EAC}" dt="2024-06-16T11:33:44.456" v="1431" actId="1076"/>
        <pc:sldMkLst>
          <pc:docMk/>
          <pc:sldMk cId="4213894748" sldId="723"/>
        </pc:sldMkLst>
        <pc:spChg chg="mod">
          <ac:chgData name="yashrealmec15@gmail.com" userId="96ecc678ac4d3d61" providerId="LiveId" clId="{CEA96446-A1CD-4E5A-A99B-98A86C788EAC}" dt="2024-06-16T11:32:06.683" v="1419" actId="20577"/>
          <ac:spMkLst>
            <pc:docMk/>
            <pc:sldMk cId="4213894748" sldId="723"/>
            <ac:spMk id="2" creationId="{F84C86F3-DA51-F012-B62D-5124A687DDFF}"/>
          </ac:spMkLst>
        </pc:spChg>
        <pc:spChg chg="add del">
          <ac:chgData name="yashrealmec15@gmail.com" userId="96ecc678ac4d3d61" providerId="LiveId" clId="{CEA96446-A1CD-4E5A-A99B-98A86C788EAC}" dt="2024-06-16T11:32:37.289" v="1420" actId="478"/>
          <ac:spMkLst>
            <pc:docMk/>
            <pc:sldMk cId="4213894748" sldId="723"/>
            <ac:spMk id="3" creationId="{9A3B8671-E89E-8C6E-8086-690DC76D8994}"/>
          </ac:spMkLst>
        </pc:spChg>
        <pc:spChg chg="add mod">
          <ac:chgData name="yashrealmec15@gmail.com" userId="96ecc678ac4d3d61" providerId="LiveId" clId="{CEA96446-A1CD-4E5A-A99B-98A86C788EAC}" dt="2024-06-16T11:29:14.313" v="1404"/>
          <ac:spMkLst>
            <pc:docMk/>
            <pc:sldMk cId="4213894748" sldId="723"/>
            <ac:spMk id="5" creationId="{15A14B26-AE44-42C1-ED13-6DB2926ABCD9}"/>
          </ac:spMkLst>
        </pc:spChg>
        <pc:spChg chg="add mod">
          <ac:chgData name="yashrealmec15@gmail.com" userId="96ecc678ac4d3d61" providerId="LiveId" clId="{CEA96446-A1CD-4E5A-A99B-98A86C788EAC}" dt="2024-06-16T11:33:22.087" v="1429" actId="113"/>
          <ac:spMkLst>
            <pc:docMk/>
            <pc:sldMk cId="4213894748" sldId="723"/>
            <ac:spMk id="6" creationId="{A1E73DDA-6D0D-2F8A-B113-D9F2FF854EA0}"/>
          </ac:spMkLst>
        </pc:spChg>
        <pc:picChg chg="del">
          <ac:chgData name="yashrealmec15@gmail.com" userId="96ecc678ac4d3d61" providerId="LiveId" clId="{CEA96446-A1CD-4E5A-A99B-98A86C788EAC}" dt="2024-06-16T11:29:18.498" v="1405" actId="478"/>
          <ac:picMkLst>
            <pc:docMk/>
            <pc:sldMk cId="4213894748" sldId="723"/>
            <ac:picMk id="4" creationId="{E95D04B1-6494-96A8-57DE-77D18C88ED85}"/>
          </ac:picMkLst>
        </pc:picChg>
        <pc:picChg chg="add mod">
          <ac:chgData name="yashrealmec15@gmail.com" userId="96ecc678ac4d3d61" providerId="LiveId" clId="{CEA96446-A1CD-4E5A-A99B-98A86C788EAC}" dt="2024-06-16T11:33:44.456" v="1431" actId="1076"/>
          <ac:picMkLst>
            <pc:docMk/>
            <pc:sldMk cId="4213894748" sldId="723"/>
            <ac:picMk id="7" creationId="{D5EDD399-61AE-1958-0632-341F7A42FF1C}"/>
          </ac:picMkLst>
        </pc:picChg>
      </pc:sldChg>
      <pc:sldChg chg="modSp add mod">
        <pc:chgData name="yashrealmec15@gmail.com" userId="96ecc678ac4d3d61" providerId="LiveId" clId="{CEA96446-A1CD-4E5A-A99B-98A86C788EAC}" dt="2024-06-17T05:27:57.840" v="1633"/>
        <pc:sldMkLst>
          <pc:docMk/>
          <pc:sldMk cId="3546854533" sldId="724"/>
        </pc:sldMkLst>
        <pc:spChg chg="mod">
          <ac:chgData name="yashrealmec15@gmail.com" userId="96ecc678ac4d3d61" providerId="LiveId" clId="{CEA96446-A1CD-4E5A-A99B-98A86C788EAC}" dt="2024-06-17T05:27:57.840" v="1633"/>
          <ac:spMkLst>
            <pc:docMk/>
            <pc:sldMk cId="3546854533" sldId="724"/>
            <ac:spMk id="4" creationId="{589D8245-E8BD-5155-E4C1-8A4C6DDCAD34}"/>
          </ac:spMkLst>
        </pc:spChg>
      </pc:sldChg>
      <pc:sldChg chg="addSp delSp modSp add mod ord addAnim delAnim modAnim">
        <pc:chgData name="yashrealmec15@gmail.com" userId="96ecc678ac4d3d61" providerId="LiveId" clId="{CEA96446-A1CD-4E5A-A99B-98A86C788EAC}" dt="2024-06-16T11:36:27.215" v="1475" actId="255"/>
        <pc:sldMkLst>
          <pc:docMk/>
          <pc:sldMk cId="2129012025" sldId="725"/>
        </pc:sldMkLst>
        <pc:spChg chg="mod">
          <ac:chgData name="yashrealmec15@gmail.com" userId="96ecc678ac4d3d61" providerId="LiveId" clId="{CEA96446-A1CD-4E5A-A99B-98A86C788EAC}" dt="2024-06-16T11:35:21.049" v="1457" actId="20577"/>
          <ac:spMkLst>
            <pc:docMk/>
            <pc:sldMk cId="2129012025" sldId="725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35:46.495" v="1466"/>
          <ac:spMkLst>
            <pc:docMk/>
            <pc:sldMk cId="2129012025" sldId="725"/>
            <ac:spMk id="3" creationId="{9B52BA54-FE69-DAE6-3251-EE1F537207FA}"/>
          </ac:spMkLst>
        </pc:spChg>
        <pc:spChg chg="add mod">
          <ac:chgData name="yashrealmec15@gmail.com" userId="96ecc678ac4d3d61" providerId="LiveId" clId="{CEA96446-A1CD-4E5A-A99B-98A86C788EAC}" dt="2024-06-16T11:36:27.215" v="1475" actId="255"/>
          <ac:spMkLst>
            <pc:docMk/>
            <pc:sldMk cId="2129012025" sldId="725"/>
            <ac:spMk id="4" creationId="{66918C6A-4BF1-709A-0665-172C6A45F5C2}"/>
          </ac:spMkLst>
        </pc:spChg>
        <pc:spChg chg="add del">
          <ac:chgData name="yashrealmec15@gmail.com" userId="96ecc678ac4d3d61" providerId="LiveId" clId="{CEA96446-A1CD-4E5A-A99B-98A86C788EAC}" dt="2024-06-16T11:35:53.682" v="1469" actId="478"/>
          <ac:spMkLst>
            <pc:docMk/>
            <pc:sldMk cId="2129012025" sldId="725"/>
            <ac:spMk id="6" creationId="{A1E73DDA-6D0D-2F8A-B113-D9F2FF854EA0}"/>
          </ac:spMkLst>
        </pc:spChg>
        <pc:picChg chg="add del">
          <ac:chgData name="yashrealmec15@gmail.com" userId="96ecc678ac4d3d61" providerId="LiveId" clId="{CEA96446-A1CD-4E5A-A99B-98A86C788EAC}" dt="2024-06-16T11:35:51.573" v="1468" actId="478"/>
          <ac:picMkLst>
            <pc:docMk/>
            <pc:sldMk cId="2129012025" sldId="725"/>
            <ac:picMk id="7" creationId="{D5EDD399-61AE-1958-0632-341F7A42FF1C}"/>
          </ac:picMkLst>
        </pc:picChg>
      </pc:sldChg>
      <pc:sldChg chg="add del">
        <pc:chgData name="yashrealmec15@gmail.com" userId="96ecc678ac4d3d61" providerId="LiveId" clId="{CEA96446-A1CD-4E5A-A99B-98A86C788EAC}" dt="2024-06-16T11:34:47.324" v="1444" actId="47"/>
        <pc:sldMkLst>
          <pc:docMk/>
          <pc:sldMk cId="2872595223" sldId="725"/>
        </pc:sldMkLst>
      </pc:sldChg>
      <pc:sldChg chg="addSp delSp modSp add mod delAnim modAnim">
        <pc:chgData name="yashrealmec15@gmail.com" userId="96ecc678ac4d3d61" providerId="LiveId" clId="{CEA96446-A1CD-4E5A-A99B-98A86C788EAC}" dt="2024-06-16T11:39:06.128" v="1511" actId="1076"/>
        <pc:sldMkLst>
          <pc:docMk/>
          <pc:sldMk cId="2113584650" sldId="726"/>
        </pc:sldMkLst>
        <pc:spChg chg="mod">
          <ac:chgData name="yashrealmec15@gmail.com" userId="96ecc678ac4d3d61" providerId="LiveId" clId="{CEA96446-A1CD-4E5A-A99B-98A86C788EAC}" dt="2024-06-16T11:37:02.094" v="1493" actId="20577"/>
          <ac:spMkLst>
            <pc:docMk/>
            <pc:sldMk cId="2113584650" sldId="72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38:50.913" v="1509" actId="20577"/>
          <ac:spMkLst>
            <pc:docMk/>
            <pc:sldMk cId="2113584650" sldId="726"/>
            <ac:spMk id="3" creationId="{2BC6A2CE-2617-84FD-5CE4-3F7D40A2087F}"/>
          </ac:spMkLst>
        </pc:spChg>
        <pc:spChg chg="del">
          <ac:chgData name="yashrealmec15@gmail.com" userId="96ecc678ac4d3d61" providerId="LiveId" clId="{CEA96446-A1CD-4E5A-A99B-98A86C788EAC}" dt="2024-06-16T11:37:10.958" v="1494" actId="478"/>
          <ac:spMkLst>
            <pc:docMk/>
            <pc:sldMk cId="2113584650" sldId="726"/>
            <ac:spMk id="4" creationId="{66918C6A-4BF1-709A-0665-172C6A45F5C2}"/>
          </ac:spMkLst>
        </pc:spChg>
        <pc:picChg chg="add mod">
          <ac:chgData name="yashrealmec15@gmail.com" userId="96ecc678ac4d3d61" providerId="LiveId" clId="{CEA96446-A1CD-4E5A-A99B-98A86C788EAC}" dt="2024-06-16T11:39:06.128" v="1511" actId="1076"/>
          <ac:picMkLst>
            <pc:docMk/>
            <pc:sldMk cId="2113584650" sldId="726"/>
            <ac:picMk id="5" creationId="{BF0F6050-6D96-B6AE-CF9F-1EEC76C4CA7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44:25.059" v="1538" actId="1076"/>
        <pc:sldMkLst>
          <pc:docMk/>
          <pc:sldMk cId="4137352871" sldId="727"/>
        </pc:sldMkLst>
        <pc:spChg chg="mod">
          <ac:chgData name="yashrealmec15@gmail.com" userId="96ecc678ac4d3d61" providerId="LiveId" clId="{CEA96446-A1CD-4E5A-A99B-98A86C788EAC}" dt="2024-06-16T11:41:59.380" v="1527" actId="20577"/>
          <ac:spMkLst>
            <pc:docMk/>
            <pc:sldMk cId="4137352871" sldId="72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43:36.353" v="1528" actId="478"/>
          <ac:spMkLst>
            <pc:docMk/>
            <pc:sldMk cId="4137352871" sldId="727"/>
            <ac:spMk id="3" creationId="{2BC6A2CE-2617-84FD-5CE4-3F7D40A2087F}"/>
          </ac:spMkLst>
        </pc:spChg>
        <pc:spChg chg="add mod">
          <ac:chgData name="yashrealmec15@gmail.com" userId="96ecc678ac4d3d61" providerId="LiveId" clId="{CEA96446-A1CD-4E5A-A99B-98A86C788EAC}" dt="2024-06-16T11:44:04.433" v="1535" actId="20577"/>
          <ac:spMkLst>
            <pc:docMk/>
            <pc:sldMk cId="4137352871" sldId="727"/>
            <ac:spMk id="4" creationId="{60215105-36CC-30F5-3A24-7CC960A131C7}"/>
          </ac:spMkLst>
        </pc:spChg>
        <pc:picChg chg="del">
          <ac:chgData name="yashrealmec15@gmail.com" userId="96ecc678ac4d3d61" providerId="LiveId" clId="{CEA96446-A1CD-4E5A-A99B-98A86C788EAC}" dt="2024-06-16T11:43:38.347" v="1529" actId="478"/>
          <ac:picMkLst>
            <pc:docMk/>
            <pc:sldMk cId="4137352871" sldId="727"/>
            <ac:picMk id="5" creationId="{BF0F6050-6D96-B6AE-CF9F-1EEC76C4CA77}"/>
          </ac:picMkLst>
        </pc:picChg>
        <pc:picChg chg="add mod">
          <ac:chgData name="yashrealmec15@gmail.com" userId="96ecc678ac4d3d61" providerId="LiveId" clId="{CEA96446-A1CD-4E5A-A99B-98A86C788EAC}" dt="2024-06-16T11:44:25.059" v="1538" actId="1076"/>
          <ac:picMkLst>
            <pc:docMk/>
            <pc:sldMk cId="4137352871" sldId="727"/>
            <ac:picMk id="6" creationId="{1DC713AD-897F-2E8B-AB83-E2270843925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47:10.471" v="1574" actId="20577"/>
        <pc:sldMkLst>
          <pc:docMk/>
          <pc:sldMk cId="3673702574" sldId="728"/>
        </pc:sldMkLst>
        <pc:spChg chg="mod">
          <ac:chgData name="yashrealmec15@gmail.com" userId="96ecc678ac4d3d61" providerId="LiveId" clId="{CEA96446-A1CD-4E5A-A99B-98A86C788EAC}" dt="2024-06-16T11:47:10.471" v="1574" actId="20577"/>
          <ac:spMkLst>
            <pc:docMk/>
            <pc:sldMk cId="3673702574" sldId="728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45:41.110" v="1545" actId="113"/>
          <ac:spMkLst>
            <pc:docMk/>
            <pc:sldMk cId="3673702574" sldId="728"/>
            <ac:spMk id="3" creationId="{BB7661BA-3201-28E6-1543-B33CCCA8104C}"/>
          </ac:spMkLst>
        </pc:spChg>
        <pc:spChg chg="del">
          <ac:chgData name="yashrealmec15@gmail.com" userId="96ecc678ac4d3d61" providerId="LiveId" clId="{CEA96446-A1CD-4E5A-A99B-98A86C788EAC}" dt="2024-06-16T11:45:22.798" v="1541" actId="478"/>
          <ac:spMkLst>
            <pc:docMk/>
            <pc:sldMk cId="3673702574" sldId="728"/>
            <ac:spMk id="4" creationId="{60215105-36CC-30F5-3A24-7CC960A131C7}"/>
          </ac:spMkLst>
        </pc:spChg>
        <pc:picChg chg="add mod">
          <ac:chgData name="yashrealmec15@gmail.com" userId="96ecc678ac4d3d61" providerId="LiveId" clId="{CEA96446-A1CD-4E5A-A99B-98A86C788EAC}" dt="2024-06-16T11:46:23.780" v="1555" actId="1076"/>
          <ac:picMkLst>
            <pc:docMk/>
            <pc:sldMk cId="3673702574" sldId="728"/>
            <ac:picMk id="5" creationId="{EDFE56F5-2ABE-4370-9723-200D51FCB9F3}"/>
          </ac:picMkLst>
        </pc:picChg>
        <pc:picChg chg="del">
          <ac:chgData name="yashrealmec15@gmail.com" userId="96ecc678ac4d3d61" providerId="LiveId" clId="{CEA96446-A1CD-4E5A-A99B-98A86C788EAC}" dt="2024-06-16T11:45:24.617" v="1542" actId="478"/>
          <ac:picMkLst>
            <pc:docMk/>
            <pc:sldMk cId="3673702574" sldId="728"/>
            <ac:picMk id="6" creationId="{1DC713AD-897F-2E8B-AB83-E2270843925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50:33.651" v="1601" actId="20577"/>
        <pc:sldMkLst>
          <pc:docMk/>
          <pc:sldMk cId="3421878848" sldId="729"/>
        </pc:sldMkLst>
        <pc:spChg chg="mod">
          <ac:chgData name="yashrealmec15@gmail.com" userId="96ecc678ac4d3d61" providerId="LiveId" clId="{CEA96446-A1CD-4E5A-A99B-98A86C788EAC}" dt="2024-06-16T11:50:33.651" v="1601" actId="20577"/>
          <ac:spMkLst>
            <pc:docMk/>
            <pc:sldMk cId="3421878848" sldId="72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48:21.940" v="1579" actId="478"/>
          <ac:spMkLst>
            <pc:docMk/>
            <pc:sldMk cId="3421878848" sldId="729"/>
            <ac:spMk id="3" creationId="{BB7661BA-3201-28E6-1543-B33CCCA8104C}"/>
          </ac:spMkLst>
        </pc:spChg>
        <pc:spChg chg="add mod">
          <ac:chgData name="yashrealmec15@gmail.com" userId="96ecc678ac4d3d61" providerId="LiveId" clId="{CEA96446-A1CD-4E5A-A99B-98A86C788EAC}" dt="2024-06-16T11:50:16.604" v="1597" actId="113"/>
          <ac:spMkLst>
            <pc:docMk/>
            <pc:sldMk cId="3421878848" sldId="729"/>
            <ac:spMk id="4" creationId="{BBACECA4-2F41-81DC-24D1-66D0A53A745E}"/>
          </ac:spMkLst>
        </pc:spChg>
        <pc:picChg chg="del">
          <ac:chgData name="yashrealmec15@gmail.com" userId="96ecc678ac4d3d61" providerId="LiveId" clId="{CEA96446-A1CD-4E5A-A99B-98A86C788EAC}" dt="2024-06-16T11:48:25.133" v="1580" actId="478"/>
          <ac:picMkLst>
            <pc:docMk/>
            <pc:sldMk cId="3421878848" sldId="729"/>
            <ac:picMk id="5" creationId="{EDFE56F5-2ABE-4370-9723-200D51FCB9F3}"/>
          </ac:picMkLst>
        </pc:picChg>
        <pc:picChg chg="add mod">
          <ac:chgData name="yashrealmec15@gmail.com" userId="96ecc678ac4d3d61" providerId="LiveId" clId="{CEA96446-A1CD-4E5A-A99B-98A86C788EAC}" dt="2024-06-16T11:49:56.274" v="1593" actId="1076"/>
          <ac:picMkLst>
            <pc:docMk/>
            <pc:sldMk cId="3421878848" sldId="729"/>
            <ac:picMk id="6" creationId="{9E625027-3C7E-5CC9-6D9B-729FD92F45D5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52:16.290" v="1627" actId="1076"/>
        <pc:sldMkLst>
          <pc:docMk/>
          <pc:sldMk cId="627051918" sldId="730"/>
        </pc:sldMkLst>
        <pc:spChg chg="mod">
          <ac:chgData name="yashrealmec15@gmail.com" userId="96ecc678ac4d3d61" providerId="LiveId" clId="{CEA96446-A1CD-4E5A-A99B-98A86C788EAC}" dt="2024-06-16T11:51:06.349" v="1621" actId="20577"/>
          <ac:spMkLst>
            <pc:docMk/>
            <pc:sldMk cId="627051918" sldId="730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52:04.236" v="1625" actId="113"/>
          <ac:spMkLst>
            <pc:docMk/>
            <pc:sldMk cId="627051918" sldId="730"/>
            <ac:spMk id="3" creationId="{02630FFC-71DD-484B-1B1D-4CAA9D25CB40}"/>
          </ac:spMkLst>
        </pc:spChg>
        <pc:spChg chg="del">
          <ac:chgData name="yashrealmec15@gmail.com" userId="96ecc678ac4d3d61" providerId="LiveId" clId="{CEA96446-A1CD-4E5A-A99B-98A86C788EAC}" dt="2024-06-16T11:50:54.827" v="1603" actId="478"/>
          <ac:spMkLst>
            <pc:docMk/>
            <pc:sldMk cId="627051918" sldId="730"/>
            <ac:spMk id="4" creationId="{BBACECA4-2F41-81DC-24D1-66D0A53A745E}"/>
          </ac:spMkLst>
        </pc:spChg>
        <pc:picChg chg="add mod">
          <ac:chgData name="yashrealmec15@gmail.com" userId="96ecc678ac4d3d61" providerId="LiveId" clId="{CEA96446-A1CD-4E5A-A99B-98A86C788EAC}" dt="2024-06-16T11:52:16.290" v="1627" actId="1076"/>
          <ac:picMkLst>
            <pc:docMk/>
            <pc:sldMk cId="627051918" sldId="730"/>
            <ac:picMk id="5" creationId="{AB2D6B07-8C07-D4BE-FDF7-784BD612F886}"/>
          </ac:picMkLst>
        </pc:picChg>
        <pc:picChg chg="del">
          <ac:chgData name="yashrealmec15@gmail.com" userId="96ecc678ac4d3d61" providerId="LiveId" clId="{CEA96446-A1CD-4E5A-A99B-98A86C788EAC}" dt="2024-06-16T11:50:56.672" v="1604" actId="478"/>
          <ac:picMkLst>
            <pc:docMk/>
            <pc:sldMk cId="627051918" sldId="730"/>
            <ac:picMk id="6" creationId="{9E625027-3C7E-5CC9-6D9B-729FD92F45D5}"/>
          </ac:picMkLst>
        </pc:picChg>
      </pc:sldChg>
      <pc:sldChg chg="modSp add mod">
        <pc:chgData name="yashrealmec15@gmail.com" userId="96ecc678ac4d3d61" providerId="LiveId" clId="{CEA96446-A1CD-4E5A-A99B-98A86C788EAC}" dt="2024-06-17T05:45:53.237" v="1811" actId="14100"/>
        <pc:sldMkLst>
          <pc:docMk/>
          <pc:sldMk cId="2676214432" sldId="731"/>
        </pc:sldMkLst>
        <pc:spChg chg="mod">
          <ac:chgData name="yashrealmec15@gmail.com" userId="96ecc678ac4d3d61" providerId="LiveId" clId="{CEA96446-A1CD-4E5A-A99B-98A86C788EAC}" dt="2024-06-17T05:45:53.237" v="1811" actId="14100"/>
          <ac:spMkLst>
            <pc:docMk/>
            <pc:sldMk cId="2676214432" sldId="731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7T05:29:07.671" v="1666" actId="478"/>
        <pc:sldMkLst>
          <pc:docMk/>
          <pc:sldMk cId="1401770751" sldId="732"/>
        </pc:sldMkLst>
        <pc:spChg chg="mod">
          <ac:chgData name="yashrealmec15@gmail.com" userId="96ecc678ac4d3d61" providerId="LiveId" clId="{CEA96446-A1CD-4E5A-A99B-98A86C788EAC}" dt="2024-06-17T05:28:24.581" v="1658" actId="20577"/>
          <ac:spMkLst>
            <pc:docMk/>
            <pc:sldMk cId="1401770751" sldId="732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28:28.571" v="1659" actId="478"/>
          <ac:spMkLst>
            <pc:docMk/>
            <pc:sldMk cId="1401770751" sldId="732"/>
            <ac:spMk id="3" creationId="{02630FFC-71DD-484B-1B1D-4CAA9D25CB40}"/>
          </ac:spMkLst>
        </pc:spChg>
        <pc:spChg chg="add mod">
          <ac:chgData name="yashrealmec15@gmail.com" userId="96ecc678ac4d3d61" providerId="LiveId" clId="{CEA96446-A1CD-4E5A-A99B-98A86C788EAC}" dt="2024-06-17T05:29:00.743" v="1665" actId="108"/>
          <ac:spMkLst>
            <pc:docMk/>
            <pc:sldMk cId="1401770751" sldId="732"/>
            <ac:spMk id="4" creationId="{262A5AE6-137B-0060-6365-308E7DA487D2}"/>
          </ac:spMkLst>
        </pc:spChg>
        <pc:picChg chg="del">
          <ac:chgData name="yashrealmec15@gmail.com" userId="96ecc678ac4d3d61" providerId="LiveId" clId="{CEA96446-A1CD-4E5A-A99B-98A86C788EAC}" dt="2024-06-17T05:28:30.630" v="1660" actId="478"/>
          <ac:picMkLst>
            <pc:docMk/>
            <pc:sldMk cId="1401770751" sldId="732"/>
            <ac:picMk id="5" creationId="{AB2D6B07-8C07-D4BE-FDF7-784BD612F886}"/>
          </ac:picMkLst>
        </pc:picChg>
        <pc:picChg chg="add del mod">
          <ac:chgData name="yashrealmec15@gmail.com" userId="96ecc678ac4d3d61" providerId="LiveId" clId="{CEA96446-A1CD-4E5A-A99B-98A86C788EAC}" dt="2024-06-17T05:29:07.671" v="1666" actId="478"/>
          <ac:picMkLst>
            <pc:docMk/>
            <pc:sldMk cId="1401770751" sldId="732"/>
            <ac:picMk id="6" creationId="{E1825A27-042E-EDF5-6FEF-343C88F4482A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7T05:31:37.743" v="1681" actId="1076"/>
        <pc:sldMkLst>
          <pc:docMk/>
          <pc:sldMk cId="2422599647" sldId="733"/>
        </pc:sldMkLst>
        <pc:spChg chg="del">
          <ac:chgData name="yashrealmec15@gmail.com" userId="96ecc678ac4d3d61" providerId="LiveId" clId="{CEA96446-A1CD-4E5A-A99B-98A86C788EAC}" dt="2024-06-17T05:29:21.244" v="1668" actId="478"/>
          <ac:spMkLst>
            <pc:docMk/>
            <pc:sldMk cId="2422599647" sldId="733"/>
            <ac:spMk id="2" creationId="{9525FF40-C2D5-3E58-C39B-368E4BF082EC}"/>
          </ac:spMkLst>
        </pc:spChg>
        <pc:picChg chg="add del mod">
          <ac:chgData name="yashrealmec15@gmail.com" userId="96ecc678ac4d3d61" providerId="LiveId" clId="{CEA96446-A1CD-4E5A-A99B-98A86C788EAC}" dt="2024-06-17T05:31:17.201" v="1676" actId="478"/>
          <ac:picMkLst>
            <pc:docMk/>
            <pc:sldMk cId="2422599647" sldId="733"/>
            <ac:picMk id="4" creationId="{3241BB0D-06FD-BE27-9E8A-AB89FC440E41}"/>
          </ac:picMkLst>
        </pc:picChg>
        <pc:picChg chg="add mod">
          <ac:chgData name="yashrealmec15@gmail.com" userId="96ecc678ac4d3d61" providerId="LiveId" clId="{CEA96446-A1CD-4E5A-A99B-98A86C788EAC}" dt="2024-06-17T05:31:37.743" v="1681" actId="1076"/>
          <ac:picMkLst>
            <pc:docMk/>
            <pc:sldMk cId="2422599647" sldId="733"/>
            <ac:picMk id="5" creationId="{2FB87344-810C-B912-C202-A50923B2F790}"/>
          </ac:picMkLst>
        </pc:picChg>
        <pc:picChg chg="add">
          <ac:chgData name="yashrealmec15@gmail.com" userId="96ecc678ac4d3d61" providerId="LiveId" clId="{CEA96446-A1CD-4E5A-A99B-98A86C788EAC}" dt="2024-06-17T05:31:18.555" v="1677"/>
          <ac:picMkLst>
            <pc:docMk/>
            <pc:sldMk cId="2422599647" sldId="733"/>
            <ac:picMk id="1026" creationId="{4E69406E-4438-1EF4-7DE6-DAE614669189}"/>
          </ac:picMkLst>
        </pc:picChg>
      </pc:sldChg>
      <pc:sldChg chg="addSp delSp modSp add mod ord delAnim modAnim">
        <pc:chgData name="yashrealmec15@gmail.com" userId="96ecc678ac4d3d61" providerId="LiveId" clId="{CEA96446-A1CD-4E5A-A99B-98A86C788EAC}" dt="2024-06-17T05:34:28.095" v="1702"/>
        <pc:sldMkLst>
          <pc:docMk/>
          <pc:sldMk cId="2363113778" sldId="734"/>
        </pc:sldMkLst>
        <pc:spChg chg="mod">
          <ac:chgData name="yashrealmec15@gmail.com" userId="96ecc678ac4d3d61" providerId="LiveId" clId="{CEA96446-A1CD-4E5A-A99B-98A86C788EAC}" dt="2024-06-17T05:32:18.372" v="1691" actId="20577"/>
          <ac:spMkLst>
            <pc:docMk/>
            <pc:sldMk cId="2363113778" sldId="734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33:01.788" v="1698" actId="20577"/>
          <ac:spMkLst>
            <pc:docMk/>
            <pc:sldMk cId="2363113778" sldId="734"/>
            <ac:spMk id="3" creationId="{E0FA75DD-42D7-73F0-914B-E92D0842B055}"/>
          </ac:spMkLst>
        </pc:spChg>
        <pc:spChg chg="del">
          <ac:chgData name="yashrealmec15@gmail.com" userId="96ecc678ac4d3d61" providerId="LiveId" clId="{CEA96446-A1CD-4E5A-A99B-98A86C788EAC}" dt="2024-06-17T05:32:22.824" v="1692" actId="478"/>
          <ac:spMkLst>
            <pc:docMk/>
            <pc:sldMk cId="2363113778" sldId="734"/>
            <ac:spMk id="4" creationId="{262A5AE6-137B-0060-6365-308E7DA487D2}"/>
          </ac:spMkLst>
        </pc:spChg>
        <pc:picChg chg="add mod">
          <ac:chgData name="yashrealmec15@gmail.com" userId="96ecc678ac4d3d61" providerId="LiveId" clId="{CEA96446-A1CD-4E5A-A99B-98A86C788EAC}" dt="2024-06-17T05:33:10.538" v="1700" actId="1076"/>
          <ac:picMkLst>
            <pc:docMk/>
            <pc:sldMk cId="2363113778" sldId="734"/>
            <ac:picMk id="5" creationId="{1E56BBDC-E2E7-AE9B-288D-F48E83B92047}"/>
          </ac:picMkLst>
        </pc:picChg>
        <pc:picChg chg="add mod">
          <ac:chgData name="yashrealmec15@gmail.com" userId="96ecc678ac4d3d61" providerId="LiveId" clId="{CEA96446-A1CD-4E5A-A99B-98A86C788EAC}" dt="2024-06-17T05:34:28.095" v="1702"/>
          <ac:picMkLst>
            <pc:docMk/>
            <pc:sldMk cId="2363113778" sldId="734"/>
            <ac:picMk id="6" creationId="{821FA49E-487B-818B-8237-1092B15C29D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36:08.081" v="1719"/>
        <pc:sldMkLst>
          <pc:docMk/>
          <pc:sldMk cId="1076002583" sldId="735"/>
        </pc:sldMkLst>
        <pc:spChg chg="mod">
          <ac:chgData name="yashrealmec15@gmail.com" userId="96ecc678ac4d3d61" providerId="LiveId" clId="{CEA96446-A1CD-4E5A-A99B-98A86C788EAC}" dt="2024-06-17T05:34:53.995" v="1707" actId="20577"/>
          <ac:spMkLst>
            <pc:docMk/>
            <pc:sldMk cId="1076002583" sldId="73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35:11.316" v="1708" actId="478"/>
          <ac:spMkLst>
            <pc:docMk/>
            <pc:sldMk cId="1076002583" sldId="735"/>
            <ac:spMk id="3" creationId="{E0FA75DD-42D7-73F0-914B-E92D0842B055}"/>
          </ac:spMkLst>
        </pc:spChg>
        <pc:spChg chg="add mod">
          <ac:chgData name="yashrealmec15@gmail.com" userId="96ecc678ac4d3d61" providerId="LiveId" clId="{CEA96446-A1CD-4E5A-A99B-98A86C788EAC}" dt="2024-06-17T05:35:35.260" v="1713" actId="113"/>
          <ac:spMkLst>
            <pc:docMk/>
            <pc:sldMk cId="1076002583" sldId="735"/>
            <ac:spMk id="4" creationId="{BEA6B7D5-A1ED-D1F6-EE4F-49B4F13BB09B}"/>
          </ac:spMkLst>
        </pc:spChg>
        <pc:picChg chg="del">
          <ac:chgData name="yashrealmec15@gmail.com" userId="96ecc678ac4d3d61" providerId="LiveId" clId="{CEA96446-A1CD-4E5A-A99B-98A86C788EAC}" dt="2024-06-17T05:35:12.713" v="1709" actId="478"/>
          <ac:picMkLst>
            <pc:docMk/>
            <pc:sldMk cId="1076002583" sldId="735"/>
            <ac:picMk id="5" creationId="{1E56BBDC-E2E7-AE9B-288D-F48E83B92047}"/>
          </ac:picMkLst>
        </pc:picChg>
        <pc:picChg chg="del">
          <ac:chgData name="yashrealmec15@gmail.com" userId="96ecc678ac4d3d61" providerId="LiveId" clId="{CEA96446-A1CD-4E5A-A99B-98A86C788EAC}" dt="2024-06-17T05:35:14.288" v="1710" actId="478"/>
          <ac:picMkLst>
            <pc:docMk/>
            <pc:sldMk cId="1076002583" sldId="735"/>
            <ac:picMk id="6" creationId="{821FA49E-487B-818B-8237-1092B15C29DC}"/>
          </ac:picMkLst>
        </pc:picChg>
        <pc:picChg chg="add mod">
          <ac:chgData name="yashrealmec15@gmail.com" userId="96ecc678ac4d3d61" providerId="LiveId" clId="{CEA96446-A1CD-4E5A-A99B-98A86C788EAC}" dt="2024-06-17T05:35:46.380" v="1715" actId="1076"/>
          <ac:picMkLst>
            <pc:docMk/>
            <pc:sldMk cId="1076002583" sldId="735"/>
            <ac:picMk id="7" creationId="{109BD1DB-78F9-A5F8-C572-765543CB144B}"/>
          </ac:picMkLst>
        </pc:picChg>
        <pc:picChg chg="add mod">
          <ac:chgData name="yashrealmec15@gmail.com" userId="96ecc678ac4d3d61" providerId="LiveId" clId="{CEA96446-A1CD-4E5A-A99B-98A86C788EAC}" dt="2024-06-17T05:36:08.081" v="1719"/>
          <ac:picMkLst>
            <pc:docMk/>
            <pc:sldMk cId="1076002583" sldId="735"/>
            <ac:picMk id="8" creationId="{4782A381-345F-DD23-93EB-CD15B1C2FC78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37:43.563" v="1749" actId="962"/>
        <pc:sldMkLst>
          <pc:docMk/>
          <pc:sldMk cId="3572287114" sldId="736"/>
        </pc:sldMkLst>
        <pc:spChg chg="mod">
          <ac:chgData name="yashrealmec15@gmail.com" userId="96ecc678ac4d3d61" providerId="LiveId" clId="{CEA96446-A1CD-4E5A-A99B-98A86C788EAC}" dt="2024-06-17T05:36:35.938" v="1737" actId="20577"/>
          <ac:spMkLst>
            <pc:docMk/>
            <pc:sldMk cId="3572287114" sldId="73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37:26.393" v="1744" actId="20577"/>
          <ac:spMkLst>
            <pc:docMk/>
            <pc:sldMk cId="3572287114" sldId="736"/>
            <ac:spMk id="3" creationId="{DDEC1120-370D-FEEF-3F32-A0182977628D}"/>
          </ac:spMkLst>
        </pc:spChg>
        <pc:spChg chg="del">
          <ac:chgData name="yashrealmec15@gmail.com" userId="96ecc678ac4d3d61" providerId="LiveId" clId="{CEA96446-A1CD-4E5A-A99B-98A86C788EAC}" dt="2024-06-17T05:36:40.465" v="1738" actId="478"/>
          <ac:spMkLst>
            <pc:docMk/>
            <pc:sldMk cId="3572287114" sldId="736"/>
            <ac:spMk id="4" creationId="{BEA6B7D5-A1ED-D1F6-EE4F-49B4F13BB09B}"/>
          </ac:spMkLst>
        </pc:spChg>
        <pc:picChg chg="add mod">
          <ac:chgData name="yashrealmec15@gmail.com" userId="96ecc678ac4d3d61" providerId="LiveId" clId="{CEA96446-A1CD-4E5A-A99B-98A86C788EAC}" dt="2024-06-17T05:37:35.884" v="1746" actId="1076"/>
          <ac:picMkLst>
            <pc:docMk/>
            <pc:sldMk cId="3572287114" sldId="736"/>
            <ac:picMk id="5" creationId="{C6501F5A-D69B-F1B4-3455-90AE911C1FF1}"/>
          </ac:picMkLst>
        </pc:picChg>
        <pc:picChg chg="add mod">
          <ac:chgData name="yashrealmec15@gmail.com" userId="96ecc678ac4d3d61" providerId="LiveId" clId="{CEA96446-A1CD-4E5A-A99B-98A86C788EAC}" dt="2024-06-17T05:37:43.563" v="1749" actId="962"/>
          <ac:picMkLst>
            <pc:docMk/>
            <pc:sldMk cId="3572287114" sldId="736"/>
            <ac:picMk id="6" creationId="{66009C30-023F-7B0E-8156-C486D13239EF}"/>
          </ac:picMkLst>
        </pc:picChg>
        <pc:picChg chg="del">
          <ac:chgData name="yashrealmec15@gmail.com" userId="96ecc678ac4d3d61" providerId="LiveId" clId="{CEA96446-A1CD-4E5A-A99B-98A86C788EAC}" dt="2024-06-17T05:36:42.167" v="1739" actId="478"/>
          <ac:picMkLst>
            <pc:docMk/>
            <pc:sldMk cId="3572287114" sldId="736"/>
            <ac:picMk id="7" creationId="{109BD1DB-78F9-A5F8-C572-765543CB144B}"/>
          </ac:picMkLst>
        </pc:picChg>
        <pc:picChg chg="del">
          <ac:chgData name="yashrealmec15@gmail.com" userId="96ecc678ac4d3d61" providerId="LiveId" clId="{CEA96446-A1CD-4E5A-A99B-98A86C788EAC}" dt="2024-06-17T05:36:44.029" v="1740" actId="478"/>
          <ac:picMkLst>
            <pc:docMk/>
            <pc:sldMk cId="3572287114" sldId="736"/>
            <ac:picMk id="8" creationId="{4782A381-345F-DD23-93EB-CD15B1C2FC78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1:05.476" v="1770"/>
        <pc:sldMkLst>
          <pc:docMk/>
          <pc:sldMk cId="519440035" sldId="737"/>
        </pc:sldMkLst>
        <pc:spChg chg="mod">
          <ac:chgData name="yashrealmec15@gmail.com" userId="96ecc678ac4d3d61" providerId="LiveId" clId="{CEA96446-A1CD-4E5A-A99B-98A86C788EAC}" dt="2024-06-17T05:38:46.429" v="1754" actId="20577"/>
          <ac:spMkLst>
            <pc:docMk/>
            <pc:sldMk cId="519440035" sldId="73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38:59.955" v="1755" actId="478"/>
          <ac:spMkLst>
            <pc:docMk/>
            <pc:sldMk cId="519440035" sldId="737"/>
            <ac:spMk id="3" creationId="{DDEC1120-370D-FEEF-3F32-A0182977628D}"/>
          </ac:spMkLst>
        </pc:spChg>
        <pc:spChg chg="add mod">
          <ac:chgData name="yashrealmec15@gmail.com" userId="96ecc678ac4d3d61" providerId="LiveId" clId="{CEA96446-A1CD-4E5A-A99B-98A86C788EAC}" dt="2024-06-17T05:40:07.507" v="1764" actId="14100"/>
          <ac:spMkLst>
            <pc:docMk/>
            <pc:sldMk cId="519440035" sldId="737"/>
            <ac:spMk id="4" creationId="{D3D61535-CBCA-BDFB-6705-06DACF3D533F}"/>
          </ac:spMkLst>
        </pc:spChg>
        <pc:picChg chg="del">
          <ac:chgData name="yashrealmec15@gmail.com" userId="96ecc678ac4d3d61" providerId="LiveId" clId="{CEA96446-A1CD-4E5A-A99B-98A86C788EAC}" dt="2024-06-17T05:39:02.147" v="1756" actId="478"/>
          <ac:picMkLst>
            <pc:docMk/>
            <pc:sldMk cId="519440035" sldId="737"/>
            <ac:picMk id="5" creationId="{C6501F5A-D69B-F1B4-3455-90AE911C1FF1}"/>
          </ac:picMkLst>
        </pc:picChg>
        <pc:picChg chg="del">
          <ac:chgData name="yashrealmec15@gmail.com" userId="96ecc678ac4d3d61" providerId="LiveId" clId="{CEA96446-A1CD-4E5A-A99B-98A86C788EAC}" dt="2024-06-17T05:39:03.519" v="1757" actId="478"/>
          <ac:picMkLst>
            <pc:docMk/>
            <pc:sldMk cId="519440035" sldId="737"/>
            <ac:picMk id="6" creationId="{66009C30-023F-7B0E-8156-C486D13239EF}"/>
          </ac:picMkLst>
        </pc:picChg>
        <pc:picChg chg="add mod">
          <ac:chgData name="yashrealmec15@gmail.com" userId="96ecc678ac4d3d61" providerId="LiveId" clId="{CEA96446-A1CD-4E5A-A99B-98A86C788EAC}" dt="2024-06-17T05:40:33.959" v="1766" actId="1076"/>
          <ac:picMkLst>
            <pc:docMk/>
            <pc:sldMk cId="519440035" sldId="737"/>
            <ac:picMk id="7" creationId="{AB1D18A6-0E61-8CE6-A2BC-48A2775C6539}"/>
          </ac:picMkLst>
        </pc:picChg>
        <pc:picChg chg="add mod">
          <ac:chgData name="yashrealmec15@gmail.com" userId="96ecc678ac4d3d61" providerId="LiveId" clId="{CEA96446-A1CD-4E5A-A99B-98A86C788EAC}" dt="2024-06-17T05:41:05.476" v="1770"/>
          <ac:picMkLst>
            <pc:docMk/>
            <pc:sldMk cId="519440035" sldId="737"/>
            <ac:picMk id="8" creationId="{C72F33AA-9E2D-0C59-356B-46292A3C093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3:26.212" v="1788" actId="1076"/>
        <pc:sldMkLst>
          <pc:docMk/>
          <pc:sldMk cId="2659263192" sldId="738"/>
        </pc:sldMkLst>
        <pc:spChg chg="mod">
          <ac:chgData name="yashrealmec15@gmail.com" userId="96ecc678ac4d3d61" providerId="LiveId" clId="{CEA96446-A1CD-4E5A-A99B-98A86C788EAC}" dt="2024-06-17T05:41:16.425" v="1776" actId="20577"/>
          <ac:spMkLst>
            <pc:docMk/>
            <pc:sldMk cId="2659263192" sldId="738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43:15.514" v="1786" actId="20577"/>
          <ac:spMkLst>
            <pc:docMk/>
            <pc:sldMk cId="2659263192" sldId="738"/>
            <ac:spMk id="3" creationId="{48FE5373-2F26-5805-443B-38F5592E801E}"/>
          </ac:spMkLst>
        </pc:spChg>
        <pc:spChg chg="del">
          <ac:chgData name="yashrealmec15@gmail.com" userId="96ecc678ac4d3d61" providerId="LiveId" clId="{CEA96446-A1CD-4E5A-A99B-98A86C788EAC}" dt="2024-06-17T05:42:14.658" v="1777" actId="478"/>
          <ac:spMkLst>
            <pc:docMk/>
            <pc:sldMk cId="2659263192" sldId="738"/>
            <ac:spMk id="4" creationId="{D3D61535-CBCA-BDFB-6705-06DACF3D533F}"/>
          </ac:spMkLst>
        </pc:spChg>
        <pc:picChg chg="add mod">
          <ac:chgData name="yashrealmec15@gmail.com" userId="96ecc678ac4d3d61" providerId="LiveId" clId="{CEA96446-A1CD-4E5A-A99B-98A86C788EAC}" dt="2024-06-17T05:43:26.212" v="1788" actId="1076"/>
          <ac:picMkLst>
            <pc:docMk/>
            <pc:sldMk cId="2659263192" sldId="738"/>
            <ac:picMk id="5" creationId="{7B7E1992-7505-ACE9-A784-78191BA6FEE1}"/>
          </ac:picMkLst>
        </pc:picChg>
        <pc:picChg chg="del">
          <ac:chgData name="yashrealmec15@gmail.com" userId="96ecc678ac4d3d61" providerId="LiveId" clId="{CEA96446-A1CD-4E5A-A99B-98A86C788EAC}" dt="2024-06-17T05:42:17.806" v="1779" actId="478"/>
          <ac:picMkLst>
            <pc:docMk/>
            <pc:sldMk cId="2659263192" sldId="738"/>
            <ac:picMk id="7" creationId="{AB1D18A6-0E61-8CE6-A2BC-48A2775C6539}"/>
          </ac:picMkLst>
        </pc:picChg>
        <pc:picChg chg="del">
          <ac:chgData name="yashrealmec15@gmail.com" userId="96ecc678ac4d3d61" providerId="LiveId" clId="{CEA96446-A1CD-4E5A-A99B-98A86C788EAC}" dt="2024-06-17T05:42:16.153" v="1778" actId="478"/>
          <ac:picMkLst>
            <pc:docMk/>
            <pc:sldMk cId="2659263192" sldId="738"/>
            <ac:picMk id="8" creationId="{C72F33AA-9E2D-0C59-356B-46292A3C093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5:14.463" v="1803" actId="1076"/>
        <pc:sldMkLst>
          <pc:docMk/>
          <pc:sldMk cId="3349794593" sldId="739"/>
        </pc:sldMkLst>
        <pc:spChg chg="mod">
          <ac:chgData name="yashrealmec15@gmail.com" userId="96ecc678ac4d3d61" providerId="LiveId" clId="{CEA96446-A1CD-4E5A-A99B-98A86C788EAC}" dt="2024-06-17T05:44:03.369" v="1795" actId="20577"/>
          <ac:spMkLst>
            <pc:docMk/>
            <pc:sldMk cId="3349794593" sldId="73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44:09.233" v="1796" actId="478"/>
          <ac:spMkLst>
            <pc:docMk/>
            <pc:sldMk cId="3349794593" sldId="739"/>
            <ac:spMk id="3" creationId="{48FE5373-2F26-5805-443B-38F5592E801E}"/>
          </ac:spMkLst>
        </pc:spChg>
        <pc:spChg chg="add mod">
          <ac:chgData name="yashrealmec15@gmail.com" userId="96ecc678ac4d3d61" providerId="LiveId" clId="{CEA96446-A1CD-4E5A-A99B-98A86C788EAC}" dt="2024-06-17T05:44:39.856" v="1800" actId="113"/>
          <ac:spMkLst>
            <pc:docMk/>
            <pc:sldMk cId="3349794593" sldId="739"/>
            <ac:spMk id="4" creationId="{0E6AEC17-B4B3-6E58-69FF-1268A6F38274}"/>
          </ac:spMkLst>
        </pc:spChg>
        <pc:picChg chg="del">
          <ac:chgData name="yashrealmec15@gmail.com" userId="96ecc678ac4d3d61" providerId="LiveId" clId="{CEA96446-A1CD-4E5A-A99B-98A86C788EAC}" dt="2024-06-17T05:44:10.816" v="1797" actId="478"/>
          <ac:picMkLst>
            <pc:docMk/>
            <pc:sldMk cId="3349794593" sldId="739"/>
            <ac:picMk id="5" creationId="{7B7E1992-7505-ACE9-A784-78191BA6FEE1}"/>
          </ac:picMkLst>
        </pc:picChg>
        <pc:picChg chg="add mod">
          <ac:chgData name="yashrealmec15@gmail.com" userId="96ecc678ac4d3d61" providerId="LiveId" clId="{CEA96446-A1CD-4E5A-A99B-98A86C788EAC}" dt="2024-06-17T05:45:14.463" v="1803" actId="1076"/>
          <ac:picMkLst>
            <pc:docMk/>
            <pc:sldMk cId="3349794593" sldId="739"/>
            <ac:picMk id="6" creationId="{0A13B8C7-2FB8-F660-2D59-6F40BEABAD06}"/>
          </ac:picMkLst>
        </pc:picChg>
      </pc:sldChg>
      <pc:sldChg chg="add del">
        <pc:chgData name="yashrealmec15@gmail.com" userId="96ecc678ac4d3d61" providerId="LiveId" clId="{CEA96446-A1CD-4E5A-A99B-98A86C788EAC}" dt="2024-06-17T07:37:03.047" v="2446" actId="47"/>
        <pc:sldMkLst>
          <pc:docMk/>
          <pc:sldMk cId="3829729848" sldId="740"/>
        </pc:sldMkLst>
      </pc:sldChg>
      <pc:sldChg chg="addSp delSp modSp add mod ord addAnim delAnim modAnim">
        <pc:chgData name="yashrealmec15@gmail.com" userId="96ecc678ac4d3d61" providerId="LiveId" clId="{CEA96446-A1CD-4E5A-A99B-98A86C788EAC}" dt="2024-06-17T05:48:36.104" v="1871" actId="20577"/>
        <pc:sldMkLst>
          <pc:docMk/>
          <pc:sldMk cId="747303867" sldId="741"/>
        </pc:sldMkLst>
        <pc:spChg chg="mod">
          <ac:chgData name="yashrealmec15@gmail.com" userId="96ecc678ac4d3d61" providerId="LiveId" clId="{CEA96446-A1CD-4E5A-A99B-98A86C788EAC}" dt="2024-06-17T05:48:36.104" v="1871" actId="20577"/>
          <ac:spMkLst>
            <pc:docMk/>
            <pc:sldMk cId="747303867" sldId="741"/>
            <ac:spMk id="2" creationId="{F84C86F3-DA51-F012-B62D-5124A687DDFF}"/>
          </ac:spMkLst>
        </pc:spChg>
        <pc:spChg chg="add del mod">
          <ac:chgData name="yashrealmec15@gmail.com" userId="96ecc678ac4d3d61" providerId="LiveId" clId="{CEA96446-A1CD-4E5A-A99B-98A86C788EAC}" dt="2024-06-17T05:48:34.272" v="1870" actId="478"/>
          <ac:spMkLst>
            <pc:docMk/>
            <pc:sldMk cId="747303867" sldId="741"/>
            <ac:spMk id="3" creationId="{5F679708-C7C7-692D-0F4C-CCC42E4C6C90}"/>
          </ac:spMkLst>
        </pc:spChg>
        <pc:spChg chg="del">
          <ac:chgData name="yashrealmec15@gmail.com" userId="96ecc678ac4d3d61" providerId="LiveId" clId="{CEA96446-A1CD-4E5A-A99B-98A86C788EAC}" dt="2024-06-17T05:46:24.909" v="1833" actId="478"/>
          <ac:spMkLst>
            <pc:docMk/>
            <pc:sldMk cId="747303867" sldId="741"/>
            <ac:spMk id="4" creationId="{0E6AEC17-B4B3-6E58-69FF-1268A6F38274}"/>
          </ac:spMkLst>
        </pc:spChg>
        <pc:spChg chg="add mod">
          <ac:chgData name="yashrealmec15@gmail.com" userId="96ecc678ac4d3d61" providerId="LiveId" clId="{CEA96446-A1CD-4E5A-A99B-98A86C788EAC}" dt="2024-06-17T05:48:33.973" v="1869"/>
          <ac:spMkLst>
            <pc:docMk/>
            <pc:sldMk cId="747303867" sldId="741"/>
            <ac:spMk id="5" creationId="{11AC669F-746F-5A9F-DA24-CE798C3563E3}"/>
          </ac:spMkLst>
        </pc:spChg>
        <pc:picChg chg="del">
          <ac:chgData name="yashrealmec15@gmail.com" userId="96ecc678ac4d3d61" providerId="LiveId" clId="{CEA96446-A1CD-4E5A-A99B-98A86C788EAC}" dt="2024-06-17T05:46:26.576" v="1834" actId="478"/>
          <ac:picMkLst>
            <pc:docMk/>
            <pc:sldMk cId="747303867" sldId="741"/>
            <ac:picMk id="6" creationId="{0A13B8C7-2FB8-F660-2D59-6F40BEABAD06}"/>
          </ac:picMkLst>
        </pc:picChg>
        <pc:picChg chg="add mod">
          <ac:chgData name="yashrealmec15@gmail.com" userId="96ecc678ac4d3d61" providerId="LiveId" clId="{CEA96446-A1CD-4E5A-A99B-98A86C788EAC}" dt="2024-06-17T05:48:32.812" v="1866" actId="1076"/>
          <ac:picMkLst>
            <pc:docMk/>
            <pc:sldMk cId="747303867" sldId="741"/>
            <ac:picMk id="7" creationId="{11EF51A9-7D29-A4CA-06CF-06083445C012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9:17.711" v="1887" actId="1076"/>
        <pc:sldMkLst>
          <pc:docMk/>
          <pc:sldMk cId="216686708" sldId="742"/>
        </pc:sldMkLst>
        <pc:spChg chg="mod">
          <ac:chgData name="yashrealmec15@gmail.com" userId="96ecc678ac4d3d61" providerId="LiveId" clId="{CEA96446-A1CD-4E5A-A99B-98A86C788EAC}" dt="2024-06-17T05:48:52.363" v="1882" actId="20577"/>
          <ac:spMkLst>
            <pc:docMk/>
            <pc:sldMk cId="216686708" sldId="742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48:54.749" v="1883" actId="478"/>
          <ac:spMkLst>
            <pc:docMk/>
            <pc:sldMk cId="216686708" sldId="742"/>
            <ac:spMk id="3" creationId="{5F679708-C7C7-692D-0F4C-CCC42E4C6C90}"/>
          </ac:spMkLst>
        </pc:spChg>
        <pc:spChg chg="add mod">
          <ac:chgData name="yashrealmec15@gmail.com" userId="96ecc678ac4d3d61" providerId="LiveId" clId="{CEA96446-A1CD-4E5A-A99B-98A86C788EAC}" dt="2024-06-17T05:49:08.483" v="1885" actId="108"/>
          <ac:spMkLst>
            <pc:docMk/>
            <pc:sldMk cId="216686708" sldId="742"/>
            <ac:spMk id="4" creationId="{AB04855B-9796-E25D-4EE2-65E0EDEA07DD}"/>
          </ac:spMkLst>
        </pc:spChg>
        <pc:picChg chg="add mod">
          <ac:chgData name="yashrealmec15@gmail.com" userId="96ecc678ac4d3d61" providerId="LiveId" clId="{CEA96446-A1CD-4E5A-A99B-98A86C788EAC}" dt="2024-06-17T05:49:17.711" v="1887" actId="1076"/>
          <ac:picMkLst>
            <pc:docMk/>
            <pc:sldMk cId="216686708" sldId="742"/>
            <ac:picMk id="5" creationId="{5209B8D6-AF47-A504-9664-C94027E25536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53:00.603" v="2135" actId="113"/>
        <pc:sldMkLst>
          <pc:docMk/>
          <pc:sldMk cId="635014593" sldId="743"/>
        </pc:sldMkLst>
        <pc:spChg chg="mod">
          <ac:chgData name="yashrealmec15@gmail.com" userId="96ecc678ac4d3d61" providerId="LiveId" clId="{CEA96446-A1CD-4E5A-A99B-98A86C788EAC}" dt="2024-06-17T05:50:50.691" v="1942" actId="20577"/>
          <ac:spMkLst>
            <pc:docMk/>
            <pc:sldMk cId="635014593" sldId="74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53:00.603" v="2135" actId="113"/>
          <ac:spMkLst>
            <pc:docMk/>
            <pc:sldMk cId="635014593" sldId="743"/>
            <ac:spMk id="3" creationId="{AB390351-51AE-6386-185D-00F2E131B32B}"/>
          </ac:spMkLst>
        </pc:spChg>
        <pc:spChg chg="del">
          <ac:chgData name="yashrealmec15@gmail.com" userId="96ecc678ac4d3d61" providerId="LiveId" clId="{CEA96446-A1CD-4E5A-A99B-98A86C788EAC}" dt="2024-06-17T05:50:54.044" v="1943" actId="478"/>
          <ac:spMkLst>
            <pc:docMk/>
            <pc:sldMk cId="635014593" sldId="743"/>
            <ac:spMk id="4" creationId="{AB04855B-9796-E25D-4EE2-65E0EDEA07DD}"/>
          </ac:spMkLst>
        </pc:spChg>
        <pc:picChg chg="del">
          <ac:chgData name="yashrealmec15@gmail.com" userId="96ecc678ac4d3d61" providerId="LiveId" clId="{CEA96446-A1CD-4E5A-A99B-98A86C788EAC}" dt="2024-06-17T05:50:56.002" v="1944" actId="478"/>
          <ac:picMkLst>
            <pc:docMk/>
            <pc:sldMk cId="635014593" sldId="743"/>
            <ac:picMk id="5" creationId="{5209B8D6-AF47-A504-9664-C94027E25536}"/>
          </ac:picMkLst>
        </pc:picChg>
      </pc:sldChg>
      <pc:sldChg chg="add ord">
        <pc:chgData name="yashrealmec15@gmail.com" userId="96ecc678ac4d3d61" providerId="LiveId" clId="{CEA96446-A1CD-4E5A-A99B-98A86C788EAC}" dt="2024-06-17T06:52:51.891" v="2274"/>
        <pc:sldMkLst>
          <pc:docMk/>
          <pc:sldMk cId="3813672006" sldId="744"/>
        </pc:sldMkLst>
      </pc:sldChg>
      <pc:sldChg chg="modSp add ord">
        <pc:chgData name="yashrealmec15@gmail.com" userId="96ecc678ac4d3d61" providerId="LiveId" clId="{CEA96446-A1CD-4E5A-A99B-98A86C788EAC}" dt="2024-06-17T06:54:05.527" v="2291" actId="20577"/>
        <pc:sldMkLst>
          <pc:docMk/>
          <pc:sldMk cId="1522563926" sldId="745"/>
        </pc:sldMkLst>
        <pc:spChg chg="mod">
          <ac:chgData name="yashrealmec15@gmail.com" userId="96ecc678ac4d3d61" providerId="LiveId" clId="{CEA96446-A1CD-4E5A-A99B-98A86C788EAC}" dt="2024-06-17T06:54:05.527" v="2291" actId="20577"/>
          <ac:spMkLst>
            <pc:docMk/>
            <pc:sldMk cId="1522563926" sldId="745"/>
            <ac:spMk id="2" creationId="{6A6A7D09-5AE8-1B80-5788-7810E161878F}"/>
          </ac:spMkLst>
        </pc:spChg>
      </pc:sldChg>
      <pc:sldChg chg="modSp add ord">
        <pc:chgData name="yashrealmec15@gmail.com" userId="96ecc678ac4d3d61" providerId="LiveId" clId="{CEA96446-A1CD-4E5A-A99B-98A86C788EAC}" dt="2024-06-17T06:55:15.466" v="2299" actId="20577"/>
        <pc:sldMkLst>
          <pc:docMk/>
          <pc:sldMk cId="2162126078" sldId="746"/>
        </pc:sldMkLst>
        <pc:spChg chg="mod">
          <ac:chgData name="yashrealmec15@gmail.com" userId="96ecc678ac4d3d61" providerId="LiveId" clId="{CEA96446-A1CD-4E5A-A99B-98A86C788EAC}" dt="2024-06-17T06:55:15.466" v="2299" actId="20577"/>
          <ac:spMkLst>
            <pc:docMk/>
            <pc:sldMk cId="2162126078" sldId="746"/>
            <ac:spMk id="2" creationId="{6A6A7D09-5AE8-1B80-5788-7810E161878F}"/>
          </ac:spMkLst>
        </pc:spChg>
      </pc:sldChg>
      <pc:sldChg chg="add ord">
        <pc:chgData name="yashrealmec15@gmail.com" userId="96ecc678ac4d3d61" providerId="LiveId" clId="{CEA96446-A1CD-4E5A-A99B-98A86C788EAC}" dt="2024-06-17T07:04:22.038" v="2302"/>
        <pc:sldMkLst>
          <pc:docMk/>
          <pc:sldMk cId="827958338" sldId="747"/>
        </pc:sldMkLst>
      </pc:sldChg>
      <pc:sldChg chg="addSp modSp add mod modAnim">
        <pc:chgData name="yashrealmec15@gmail.com" userId="96ecc678ac4d3d61" providerId="LiveId" clId="{CEA96446-A1CD-4E5A-A99B-98A86C788EAC}" dt="2024-06-17T07:07:14.116" v="2313" actId="1076"/>
        <pc:sldMkLst>
          <pc:docMk/>
          <pc:sldMk cId="3579759125" sldId="748"/>
        </pc:sldMkLst>
        <pc:spChg chg="mod">
          <ac:chgData name="yashrealmec15@gmail.com" userId="96ecc678ac4d3d61" providerId="LiveId" clId="{CEA96446-A1CD-4E5A-A99B-98A86C788EAC}" dt="2024-06-17T07:07:07.894" v="2311" actId="20577"/>
          <ac:spMkLst>
            <pc:docMk/>
            <pc:sldMk cId="3579759125" sldId="748"/>
            <ac:spMk id="4" creationId="{E6AA7A3C-680C-37BD-5BBC-99FF5D151BE9}"/>
          </ac:spMkLst>
        </pc:spChg>
        <pc:picChg chg="add mod">
          <ac:chgData name="yashrealmec15@gmail.com" userId="96ecc678ac4d3d61" providerId="LiveId" clId="{CEA96446-A1CD-4E5A-A99B-98A86C788EAC}" dt="2024-06-17T07:07:14.116" v="2313" actId="1076"/>
          <ac:picMkLst>
            <pc:docMk/>
            <pc:sldMk cId="3579759125" sldId="748"/>
            <ac:picMk id="7" creationId="{5C962402-ED99-8D2E-1EF6-EB72B277B12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7:09:17.439" v="2328" actId="1076"/>
        <pc:sldMkLst>
          <pc:docMk/>
          <pc:sldMk cId="2258481202" sldId="749"/>
        </pc:sldMkLst>
        <pc:spChg chg="mod">
          <ac:chgData name="yashrealmec15@gmail.com" userId="96ecc678ac4d3d61" providerId="LiveId" clId="{CEA96446-A1CD-4E5A-A99B-98A86C788EAC}" dt="2024-06-17T07:08:57.360" v="2326" actId="20577"/>
          <ac:spMkLst>
            <pc:docMk/>
            <pc:sldMk cId="2258481202" sldId="749"/>
            <ac:spMk id="4" creationId="{0DF65A96-A259-D565-D573-6FD6A42571A6}"/>
          </ac:spMkLst>
        </pc:spChg>
        <pc:picChg chg="add mod">
          <ac:chgData name="yashrealmec15@gmail.com" userId="96ecc678ac4d3d61" providerId="LiveId" clId="{CEA96446-A1CD-4E5A-A99B-98A86C788EAC}" dt="2024-06-17T07:09:17.439" v="2328" actId="1076"/>
          <ac:picMkLst>
            <pc:docMk/>
            <pc:sldMk cId="2258481202" sldId="749"/>
            <ac:picMk id="6" creationId="{24A7A227-DF8A-41E2-C84C-4B5880B2157A}"/>
          </ac:picMkLst>
        </pc:picChg>
        <pc:picChg chg="del">
          <ac:chgData name="yashrealmec15@gmail.com" userId="96ecc678ac4d3d61" providerId="LiveId" clId="{CEA96446-A1CD-4E5A-A99B-98A86C788EAC}" dt="2024-06-17T07:08:42.238" v="2315" actId="478"/>
          <ac:picMkLst>
            <pc:docMk/>
            <pc:sldMk cId="2258481202" sldId="749"/>
            <ac:picMk id="14" creationId="{16D93BE2-151B-A35A-0053-C43B9D95721B}"/>
          </ac:picMkLst>
        </pc:picChg>
      </pc:sldChg>
      <pc:sldChg chg="addSp modSp add mod modAnim">
        <pc:chgData name="yashrealmec15@gmail.com" userId="96ecc678ac4d3d61" providerId="LiveId" clId="{CEA96446-A1CD-4E5A-A99B-98A86C788EAC}" dt="2024-06-17T07:11:27.304" v="2366" actId="1076"/>
        <pc:sldMkLst>
          <pc:docMk/>
          <pc:sldMk cId="3493363092" sldId="750"/>
        </pc:sldMkLst>
        <pc:spChg chg="mod">
          <ac:chgData name="yashrealmec15@gmail.com" userId="96ecc678ac4d3d61" providerId="LiveId" clId="{CEA96446-A1CD-4E5A-A99B-98A86C788EAC}" dt="2024-06-17T07:10:06.392" v="2364" actId="20577"/>
          <ac:spMkLst>
            <pc:docMk/>
            <pc:sldMk cId="3493363092" sldId="750"/>
            <ac:spMk id="3" creationId="{78329813-FC4B-837A-6009-56416DA3E5D4}"/>
          </ac:spMkLst>
        </pc:spChg>
        <pc:picChg chg="add mod">
          <ac:chgData name="yashrealmec15@gmail.com" userId="96ecc678ac4d3d61" providerId="LiveId" clId="{CEA96446-A1CD-4E5A-A99B-98A86C788EAC}" dt="2024-06-17T07:11:27.304" v="2366" actId="1076"/>
          <ac:picMkLst>
            <pc:docMk/>
            <pc:sldMk cId="3493363092" sldId="750"/>
            <ac:picMk id="6" creationId="{21C9A74D-B13C-EF66-3C81-89017448A19B}"/>
          </ac:picMkLst>
        </pc:picChg>
      </pc:sldChg>
      <pc:sldChg chg="addSp modSp add mod modAnim">
        <pc:chgData name="yashrealmec15@gmail.com" userId="96ecc678ac4d3d61" providerId="LiveId" clId="{CEA96446-A1CD-4E5A-A99B-98A86C788EAC}" dt="2024-06-17T07:13:03.808" v="2384" actId="1076"/>
        <pc:sldMkLst>
          <pc:docMk/>
          <pc:sldMk cId="1666478947" sldId="751"/>
        </pc:sldMkLst>
        <pc:spChg chg="mod">
          <ac:chgData name="yashrealmec15@gmail.com" userId="96ecc678ac4d3d61" providerId="LiveId" clId="{CEA96446-A1CD-4E5A-A99B-98A86C788EAC}" dt="2024-06-17T07:12:08.747" v="2381" actId="20577"/>
          <ac:spMkLst>
            <pc:docMk/>
            <pc:sldMk cId="1666478947" sldId="751"/>
            <ac:spMk id="3" creationId="{0265B900-8585-41A0-8248-6131967F2D5C}"/>
          </ac:spMkLst>
        </pc:spChg>
        <pc:picChg chg="add mod">
          <ac:chgData name="yashrealmec15@gmail.com" userId="96ecc678ac4d3d61" providerId="LiveId" clId="{CEA96446-A1CD-4E5A-A99B-98A86C788EAC}" dt="2024-06-17T07:13:03.808" v="2384" actId="1076"/>
          <ac:picMkLst>
            <pc:docMk/>
            <pc:sldMk cId="1666478947" sldId="751"/>
            <ac:picMk id="6" creationId="{52F57DA7-3A9D-16AB-BFD4-3FE57715851D}"/>
          </ac:picMkLst>
        </pc:picChg>
      </pc:sldChg>
      <pc:sldChg chg="addSp modSp add mod modAnim">
        <pc:chgData name="yashrealmec15@gmail.com" userId="96ecc678ac4d3d61" providerId="LiveId" clId="{CEA96446-A1CD-4E5A-A99B-98A86C788EAC}" dt="2024-06-17T07:14:31.252" v="2392" actId="1076"/>
        <pc:sldMkLst>
          <pc:docMk/>
          <pc:sldMk cId="3858936243" sldId="752"/>
        </pc:sldMkLst>
        <pc:spChg chg="mod">
          <ac:chgData name="yashrealmec15@gmail.com" userId="96ecc678ac4d3d61" providerId="LiveId" clId="{CEA96446-A1CD-4E5A-A99B-98A86C788EAC}" dt="2024-06-17T07:13:38.165" v="2390" actId="20577"/>
          <ac:spMkLst>
            <pc:docMk/>
            <pc:sldMk cId="3858936243" sldId="752"/>
            <ac:spMk id="4" creationId="{DF3AE576-C029-86F8-F472-EBB788C9A2C0}"/>
          </ac:spMkLst>
        </pc:spChg>
        <pc:picChg chg="add mod">
          <ac:chgData name="yashrealmec15@gmail.com" userId="96ecc678ac4d3d61" providerId="LiveId" clId="{CEA96446-A1CD-4E5A-A99B-98A86C788EAC}" dt="2024-06-17T07:14:31.252" v="2392" actId="1076"/>
          <ac:picMkLst>
            <pc:docMk/>
            <pc:sldMk cId="3858936243" sldId="752"/>
            <ac:picMk id="6" creationId="{4C32A914-342F-F117-AC15-C39A725C761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7:16:54.125" v="2402" actId="1076"/>
        <pc:sldMkLst>
          <pc:docMk/>
          <pc:sldMk cId="1609095659" sldId="753"/>
        </pc:sldMkLst>
        <pc:spChg chg="mod">
          <ac:chgData name="yashrealmec15@gmail.com" userId="96ecc678ac4d3d61" providerId="LiveId" clId="{CEA96446-A1CD-4E5A-A99B-98A86C788EAC}" dt="2024-06-17T07:16:08.565" v="2400" actId="113"/>
          <ac:spMkLst>
            <pc:docMk/>
            <pc:sldMk cId="1609095659" sldId="753"/>
            <ac:spMk id="3" creationId="{1454BF0A-2796-17EF-7A23-FE9CD577EC01}"/>
          </ac:spMkLst>
        </pc:spChg>
        <pc:picChg chg="del">
          <ac:chgData name="yashrealmec15@gmail.com" userId="96ecc678ac4d3d61" providerId="LiveId" clId="{CEA96446-A1CD-4E5A-A99B-98A86C788EAC}" dt="2024-06-17T07:15:47.890" v="2395" actId="478"/>
          <ac:picMkLst>
            <pc:docMk/>
            <pc:sldMk cId="1609095659" sldId="753"/>
            <ac:picMk id="6" creationId="{E17C760B-8966-7F42-DF74-A0D87BBD6444}"/>
          </ac:picMkLst>
        </pc:picChg>
        <pc:picChg chg="add mod">
          <ac:chgData name="yashrealmec15@gmail.com" userId="96ecc678ac4d3d61" providerId="LiveId" clId="{CEA96446-A1CD-4E5A-A99B-98A86C788EAC}" dt="2024-06-17T07:16:54.125" v="2402" actId="1076"/>
          <ac:picMkLst>
            <pc:docMk/>
            <pc:sldMk cId="1609095659" sldId="753"/>
            <ac:picMk id="7" creationId="{7A0AAAAC-7409-96E2-0BF6-C6A9C6F45423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7:19:20.691" v="2413" actId="20577"/>
        <pc:sldMkLst>
          <pc:docMk/>
          <pc:sldMk cId="2351109913" sldId="754"/>
        </pc:sldMkLst>
        <pc:spChg chg="mod">
          <ac:chgData name="yashrealmec15@gmail.com" userId="96ecc678ac4d3d61" providerId="LiveId" clId="{CEA96446-A1CD-4E5A-A99B-98A86C788EAC}" dt="2024-06-17T07:19:20.691" v="2413" actId="20577"/>
          <ac:spMkLst>
            <pc:docMk/>
            <pc:sldMk cId="2351109913" sldId="754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7:19:09.360" v="2411" actId="1076"/>
          <ac:spMkLst>
            <pc:docMk/>
            <pc:sldMk cId="2351109913" sldId="754"/>
            <ac:spMk id="3" creationId="{C78F2613-C2ED-677E-7247-70FD6BC3524F}"/>
          </ac:spMkLst>
        </pc:spChg>
        <pc:spChg chg="del">
          <ac:chgData name="yashrealmec15@gmail.com" userId="96ecc678ac4d3d61" providerId="LiveId" clId="{CEA96446-A1CD-4E5A-A99B-98A86C788EAC}" dt="2024-06-17T07:18:31.715" v="2405" actId="478"/>
          <ac:spMkLst>
            <pc:docMk/>
            <pc:sldMk cId="2351109913" sldId="754"/>
            <ac:spMk id="4" creationId="{24B9606C-C12D-9197-F817-2CCFE9913BFE}"/>
          </ac:spMkLst>
        </pc:spChg>
      </pc:sldChg>
      <pc:sldChg chg="addSp delSp modSp add del mod delAnim modAnim">
        <pc:chgData name="yashrealmec15@gmail.com" userId="96ecc678ac4d3d61" providerId="LiveId" clId="{CEA96446-A1CD-4E5A-A99B-98A86C788EAC}" dt="2024-06-17T07:36:43.863" v="2445" actId="47"/>
        <pc:sldMkLst>
          <pc:docMk/>
          <pc:sldMk cId="2491874746" sldId="755"/>
        </pc:sldMkLst>
        <pc:spChg chg="mod">
          <ac:chgData name="yashrealmec15@gmail.com" userId="96ecc678ac4d3d61" providerId="LiveId" clId="{CEA96446-A1CD-4E5A-A99B-98A86C788EAC}" dt="2024-06-17T07:23:05.292" v="2421" actId="20577"/>
          <ac:spMkLst>
            <pc:docMk/>
            <pc:sldMk cId="2491874746" sldId="75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7:23:11.569" v="2422" actId="478"/>
          <ac:spMkLst>
            <pc:docMk/>
            <pc:sldMk cId="2491874746" sldId="755"/>
            <ac:spMk id="3" creationId="{F6BD9CF1-C17C-898C-8755-B0786EC18F58}"/>
          </ac:spMkLst>
        </pc:spChg>
        <pc:spChg chg="add del mod">
          <ac:chgData name="yashrealmec15@gmail.com" userId="96ecc678ac4d3d61" providerId="LiveId" clId="{CEA96446-A1CD-4E5A-A99B-98A86C788EAC}" dt="2024-06-17T07:23:15.026" v="2423" actId="478"/>
          <ac:spMkLst>
            <pc:docMk/>
            <pc:sldMk cId="2491874746" sldId="755"/>
            <ac:spMk id="6" creationId="{4EA79B3F-59E8-A63D-4740-7F207E9D12F7}"/>
          </ac:spMkLst>
        </pc:spChg>
        <pc:spChg chg="add mod">
          <ac:chgData name="yashrealmec15@gmail.com" userId="96ecc678ac4d3d61" providerId="LiveId" clId="{CEA96446-A1CD-4E5A-A99B-98A86C788EAC}" dt="2024-06-17T07:26:21.900" v="2431" actId="113"/>
          <ac:spMkLst>
            <pc:docMk/>
            <pc:sldMk cId="2491874746" sldId="755"/>
            <ac:spMk id="7" creationId="{08EDE899-5513-164F-B5DD-7F44E35344D8}"/>
          </ac:spMkLst>
        </pc:spChg>
      </pc:sldChg>
      <pc:sldMasterChg chg="modSldLayout">
        <pc:chgData name="yashrealmec15@gmail.com" userId="96ecc678ac4d3d61" providerId="LiveId" clId="{CEA96446-A1CD-4E5A-A99B-98A86C788EAC}" dt="2024-06-17T07:39:06.256" v="2455" actId="1076"/>
        <pc:sldMasterMkLst>
          <pc:docMk/>
          <pc:sldMasterMk cId="1788353970" sldId="2147483648"/>
        </pc:sldMasterMkLst>
        <pc:sldLayoutChg chg="addSp delSp modSp mod">
          <pc:chgData name="yashrealmec15@gmail.com" userId="96ecc678ac4d3d61" providerId="LiveId" clId="{CEA96446-A1CD-4E5A-A99B-98A86C788EAC}" dt="2024-06-17T07:39:06.256" v="2455" actId="1076"/>
          <pc:sldLayoutMkLst>
            <pc:docMk/>
            <pc:sldMasterMk cId="1788353970" sldId="2147483648"/>
            <pc:sldLayoutMk cId="2916498579" sldId="2147483649"/>
          </pc:sldLayoutMkLst>
          <pc:spChg chg="mod">
            <ac:chgData name="yashrealmec15@gmail.com" userId="96ecc678ac4d3d61" providerId="LiveId" clId="{CEA96446-A1CD-4E5A-A99B-98A86C788EAC}" dt="2024-06-17T07:34:07.042" v="2443" actId="14100"/>
            <ac:spMkLst>
              <pc:docMk/>
              <pc:sldMasterMk cId="1788353970" sldId="2147483648"/>
              <pc:sldLayoutMk cId="2916498579" sldId="2147483649"/>
              <ac:spMk id="7" creationId="{40B25912-FA74-DA0F-51FD-FAC1B13434FA}"/>
            </ac:spMkLst>
          </pc:spChg>
          <pc:picChg chg="del">
            <ac:chgData name="yashrealmec15@gmail.com" userId="96ecc678ac4d3d61" providerId="LiveId" clId="{CEA96446-A1CD-4E5A-A99B-98A86C788EAC}" dt="2024-06-17T07:31:04.027" v="2432" actId="478"/>
            <ac:picMkLst>
              <pc:docMk/>
              <pc:sldMasterMk cId="1788353970" sldId="2147483648"/>
              <pc:sldLayoutMk cId="2916498579" sldId="2147483649"/>
              <ac:picMk id="8" creationId="{4F3C4933-3CDD-5E14-7EAC-C462FEDE3973}"/>
            </ac:picMkLst>
          </pc:picChg>
          <pc:picChg chg="add del mod">
            <ac:chgData name="yashrealmec15@gmail.com" userId="96ecc678ac4d3d61" providerId="LiveId" clId="{CEA96446-A1CD-4E5A-A99B-98A86C788EAC}" dt="2024-06-17T07:38:34.502" v="2450" actId="478"/>
            <ac:picMkLst>
              <pc:docMk/>
              <pc:sldMasterMk cId="1788353970" sldId="2147483648"/>
              <pc:sldLayoutMk cId="2916498579" sldId="2147483649"/>
              <ac:picMk id="1026" creationId="{5C24B1A0-C03B-FE7B-3E42-E4E5E7D87869}"/>
            </ac:picMkLst>
          </pc:picChg>
          <pc:picChg chg="add mod">
            <ac:chgData name="yashrealmec15@gmail.com" userId="96ecc678ac4d3d61" providerId="LiveId" clId="{CEA96446-A1CD-4E5A-A99B-98A86C788EAC}" dt="2024-06-17T07:39:06.256" v="2455" actId="1076"/>
            <ac:picMkLst>
              <pc:docMk/>
              <pc:sldMasterMk cId="1788353970" sldId="2147483648"/>
              <pc:sldLayoutMk cId="2916498579" sldId="2147483649"/>
              <ac:picMk id="1028" creationId="{1FC2430D-7377-B690-8BF5-B888B133E842}"/>
            </ac:picMkLst>
          </pc:picChg>
          <pc:picChg chg="add del mod">
            <ac:chgData name="yashrealmec15@gmail.com" userId="96ecc678ac4d3d61" providerId="LiveId" clId="{CEA96446-A1CD-4E5A-A99B-98A86C788EAC}" dt="2024-06-17T07:31:18.171" v="2436" actId="478"/>
            <ac:picMkLst>
              <pc:docMk/>
              <pc:sldMasterMk cId="1788353970" sldId="2147483648"/>
              <pc:sldLayoutMk cId="2916498579" sldId="2147483649"/>
              <ac:picMk id="6146" creationId="{89705AAA-FDEB-B41E-6ABF-F1381D27DEB4}"/>
            </ac:picMkLst>
          </pc:picChg>
          <pc:picChg chg="add del mod">
            <ac:chgData name="yashrealmec15@gmail.com" userId="96ecc678ac4d3d61" providerId="LiveId" clId="{CEA96446-A1CD-4E5A-A99B-98A86C788EAC}" dt="2024-06-17T07:37:55.234" v="2447" actId="478"/>
            <ac:picMkLst>
              <pc:docMk/>
              <pc:sldMasterMk cId="1788353970" sldId="2147483648"/>
              <pc:sldLayoutMk cId="2916498579" sldId="2147483649"/>
              <ac:picMk id="6148" creationId="{CB33281A-895B-D892-A17B-05F634200C5C}"/>
            </ac:picMkLst>
          </pc:picChg>
        </pc:sldLayoutChg>
      </pc:sldMasterChg>
      <pc:sldMasterChg chg="del delSldLayout">
        <pc:chgData name="yashrealmec15@gmail.com" userId="96ecc678ac4d3d61" providerId="LiveId" clId="{CEA96446-A1CD-4E5A-A99B-98A86C788EAC}" dt="2024-06-16T11:07:47.069" v="1279" actId="47"/>
        <pc:sldMasterMkLst>
          <pc:docMk/>
          <pc:sldMasterMk cId="4101402021" sldId="2147483668"/>
        </pc:sldMasterMkLst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039449013" sldId="2147483669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960571525" sldId="2147483670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1170090241" sldId="2147483671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4169242897" sldId="2147483672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722850101" sldId="2147483673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1134069200" sldId="2147483674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3101631010" sldId="2147483675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4123206590" sldId="2147483676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627785423" sldId="2147483677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3864297780" sldId="2147483678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38706933" sldId="2147483679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620528421" sldId="2147483680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4118693951" sldId="2147483681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1272451740" sldId="2147483682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214079781" sldId="2147483683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832253947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6579-2D93-8240-B5B9-04B457F3057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7662-5951-D64E-9170-BBDD05D10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C7662-5951-D64E-9170-BBDD05D100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7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D5B257-C98E-B0DA-9E3F-C9309303B85D}"/>
              </a:ext>
            </a:extLst>
          </p:cNvPr>
          <p:cNvSpPr/>
          <p:nvPr userDrawn="1"/>
        </p:nvSpPr>
        <p:spPr>
          <a:xfrm>
            <a:off x="9554940" y="2134282"/>
            <a:ext cx="2354071" cy="2273886"/>
          </a:xfrm>
          <a:custGeom>
            <a:avLst/>
            <a:gdLst>
              <a:gd name="connsiteX0" fmla="*/ 1234735 w 2354071"/>
              <a:gd name="connsiteY0" fmla="*/ 614 h 2273886"/>
              <a:gd name="connsiteX1" fmla="*/ 2282741 w 2354071"/>
              <a:gd name="connsiteY1" fmla="*/ 333960 h 2273886"/>
              <a:gd name="connsiteX2" fmla="*/ 1552501 w 2354071"/>
              <a:gd name="connsiteY2" fmla="*/ 2246018 h 2273886"/>
              <a:gd name="connsiteX3" fmla="*/ 73179 w 2354071"/>
              <a:gd name="connsiteY3" fmla="*/ 789465 h 2273886"/>
              <a:gd name="connsiteX4" fmla="*/ 1234735 w 2354071"/>
              <a:gd name="connsiteY4" fmla="*/ 614 h 227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071" h="2273886">
                <a:moveTo>
                  <a:pt x="1234735" y="614"/>
                </a:moveTo>
                <a:cubicBezTo>
                  <a:pt x="1706563" y="13081"/>
                  <a:pt x="2159465" y="212581"/>
                  <a:pt x="2282741" y="333960"/>
                </a:cubicBezTo>
                <a:cubicBezTo>
                  <a:pt x="2529295" y="576719"/>
                  <a:pt x="2100380" y="2110538"/>
                  <a:pt x="1552501" y="2246018"/>
                </a:cubicBezTo>
                <a:cubicBezTo>
                  <a:pt x="1004623" y="2381498"/>
                  <a:pt x="-324776" y="2042968"/>
                  <a:pt x="73179" y="789465"/>
                </a:cubicBezTo>
                <a:cubicBezTo>
                  <a:pt x="272156" y="162713"/>
                  <a:pt x="762908" y="-11852"/>
                  <a:pt x="1234735" y="614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F3B831-39D2-F3BA-A6AA-9E6F43CE56B3}"/>
              </a:ext>
            </a:extLst>
          </p:cNvPr>
          <p:cNvSpPr/>
          <p:nvPr userDrawn="1"/>
        </p:nvSpPr>
        <p:spPr>
          <a:xfrm>
            <a:off x="7174107" y="555951"/>
            <a:ext cx="4115992" cy="3687882"/>
          </a:xfrm>
          <a:custGeom>
            <a:avLst/>
            <a:gdLst>
              <a:gd name="connsiteX0" fmla="*/ 2095480 w 4115992"/>
              <a:gd name="connsiteY0" fmla="*/ 1594 h 3687882"/>
              <a:gd name="connsiteX1" fmla="*/ 3212545 w 4115992"/>
              <a:gd name="connsiteY1" fmla="*/ 237897 h 3687882"/>
              <a:gd name="connsiteX2" fmla="*/ 3613312 w 4115992"/>
              <a:gd name="connsiteY2" fmla="*/ 3637982 h 3687882"/>
              <a:gd name="connsiteX3" fmla="*/ 13818 w 4115992"/>
              <a:gd name="connsiteY3" fmla="*/ 1294433 h 3687882"/>
              <a:gd name="connsiteX4" fmla="*/ 2095480 w 4115992"/>
              <a:gd name="connsiteY4" fmla="*/ 1594 h 368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5992" h="3687882">
                <a:moveTo>
                  <a:pt x="2095480" y="1594"/>
                </a:moveTo>
                <a:cubicBezTo>
                  <a:pt x="2558738" y="-12214"/>
                  <a:pt x="2980502" y="63487"/>
                  <a:pt x="3212545" y="237897"/>
                </a:cubicBezTo>
                <a:cubicBezTo>
                  <a:pt x="3955083" y="796011"/>
                  <a:pt x="4599491" y="3291774"/>
                  <a:pt x="3613312" y="3637982"/>
                </a:cubicBezTo>
                <a:cubicBezTo>
                  <a:pt x="2627132" y="3984191"/>
                  <a:pt x="242913" y="2456409"/>
                  <a:pt x="13818" y="1294433"/>
                </a:cubicBezTo>
                <a:cubicBezTo>
                  <a:pt x="-143685" y="495575"/>
                  <a:pt x="1076313" y="31973"/>
                  <a:pt x="2095480" y="15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72116D-6F86-BD64-4466-FC5B3E593B08}"/>
              </a:ext>
            </a:extLst>
          </p:cNvPr>
          <p:cNvSpPr/>
          <p:nvPr userDrawn="1"/>
        </p:nvSpPr>
        <p:spPr>
          <a:xfrm>
            <a:off x="7143263" y="4108165"/>
            <a:ext cx="1880411" cy="1898594"/>
          </a:xfrm>
          <a:custGeom>
            <a:avLst/>
            <a:gdLst>
              <a:gd name="connsiteX0" fmla="*/ 831964 w 1880411"/>
              <a:gd name="connsiteY0" fmla="*/ 1 h 1898594"/>
              <a:gd name="connsiteX1" fmla="*/ 1624530 w 1880411"/>
              <a:gd name="connsiteY1" fmla="*/ 228196 h 1898594"/>
              <a:gd name="connsiteX2" fmla="*/ 1527767 w 1880411"/>
              <a:gd name="connsiteY2" fmla="*/ 1893513 h 1898594"/>
              <a:gd name="connsiteX3" fmla="*/ 70 w 1880411"/>
              <a:gd name="connsiteY3" fmla="*/ 463167 h 1898594"/>
              <a:gd name="connsiteX4" fmla="*/ 831964 w 1880411"/>
              <a:gd name="connsiteY4" fmla="*/ 1 h 18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411" h="1898594">
                <a:moveTo>
                  <a:pt x="831964" y="1"/>
                </a:moveTo>
                <a:cubicBezTo>
                  <a:pt x="1159479" y="-120"/>
                  <a:pt x="1489430" y="83433"/>
                  <a:pt x="1624530" y="228196"/>
                </a:cubicBezTo>
                <a:cubicBezTo>
                  <a:pt x="1933330" y="559082"/>
                  <a:pt x="2030335" y="1811248"/>
                  <a:pt x="1527767" y="1893513"/>
                </a:cubicBezTo>
                <a:cubicBezTo>
                  <a:pt x="1025200" y="1975779"/>
                  <a:pt x="11204" y="1040120"/>
                  <a:pt x="70" y="463167"/>
                </a:cubicBezTo>
                <a:cubicBezTo>
                  <a:pt x="-6193" y="138631"/>
                  <a:pt x="410873" y="157"/>
                  <a:pt x="831964" y="1"/>
                </a:cubicBezTo>
                <a:close/>
              </a:path>
            </a:pathLst>
          </a:custGeom>
          <a:noFill/>
          <a:ln w="38100">
            <a:solidFill>
              <a:srgbClr val="6EE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1774335"/>
            <a:ext cx="6016752" cy="1883664"/>
          </a:xfrm>
        </p:spPr>
        <p:txBody>
          <a:bodyPr lIns="91440" tIns="45720" rIns="91440" bIns="45720" anchor="b">
            <a:no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4133668"/>
            <a:ext cx="6016752" cy="466344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690B4-57BF-C0BE-FA3C-73FE216F0B82}"/>
              </a:ext>
            </a:extLst>
          </p:cNvPr>
          <p:cNvGrpSpPr/>
          <p:nvPr userDrawn="1"/>
        </p:nvGrpSpPr>
        <p:grpSpPr>
          <a:xfrm>
            <a:off x="855739" y="3736017"/>
            <a:ext cx="4949109" cy="147360"/>
            <a:chOff x="3862913" y="5584851"/>
            <a:chExt cx="3422601" cy="147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83EB04-C33A-D643-DD44-2E8C3C612F33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EC4960-3667-21EF-9D96-D0357F9D5B70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A39EB-8982-D84E-84D7-9AC369FCB451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64C83F-E8F6-A0DF-E60F-A0AF0B0C72B7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E9D1C1-CC9B-F1C1-7498-F913E559E119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4EF94-285C-826B-4425-3849E693C587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C3254F-05F6-4396-9DC0-8191AAC00760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F3C46320-935E-5B4D-560B-5D1677F21D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83" y="4505372"/>
            <a:ext cx="6016751" cy="44805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0B25912-FA74-DA0F-51FD-FAC1B13434FA}"/>
              </a:ext>
            </a:extLst>
          </p:cNvPr>
          <p:cNvSpPr/>
          <p:nvPr userDrawn="1"/>
        </p:nvSpPr>
        <p:spPr>
          <a:xfrm>
            <a:off x="6803134" y="1403928"/>
            <a:ext cx="3680137" cy="3687882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4" descr="Data Structure 3D Icon - Free Download Science &amp; Technology 3D Icons |  IconScout">
            <a:extLst>
              <a:ext uri="{FF2B5EF4-FFF2-40B4-BE49-F238E27FC236}">
                <a16:creationId xmlns:a16="http://schemas.microsoft.com/office/drawing/2014/main" id="{F6FF5B9E-D728-E39C-4A10-0B479F93856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2CDE81-01FC-DF86-B38E-360E92C74B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5425" y="2025037"/>
            <a:ext cx="2135553" cy="24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B64416-8A49-6E46-BB33-2F2110AF7A58}"/>
              </a:ext>
            </a:extLst>
          </p:cNvPr>
          <p:cNvSpPr/>
          <p:nvPr userDrawn="1"/>
        </p:nvSpPr>
        <p:spPr>
          <a:xfrm>
            <a:off x="1789369" y="210606"/>
            <a:ext cx="4014822" cy="2831433"/>
          </a:xfrm>
          <a:custGeom>
            <a:avLst/>
            <a:gdLst>
              <a:gd name="connsiteX0" fmla="*/ 2158295 w 4014822"/>
              <a:gd name="connsiteY0" fmla="*/ 28 h 2831433"/>
              <a:gd name="connsiteX1" fmla="*/ 3821927 w 4014822"/>
              <a:gd name="connsiteY1" fmla="*/ 451707 h 2831433"/>
              <a:gd name="connsiteX2" fmla="*/ 2116392 w 4014822"/>
              <a:gd name="connsiteY2" fmla="*/ 2831372 h 2831433"/>
              <a:gd name="connsiteX3" fmla="*/ 94181 w 4014822"/>
              <a:gd name="connsiteY3" fmla="*/ 648689 h 2831433"/>
              <a:gd name="connsiteX4" fmla="*/ 2158295 w 4014822"/>
              <a:gd name="connsiteY4" fmla="*/ 28 h 283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822" h="2831433">
                <a:moveTo>
                  <a:pt x="2158295" y="28"/>
                </a:moveTo>
                <a:cubicBezTo>
                  <a:pt x="2835060" y="2310"/>
                  <a:pt x="3491267" y="145999"/>
                  <a:pt x="3821927" y="451707"/>
                </a:cubicBezTo>
                <a:cubicBezTo>
                  <a:pt x="4577720" y="1150467"/>
                  <a:pt x="2923612" y="2843173"/>
                  <a:pt x="2116392" y="2831372"/>
                </a:cubicBezTo>
                <a:cubicBezTo>
                  <a:pt x="1309172" y="2819570"/>
                  <a:pt x="-421159" y="1396727"/>
                  <a:pt x="94181" y="648689"/>
                </a:cubicBezTo>
                <a:cubicBezTo>
                  <a:pt x="384060" y="227917"/>
                  <a:pt x="1288169" y="-2905"/>
                  <a:pt x="2158295" y="28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01AB8A-21AD-B0F6-6FF0-D9EAE5D057D2}"/>
              </a:ext>
            </a:extLst>
          </p:cNvPr>
          <p:cNvSpPr/>
          <p:nvPr userDrawn="1"/>
        </p:nvSpPr>
        <p:spPr>
          <a:xfrm>
            <a:off x="3317065" y="327525"/>
            <a:ext cx="4310951" cy="2435326"/>
          </a:xfrm>
          <a:custGeom>
            <a:avLst/>
            <a:gdLst>
              <a:gd name="connsiteX0" fmla="*/ 495174 w 4310951"/>
              <a:gd name="connsiteY0" fmla="*/ 362 h 2435326"/>
              <a:gd name="connsiteX1" fmla="*/ 920158 w 4310951"/>
              <a:gd name="connsiteY1" fmla="*/ 105891 h 2435326"/>
              <a:gd name="connsiteX2" fmla="*/ 4180406 w 4310951"/>
              <a:gd name="connsiteY2" fmla="*/ 480943 h 2435326"/>
              <a:gd name="connsiteX3" fmla="*/ 2495563 w 4310951"/>
              <a:gd name="connsiteY3" fmla="*/ 2419118 h 2435326"/>
              <a:gd name="connsiteX4" fmla="*/ 495174 w 4310951"/>
              <a:gd name="connsiteY4" fmla="*/ 362 h 243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0951" h="2435326">
                <a:moveTo>
                  <a:pt x="495174" y="362"/>
                </a:moveTo>
                <a:cubicBezTo>
                  <a:pt x="614244" y="4112"/>
                  <a:pt x="755611" y="37187"/>
                  <a:pt x="920158" y="105891"/>
                </a:cubicBezTo>
                <a:cubicBezTo>
                  <a:pt x="2675326" y="838735"/>
                  <a:pt x="3610717" y="-408443"/>
                  <a:pt x="4180406" y="480943"/>
                </a:cubicBezTo>
                <a:cubicBezTo>
                  <a:pt x="4750095" y="1370329"/>
                  <a:pt x="3320003" y="2351857"/>
                  <a:pt x="2495563" y="2419118"/>
                </a:cubicBezTo>
                <a:cubicBezTo>
                  <a:pt x="276728" y="2668175"/>
                  <a:pt x="-655832" y="-35888"/>
                  <a:pt x="495174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287F595-3431-850B-1A46-68302973CC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051560"/>
            <a:ext cx="8101584" cy="1325563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8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2824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824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D252A-6B69-E514-26A6-1C3086E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0138E35-2473-A805-FD57-ACB7C5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66C81F-38A6-E13C-358A-CF2B70477129}"/>
              </a:ext>
            </a:extLst>
          </p:cNvPr>
          <p:cNvSpPr/>
          <p:nvPr userDrawn="1"/>
        </p:nvSpPr>
        <p:spPr>
          <a:xfrm>
            <a:off x="892936" y="2088672"/>
            <a:ext cx="1920247" cy="1937932"/>
          </a:xfrm>
          <a:custGeom>
            <a:avLst/>
            <a:gdLst>
              <a:gd name="connsiteX0" fmla="*/ 952167 w 1920247"/>
              <a:gd name="connsiteY0" fmla="*/ 2069 h 1937932"/>
              <a:gd name="connsiteX1" fmla="*/ 1146020 w 1920247"/>
              <a:gd name="connsiteY1" fmla="*/ 28022 h 1937932"/>
              <a:gd name="connsiteX2" fmla="*/ 1729489 w 1920247"/>
              <a:gd name="connsiteY2" fmla="*/ 1846370 h 1937932"/>
              <a:gd name="connsiteX3" fmla="*/ 54139 w 1920247"/>
              <a:gd name="connsiteY3" fmla="*/ 1404954 h 1937932"/>
              <a:gd name="connsiteX4" fmla="*/ 952167 w 1920247"/>
              <a:gd name="connsiteY4" fmla="*/ 2069 h 19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7" h="1937932">
                <a:moveTo>
                  <a:pt x="952167" y="2069"/>
                </a:moveTo>
                <a:cubicBezTo>
                  <a:pt x="1013263" y="5702"/>
                  <a:pt x="1077832" y="14185"/>
                  <a:pt x="1146020" y="28022"/>
                </a:cubicBezTo>
                <a:cubicBezTo>
                  <a:pt x="2237027" y="249423"/>
                  <a:pt x="1911469" y="1616882"/>
                  <a:pt x="1729489" y="1846370"/>
                </a:cubicBezTo>
                <a:cubicBezTo>
                  <a:pt x="1547508" y="2075859"/>
                  <a:pt x="217779" y="1853787"/>
                  <a:pt x="54139" y="1404954"/>
                </a:cubicBezTo>
                <a:cubicBezTo>
                  <a:pt x="-99274" y="984173"/>
                  <a:pt x="35730" y="-52428"/>
                  <a:pt x="952167" y="20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3563E9-0102-A23C-8C56-17D20889363C}"/>
              </a:ext>
            </a:extLst>
          </p:cNvPr>
          <p:cNvSpPr/>
          <p:nvPr userDrawn="1"/>
        </p:nvSpPr>
        <p:spPr>
          <a:xfrm>
            <a:off x="3897600" y="2226588"/>
            <a:ext cx="1919274" cy="1896766"/>
          </a:xfrm>
          <a:custGeom>
            <a:avLst/>
            <a:gdLst>
              <a:gd name="connsiteX0" fmla="*/ 950195 w 1919274"/>
              <a:gd name="connsiteY0" fmla="*/ 709 h 1896766"/>
              <a:gd name="connsiteX1" fmla="*/ 1832169 w 1919274"/>
              <a:gd name="connsiteY1" fmla="*/ 1069588 h 1896766"/>
              <a:gd name="connsiteX2" fmla="*/ 124282 w 1919274"/>
              <a:gd name="connsiteY2" fmla="*/ 1639242 h 1896766"/>
              <a:gd name="connsiteX3" fmla="*/ 764475 w 1919274"/>
              <a:gd name="connsiteY3" fmla="*/ 8116 h 1896766"/>
              <a:gd name="connsiteX4" fmla="*/ 950195 w 1919274"/>
              <a:gd name="connsiteY4" fmla="*/ 709 h 18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74" h="1896766">
                <a:moveTo>
                  <a:pt x="950195" y="709"/>
                </a:moveTo>
                <a:cubicBezTo>
                  <a:pt x="1430402" y="15667"/>
                  <a:pt x="2174361" y="270758"/>
                  <a:pt x="1832169" y="1069588"/>
                </a:cubicBezTo>
                <a:cubicBezTo>
                  <a:pt x="1441093" y="1982536"/>
                  <a:pt x="509480" y="2087618"/>
                  <a:pt x="124282" y="1639242"/>
                </a:cubicBezTo>
                <a:cubicBezTo>
                  <a:pt x="-260916" y="1190866"/>
                  <a:pt x="333275" y="62351"/>
                  <a:pt x="764475" y="8116"/>
                </a:cubicBezTo>
                <a:cubicBezTo>
                  <a:pt x="818375" y="1336"/>
                  <a:pt x="881594" y="-1428"/>
                  <a:pt x="950195" y="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834079-129A-663C-2867-3DC3792C59A0}"/>
              </a:ext>
            </a:extLst>
          </p:cNvPr>
          <p:cNvSpPr/>
          <p:nvPr userDrawn="1"/>
        </p:nvSpPr>
        <p:spPr>
          <a:xfrm>
            <a:off x="6467965" y="2074736"/>
            <a:ext cx="1934216" cy="2008138"/>
          </a:xfrm>
          <a:custGeom>
            <a:avLst/>
            <a:gdLst>
              <a:gd name="connsiteX0" fmla="*/ 1176955 w 1934216"/>
              <a:gd name="connsiteY0" fmla="*/ 963 h 2008138"/>
              <a:gd name="connsiteX1" fmla="*/ 1467457 w 1934216"/>
              <a:gd name="connsiteY1" fmla="*/ 78222 h 2008138"/>
              <a:gd name="connsiteX2" fmla="*/ 1799669 w 1934216"/>
              <a:gd name="connsiteY2" fmla="*/ 1496056 h 2008138"/>
              <a:gd name="connsiteX3" fmla="*/ 471237 w 1934216"/>
              <a:gd name="connsiteY3" fmla="*/ 1889092 h 2008138"/>
              <a:gd name="connsiteX4" fmla="*/ 78202 w 1934216"/>
              <a:gd name="connsiteY4" fmla="*/ 560659 h 2008138"/>
              <a:gd name="connsiteX5" fmla="*/ 1176955 w 1934216"/>
              <a:gd name="connsiteY5" fmla="*/ 963 h 20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216" h="2008138">
                <a:moveTo>
                  <a:pt x="1176955" y="963"/>
                </a:moveTo>
                <a:cubicBezTo>
                  <a:pt x="1279614" y="5871"/>
                  <a:pt x="1378325" y="29790"/>
                  <a:pt x="1467457" y="78222"/>
                </a:cubicBezTo>
                <a:cubicBezTo>
                  <a:pt x="1942827" y="336525"/>
                  <a:pt x="2057971" y="1020686"/>
                  <a:pt x="1799669" y="1496056"/>
                </a:cubicBezTo>
                <a:cubicBezTo>
                  <a:pt x="1541366" y="1971426"/>
                  <a:pt x="946607" y="2147394"/>
                  <a:pt x="471237" y="1889092"/>
                </a:cubicBezTo>
                <a:cubicBezTo>
                  <a:pt x="-4133" y="1630789"/>
                  <a:pt x="-87835" y="862471"/>
                  <a:pt x="78202" y="560659"/>
                </a:cubicBezTo>
                <a:cubicBezTo>
                  <a:pt x="213106" y="315438"/>
                  <a:pt x="732098" y="-20303"/>
                  <a:pt x="1176955" y="9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0E1CC6-A15E-1B79-5BB9-92C764498AC6}"/>
              </a:ext>
            </a:extLst>
          </p:cNvPr>
          <p:cNvSpPr/>
          <p:nvPr userDrawn="1"/>
        </p:nvSpPr>
        <p:spPr>
          <a:xfrm>
            <a:off x="9350343" y="2088796"/>
            <a:ext cx="1940255" cy="1874587"/>
          </a:xfrm>
          <a:custGeom>
            <a:avLst/>
            <a:gdLst>
              <a:gd name="connsiteX0" fmla="*/ 769429 w 1940255"/>
              <a:gd name="connsiteY0" fmla="*/ 1 h 1874587"/>
              <a:gd name="connsiteX1" fmla="*/ 1809595 w 1940255"/>
              <a:gd name="connsiteY1" fmla="*/ 336815 h 1874587"/>
              <a:gd name="connsiteX2" fmla="*/ 957221 w 1940255"/>
              <a:gd name="connsiteY2" fmla="*/ 1873566 h 1874587"/>
              <a:gd name="connsiteX3" fmla="*/ 84652 w 1940255"/>
              <a:gd name="connsiteY3" fmla="*/ 174906 h 1874587"/>
              <a:gd name="connsiteX4" fmla="*/ 769429 w 1940255"/>
              <a:gd name="connsiteY4" fmla="*/ 1 h 187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255" h="1874587">
                <a:moveTo>
                  <a:pt x="769429" y="1"/>
                </a:moveTo>
                <a:cubicBezTo>
                  <a:pt x="1193227" y="-246"/>
                  <a:pt x="1677555" y="102767"/>
                  <a:pt x="1809595" y="336815"/>
                </a:cubicBezTo>
                <a:cubicBezTo>
                  <a:pt x="2044333" y="752901"/>
                  <a:pt x="2069738" y="1913836"/>
                  <a:pt x="957221" y="1873566"/>
                </a:cubicBezTo>
                <a:cubicBezTo>
                  <a:pt x="-155296" y="1833297"/>
                  <a:pt x="-57411" y="431031"/>
                  <a:pt x="84652" y="174906"/>
                </a:cubicBezTo>
                <a:cubicBezTo>
                  <a:pt x="146804" y="62851"/>
                  <a:pt x="439808" y="193"/>
                  <a:pt x="7694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EB68C9D-2145-4CC0-9F00-198AA56E38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054" y="2205433"/>
            <a:ext cx="1920240" cy="2028271"/>
          </a:xfrm>
          <a:custGeom>
            <a:avLst/>
            <a:gdLst>
              <a:gd name="connsiteX0" fmla="*/ 998505 w 1920240"/>
              <a:gd name="connsiteY0" fmla="*/ 0 h 2028271"/>
              <a:gd name="connsiteX1" fmla="*/ 1920240 w 1920240"/>
              <a:gd name="connsiteY1" fmla="*/ 1014136 h 2028271"/>
              <a:gd name="connsiteX2" fmla="*/ 998505 w 1920240"/>
              <a:gd name="connsiteY2" fmla="*/ 2028271 h 2028271"/>
              <a:gd name="connsiteX3" fmla="*/ 0 w 1920240"/>
              <a:gd name="connsiteY3" fmla="*/ 1014136 h 2028271"/>
              <a:gd name="connsiteX4" fmla="*/ 998505 w 1920240"/>
              <a:gd name="connsiteY4" fmla="*/ 0 h 20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2028271">
                <a:moveTo>
                  <a:pt x="998505" y="0"/>
                </a:moveTo>
                <a:cubicBezTo>
                  <a:pt x="1318545" y="0"/>
                  <a:pt x="1920240" y="454044"/>
                  <a:pt x="1920240" y="1014136"/>
                </a:cubicBezTo>
                <a:cubicBezTo>
                  <a:pt x="1920240" y="1574227"/>
                  <a:pt x="1318545" y="2028271"/>
                  <a:pt x="998505" y="2028271"/>
                </a:cubicBezTo>
                <a:cubicBezTo>
                  <a:pt x="678465" y="2028271"/>
                  <a:pt x="0" y="1719031"/>
                  <a:pt x="0" y="1014136"/>
                </a:cubicBezTo>
                <a:cubicBezTo>
                  <a:pt x="0" y="309240"/>
                  <a:pt x="678465" y="0"/>
                  <a:pt x="99850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74C254A-D1C1-7C23-7A97-D08B5EF74F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6324" y="2178388"/>
            <a:ext cx="2019168" cy="1860145"/>
          </a:xfrm>
          <a:custGeom>
            <a:avLst/>
            <a:gdLst>
              <a:gd name="connsiteX0" fmla="*/ 1075463 w 2019168"/>
              <a:gd name="connsiteY0" fmla="*/ 1079 h 1860145"/>
              <a:gd name="connsiteX1" fmla="*/ 1370094 w 2019168"/>
              <a:gd name="connsiteY1" fmla="*/ 51869 h 1860145"/>
              <a:gd name="connsiteX2" fmla="*/ 1707509 w 2019168"/>
              <a:gd name="connsiteY2" fmla="*/ 1715406 h 1860145"/>
              <a:gd name="connsiteX3" fmla="*/ 2089 w 2019168"/>
              <a:gd name="connsiteY3" fmla="*/ 1133186 h 1860145"/>
              <a:gd name="connsiteX4" fmla="*/ 1075463 w 2019168"/>
              <a:gd name="connsiteY4" fmla="*/ 1079 h 18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168" h="1860145">
                <a:moveTo>
                  <a:pt x="1075463" y="1079"/>
                </a:moveTo>
                <a:cubicBezTo>
                  <a:pt x="1169679" y="5250"/>
                  <a:pt x="1268160" y="21623"/>
                  <a:pt x="1370094" y="51869"/>
                </a:cubicBezTo>
                <a:cubicBezTo>
                  <a:pt x="2028402" y="250981"/>
                  <a:pt x="2264123" y="1392311"/>
                  <a:pt x="1707509" y="1715406"/>
                </a:cubicBezTo>
                <a:cubicBezTo>
                  <a:pt x="1150895" y="2038501"/>
                  <a:pt x="44037" y="1810492"/>
                  <a:pt x="2089" y="1133186"/>
                </a:cubicBezTo>
                <a:cubicBezTo>
                  <a:pt x="-34615" y="540543"/>
                  <a:pt x="415947" y="-28120"/>
                  <a:pt x="1075463" y="10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D22F399-84EB-DA43-D72E-972541FA6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8875" y="2140559"/>
            <a:ext cx="1959193" cy="2066782"/>
          </a:xfrm>
          <a:custGeom>
            <a:avLst/>
            <a:gdLst>
              <a:gd name="connsiteX0" fmla="*/ 990359 w 1959193"/>
              <a:gd name="connsiteY0" fmla="*/ 0 h 2066782"/>
              <a:gd name="connsiteX1" fmla="*/ 1959193 w 1959193"/>
              <a:gd name="connsiteY1" fmla="*/ 1087188 h 2066782"/>
              <a:gd name="connsiteX2" fmla="*/ 979599 w 1959193"/>
              <a:gd name="connsiteY2" fmla="*/ 2066782 h 2066782"/>
              <a:gd name="connsiteX3" fmla="*/ 6 w 1959193"/>
              <a:gd name="connsiteY3" fmla="*/ 1087188 h 2066782"/>
              <a:gd name="connsiteX4" fmla="*/ 990359 w 1959193"/>
              <a:gd name="connsiteY4" fmla="*/ 0 h 20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193" h="2066782">
                <a:moveTo>
                  <a:pt x="990359" y="0"/>
                </a:moveTo>
                <a:cubicBezTo>
                  <a:pt x="1531373" y="0"/>
                  <a:pt x="1959193" y="546173"/>
                  <a:pt x="1959193" y="1087188"/>
                </a:cubicBezTo>
                <a:cubicBezTo>
                  <a:pt x="1959193" y="1628203"/>
                  <a:pt x="1520614" y="2066782"/>
                  <a:pt x="979599" y="2066782"/>
                </a:cubicBezTo>
                <a:cubicBezTo>
                  <a:pt x="438585" y="2066782"/>
                  <a:pt x="-1787" y="1431651"/>
                  <a:pt x="6" y="1087188"/>
                </a:cubicBezTo>
                <a:cubicBezTo>
                  <a:pt x="1798" y="742725"/>
                  <a:pt x="449344" y="0"/>
                  <a:pt x="9903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3D7505-3D5F-5EC7-DA15-D6C2DF6E28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0110" y="2140558"/>
            <a:ext cx="2163666" cy="2014651"/>
          </a:xfrm>
          <a:custGeom>
            <a:avLst/>
            <a:gdLst>
              <a:gd name="connsiteX0" fmla="*/ 1273408 w 2163666"/>
              <a:gd name="connsiteY0" fmla="*/ 2029 h 2014651"/>
              <a:gd name="connsiteX1" fmla="*/ 1364459 w 2163666"/>
              <a:gd name="connsiteY1" fmla="*/ 19243 h 2014651"/>
              <a:gd name="connsiteX2" fmla="*/ 1803584 w 2163666"/>
              <a:gd name="connsiteY2" fmla="*/ 1720806 h 2014651"/>
              <a:gd name="connsiteX3" fmla="*/ 1517 w 2163666"/>
              <a:gd name="connsiteY3" fmla="*/ 1088839 h 2014651"/>
              <a:gd name="connsiteX4" fmla="*/ 1273408 w 2163666"/>
              <a:gd name="connsiteY4" fmla="*/ 2029 h 20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666" h="2014651">
                <a:moveTo>
                  <a:pt x="1273408" y="2029"/>
                </a:moveTo>
                <a:cubicBezTo>
                  <a:pt x="1305447" y="4806"/>
                  <a:pt x="1335918" y="10472"/>
                  <a:pt x="1364459" y="19243"/>
                </a:cubicBezTo>
                <a:cubicBezTo>
                  <a:pt x="1821112" y="159590"/>
                  <a:pt x="2638474" y="984414"/>
                  <a:pt x="1803584" y="1720806"/>
                </a:cubicBezTo>
                <a:cubicBezTo>
                  <a:pt x="968693" y="2457198"/>
                  <a:pt x="46130" y="1643895"/>
                  <a:pt x="1517" y="1088839"/>
                </a:cubicBezTo>
                <a:cubicBezTo>
                  <a:pt x="-40307" y="568475"/>
                  <a:pt x="792832" y="-39632"/>
                  <a:pt x="1273408" y="20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734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51468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031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7503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734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1468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4031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67503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7151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0ACB28-E48A-5740-A6D3-E094D17FB09B}"/>
              </a:ext>
            </a:extLst>
          </p:cNvPr>
          <p:cNvSpPr/>
          <p:nvPr userDrawn="1"/>
        </p:nvSpPr>
        <p:spPr>
          <a:xfrm>
            <a:off x="9552576" y="1533655"/>
            <a:ext cx="1394660" cy="1251173"/>
          </a:xfrm>
          <a:custGeom>
            <a:avLst/>
            <a:gdLst>
              <a:gd name="connsiteX0" fmla="*/ 1065214 w 1394660"/>
              <a:gd name="connsiteY0" fmla="*/ 1006 h 1251173"/>
              <a:gd name="connsiteX1" fmla="*/ 1144180 w 1394660"/>
              <a:gd name="connsiteY1" fmla="*/ 2923 h 1251173"/>
              <a:gd name="connsiteX2" fmla="*/ 1143883 w 1394660"/>
              <a:gd name="connsiteY2" fmla="*/ 1151759 h 1251173"/>
              <a:gd name="connsiteX3" fmla="*/ 43 w 1394660"/>
              <a:gd name="connsiteY3" fmla="*/ 917572 h 1251173"/>
              <a:gd name="connsiteX4" fmla="*/ 1065214 w 1394660"/>
              <a:gd name="connsiteY4" fmla="*/ 1006 h 12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60" h="1251173">
                <a:moveTo>
                  <a:pt x="1065214" y="1006"/>
                </a:moveTo>
                <a:cubicBezTo>
                  <a:pt x="1092720" y="-779"/>
                  <a:pt x="1119132" y="-215"/>
                  <a:pt x="1144180" y="2923"/>
                </a:cubicBezTo>
                <a:cubicBezTo>
                  <a:pt x="1544949" y="53123"/>
                  <a:pt x="1404083" y="971069"/>
                  <a:pt x="1143883" y="1151759"/>
                </a:cubicBezTo>
                <a:cubicBezTo>
                  <a:pt x="883684" y="1332450"/>
                  <a:pt x="6581" y="1273955"/>
                  <a:pt x="43" y="917572"/>
                </a:cubicBezTo>
                <a:cubicBezTo>
                  <a:pt x="-6086" y="583464"/>
                  <a:pt x="652628" y="27796"/>
                  <a:pt x="1065214" y="10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36AFF8-9C8F-34D5-490C-107E9F54DA96}"/>
              </a:ext>
            </a:extLst>
          </p:cNvPr>
          <p:cNvSpPr/>
          <p:nvPr userDrawn="1"/>
        </p:nvSpPr>
        <p:spPr>
          <a:xfrm>
            <a:off x="1095157" y="1662388"/>
            <a:ext cx="1311040" cy="1332925"/>
          </a:xfrm>
          <a:custGeom>
            <a:avLst/>
            <a:gdLst>
              <a:gd name="connsiteX0" fmla="*/ 760032 w 1311040"/>
              <a:gd name="connsiteY0" fmla="*/ 1872 h 1332925"/>
              <a:gd name="connsiteX1" fmla="*/ 1114773 w 1311040"/>
              <a:gd name="connsiteY1" fmla="*/ 68853 h 1332925"/>
              <a:gd name="connsiteX2" fmla="*/ 1166213 w 1311040"/>
              <a:gd name="connsiteY2" fmla="*/ 1125308 h 1332925"/>
              <a:gd name="connsiteX3" fmla="*/ 150887 w 1311040"/>
              <a:gd name="connsiteY3" fmla="*/ 1201691 h 1332925"/>
              <a:gd name="connsiteX4" fmla="*/ 105320 w 1311040"/>
              <a:gd name="connsiteY4" fmla="*/ 223299 h 1332925"/>
              <a:gd name="connsiteX5" fmla="*/ 760032 w 1311040"/>
              <a:gd name="connsiteY5" fmla="*/ 1872 h 13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040" h="1332925">
                <a:moveTo>
                  <a:pt x="760032" y="1872"/>
                </a:moveTo>
                <a:cubicBezTo>
                  <a:pt x="912528" y="-6449"/>
                  <a:pt x="1048468" y="12477"/>
                  <a:pt x="1114773" y="68853"/>
                </a:cubicBezTo>
                <a:cubicBezTo>
                  <a:pt x="1291589" y="219188"/>
                  <a:pt x="1425495" y="823841"/>
                  <a:pt x="1166213" y="1125308"/>
                </a:cubicBezTo>
                <a:cubicBezTo>
                  <a:pt x="906931" y="1426775"/>
                  <a:pt x="327702" y="1352026"/>
                  <a:pt x="150887" y="1201691"/>
                </a:cubicBezTo>
                <a:cubicBezTo>
                  <a:pt x="-25929" y="1051356"/>
                  <a:pt x="-55328" y="412105"/>
                  <a:pt x="105320" y="223299"/>
                </a:cubicBezTo>
                <a:cubicBezTo>
                  <a:pt x="205725" y="105295"/>
                  <a:pt x="505873" y="15741"/>
                  <a:pt x="760032" y="1872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8C201A-0786-FC68-D542-22B4C6AA1894}"/>
              </a:ext>
            </a:extLst>
          </p:cNvPr>
          <p:cNvSpPr/>
          <p:nvPr userDrawn="1"/>
        </p:nvSpPr>
        <p:spPr>
          <a:xfrm>
            <a:off x="3823043" y="1597010"/>
            <a:ext cx="1287665" cy="1468816"/>
          </a:xfrm>
          <a:custGeom>
            <a:avLst/>
            <a:gdLst>
              <a:gd name="connsiteX0" fmla="*/ 819156 w 1287665"/>
              <a:gd name="connsiteY0" fmla="*/ 237 h 1468816"/>
              <a:gd name="connsiteX1" fmla="*/ 1073512 w 1287665"/>
              <a:gd name="connsiteY1" fmla="*/ 75586 h 1468816"/>
              <a:gd name="connsiteX2" fmla="*/ 1009218 w 1287665"/>
              <a:gd name="connsiteY2" fmla="*/ 1454079 h 1468816"/>
              <a:gd name="connsiteX3" fmla="*/ 975 w 1287665"/>
              <a:gd name="connsiteY3" fmla="*/ 735510 h 1468816"/>
              <a:gd name="connsiteX4" fmla="*/ 819156 w 1287665"/>
              <a:gd name="connsiteY4" fmla="*/ 237 h 146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5" h="1468816">
                <a:moveTo>
                  <a:pt x="819156" y="237"/>
                </a:moveTo>
                <a:cubicBezTo>
                  <a:pt x="907123" y="-2584"/>
                  <a:pt x="993588" y="19619"/>
                  <a:pt x="1073512" y="75586"/>
                </a:cubicBezTo>
                <a:cubicBezTo>
                  <a:pt x="1499773" y="374078"/>
                  <a:pt x="1187974" y="1344092"/>
                  <a:pt x="1009218" y="1454079"/>
                </a:cubicBezTo>
                <a:cubicBezTo>
                  <a:pt x="830462" y="1564066"/>
                  <a:pt x="-32980" y="1032017"/>
                  <a:pt x="975" y="735510"/>
                </a:cubicBezTo>
                <a:cubicBezTo>
                  <a:pt x="28563" y="494599"/>
                  <a:pt x="437964" y="12464"/>
                  <a:pt x="819156" y="23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77F062-A889-08D4-9EFF-C8F31CE14470}"/>
              </a:ext>
            </a:extLst>
          </p:cNvPr>
          <p:cNvSpPr/>
          <p:nvPr userDrawn="1"/>
        </p:nvSpPr>
        <p:spPr>
          <a:xfrm>
            <a:off x="7229441" y="1717547"/>
            <a:ext cx="1212876" cy="1277484"/>
          </a:xfrm>
          <a:custGeom>
            <a:avLst/>
            <a:gdLst>
              <a:gd name="connsiteX0" fmla="*/ 661792 w 1212876"/>
              <a:gd name="connsiteY0" fmla="*/ 2751 h 1277484"/>
              <a:gd name="connsiteX1" fmla="*/ 1021677 w 1212876"/>
              <a:gd name="connsiteY1" fmla="*/ 95771 h 1277484"/>
              <a:gd name="connsiteX2" fmla="*/ 1087176 w 1212876"/>
              <a:gd name="connsiteY2" fmla="*/ 947071 h 1277484"/>
              <a:gd name="connsiteX3" fmla="*/ 189382 w 1212876"/>
              <a:gd name="connsiteY3" fmla="*/ 1190864 h 1277484"/>
              <a:gd name="connsiteX4" fmla="*/ 162703 w 1212876"/>
              <a:gd name="connsiteY4" fmla="*/ 253352 h 1277484"/>
              <a:gd name="connsiteX5" fmla="*/ 661792 w 1212876"/>
              <a:gd name="connsiteY5" fmla="*/ 2751 h 127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2876" h="1277484">
                <a:moveTo>
                  <a:pt x="661792" y="2751"/>
                </a:moveTo>
                <a:cubicBezTo>
                  <a:pt x="787404" y="-8808"/>
                  <a:pt x="915287" y="14913"/>
                  <a:pt x="1021677" y="95771"/>
                </a:cubicBezTo>
                <a:cubicBezTo>
                  <a:pt x="1305381" y="311393"/>
                  <a:pt x="1225891" y="764555"/>
                  <a:pt x="1087176" y="947071"/>
                </a:cubicBezTo>
                <a:cubicBezTo>
                  <a:pt x="948460" y="1129586"/>
                  <a:pt x="511372" y="1425199"/>
                  <a:pt x="189382" y="1190864"/>
                </a:cubicBezTo>
                <a:cubicBezTo>
                  <a:pt x="-132607" y="956530"/>
                  <a:pt x="23987" y="435868"/>
                  <a:pt x="162703" y="253352"/>
                </a:cubicBezTo>
                <a:cubicBezTo>
                  <a:pt x="249400" y="139280"/>
                  <a:pt x="452440" y="22016"/>
                  <a:pt x="661792" y="2751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1DE3BF4-0CFD-6567-DCCE-2B743C040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0725" y="1733011"/>
            <a:ext cx="1368219" cy="1360576"/>
          </a:xfrm>
          <a:custGeom>
            <a:avLst/>
            <a:gdLst>
              <a:gd name="connsiteX0" fmla="*/ 711460 w 1368219"/>
              <a:gd name="connsiteY0" fmla="*/ 896 h 1360576"/>
              <a:gd name="connsiteX1" fmla="*/ 1368219 w 1368219"/>
              <a:gd name="connsiteY1" fmla="*/ 723493 h 1360576"/>
              <a:gd name="connsiteX2" fmla="*/ 711460 w 1368219"/>
              <a:gd name="connsiteY2" fmla="*/ 1360365 h 1360576"/>
              <a:gd name="connsiteX3" fmla="*/ 0 w 1368219"/>
              <a:gd name="connsiteY3" fmla="*/ 723493 h 1360576"/>
              <a:gd name="connsiteX4" fmla="*/ 711460 w 1368219"/>
              <a:gd name="connsiteY4" fmla="*/ 896 h 13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219" h="1360576">
                <a:moveTo>
                  <a:pt x="711460" y="896"/>
                </a:moveTo>
                <a:cubicBezTo>
                  <a:pt x="1227364" y="26296"/>
                  <a:pt x="1368219" y="324414"/>
                  <a:pt x="1368219" y="723493"/>
                </a:cubicBezTo>
                <a:cubicBezTo>
                  <a:pt x="1368219" y="1122573"/>
                  <a:pt x="1345896" y="1368831"/>
                  <a:pt x="711460" y="1360365"/>
                </a:cubicBezTo>
                <a:cubicBezTo>
                  <a:pt x="77023" y="1351900"/>
                  <a:pt x="0" y="950072"/>
                  <a:pt x="0" y="723493"/>
                </a:cubicBezTo>
                <a:cubicBezTo>
                  <a:pt x="0" y="496915"/>
                  <a:pt x="195556" y="-24503"/>
                  <a:pt x="71146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44C3697-BAFA-28BA-4921-270D6CABCC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42147" y="1658531"/>
            <a:ext cx="1438709" cy="1325401"/>
          </a:xfrm>
          <a:custGeom>
            <a:avLst/>
            <a:gdLst>
              <a:gd name="connsiteX0" fmla="*/ 766295 w 1438709"/>
              <a:gd name="connsiteY0" fmla="*/ 769 h 1325401"/>
              <a:gd name="connsiteX1" fmla="*/ 976227 w 1438709"/>
              <a:gd name="connsiteY1" fmla="*/ 36958 h 1325401"/>
              <a:gd name="connsiteX2" fmla="*/ 1216644 w 1438709"/>
              <a:gd name="connsiteY2" fmla="*/ 1222270 h 1325401"/>
              <a:gd name="connsiteX3" fmla="*/ 1489 w 1438709"/>
              <a:gd name="connsiteY3" fmla="*/ 807424 h 1325401"/>
              <a:gd name="connsiteX4" fmla="*/ 766295 w 1438709"/>
              <a:gd name="connsiteY4" fmla="*/ 769 h 13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709" h="1325401">
                <a:moveTo>
                  <a:pt x="766295" y="769"/>
                </a:moveTo>
                <a:cubicBezTo>
                  <a:pt x="833426" y="3741"/>
                  <a:pt x="903596" y="15407"/>
                  <a:pt x="976227" y="36958"/>
                </a:cubicBezTo>
                <a:cubicBezTo>
                  <a:pt x="1445288" y="178830"/>
                  <a:pt x="1613245" y="992057"/>
                  <a:pt x="1216644" y="1222270"/>
                </a:cubicBezTo>
                <a:cubicBezTo>
                  <a:pt x="820042" y="1452484"/>
                  <a:pt x="31377" y="1290022"/>
                  <a:pt x="1489" y="807424"/>
                </a:cubicBezTo>
                <a:cubicBezTo>
                  <a:pt x="-24664" y="385151"/>
                  <a:pt x="296373" y="-20036"/>
                  <a:pt x="766295" y="7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B982DD40-45F4-A734-10A7-250086C271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78827" y="1680105"/>
            <a:ext cx="1395974" cy="1472634"/>
          </a:xfrm>
          <a:custGeom>
            <a:avLst/>
            <a:gdLst>
              <a:gd name="connsiteX0" fmla="*/ 705655 w 1395974"/>
              <a:gd name="connsiteY0" fmla="*/ 0 h 1472634"/>
              <a:gd name="connsiteX1" fmla="*/ 1395974 w 1395974"/>
              <a:gd name="connsiteY1" fmla="*/ 774649 h 1472634"/>
              <a:gd name="connsiteX2" fmla="*/ 697989 w 1395974"/>
              <a:gd name="connsiteY2" fmla="*/ 1472634 h 1472634"/>
              <a:gd name="connsiteX3" fmla="*/ 4 w 1395974"/>
              <a:gd name="connsiteY3" fmla="*/ 774649 h 1472634"/>
              <a:gd name="connsiteX4" fmla="*/ 705655 w 1395974"/>
              <a:gd name="connsiteY4" fmla="*/ 0 h 147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974" h="1472634">
                <a:moveTo>
                  <a:pt x="705655" y="0"/>
                </a:moveTo>
                <a:cubicBezTo>
                  <a:pt x="1091142" y="0"/>
                  <a:pt x="1395974" y="389162"/>
                  <a:pt x="1395974" y="774649"/>
                </a:cubicBezTo>
                <a:cubicBezTo>
                  <a:pt x="1395974" y="1160135"/>
                  <a:pt x="1083476" y="1472634"/>
                  <a:pt x="697989" y="1472634"/>
                </a:cubicBezTo>
                <a:cubicBezTo>
                  <a:pt x="312503" y="1472634"/>
                  <a:pt x="-1273" y="1020088"/>
                  <a:pt x="4" y="774649"/>
                </a:cubicBezTo>
                <a:cubicBezTo>
                  <a:pt x="1281" y="529210"/>
                  <a:pt x="320169" y="0"/>
                  <a:pt x="705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FB9CCB0-3B43-F6EB-605C-68FC6DAC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2075" y="1631918"/>
            <a:ext cx="1541667" cy="1435490"/>
          </a:xfrm>
          <a:custGeom>
            <a:avLst/>
            <a:gdLst>
              <a:gd name="connsiteX0" fmla="*/ 907336 w 1541667"/>
              <a:gd name="connsiteY0" fmla="*/ 1446 h 1435490"/>
              <a:gd name="connsiteX1" fmla="*/ 972212 w 1541667"/>
              <a:gd name="connsiteY1" fmla="*/ 13712 h 1435490"/>
              <a:gd name="connsiteX2" fmla="*/ 1285099 w 1541667"/>
              <a:gd name="connsiteY2" fmla="*/ 1226118 h 1435490"/>
              <a:gd name="connsiteX3" fmla="*/ 1081 w 1541667"/>
              <a:gd name="connsiteY3" fmla="*/ 775826 h 1435490"/>
              <a:gd name="connsiteX4" fmla="*/ 907336 w 1541667"/>
              <a:gd name="connsiteY4" fmla="*/ 1446 h 14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67" h="1435490">
                <a:moveTo>
                  <a:pt x="907336" y="1446"/>
                </a:moveTo>
                <a:cubicBezTo>
                  <a:pt x="930164" y="3425"/>
                  <a:pt x="951876" y="7462"/>
                  <a:pt x="972212" y="13712"/>
                </a:cubicBezTo>
                <a:cubicBezTo>
                  <a:pt x="1297588" y="113712"/>
                  <a:pt x="1879980" y="701420"/>
                  <a:pt x="1285099" y="1226118"/>
                </a:cubicBezTo>
                <a:cubicBezTo>
                  <a:pt x="690218" y="1750816"/>
                  <a:pt x="32869" y="1171317"/>
                  <a:pt x="1081" y="775826"/>
                </a:cubicBezTo>
                <a:cubicBezTo>
                  <a:pt x="-28719" y="405053"/>
                  <a:pt x="564913" y="-28239"/>
                  <a:pt x="907336" y="14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237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278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062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4846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237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278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4062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4846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" name="Triangle 2">
            <a:extLst>
              <a:ext uri="{FF2B5EF4-FFF2-40B4-BE49-F238E27FC236}">
                <a16:creationId xmlns:a16="http://schemas.microsoft.com/office/drawing/2014/main" id="{E9D746EE-2CD1-8E5F-21D1-717095C13A21}"/>
              </a:ext>
            </a:extLst>
          </p:cNvPr>
          <p:cNvSpPr/>
          <p:nvPr userDrawn="1"/>
        </p:nvSpPr>
        <p:spPr>
          <a:xfrm rot="21394394">
            <a:off x="9892066" y="3963991"/>
            <a:ext cx="1475500" cy="131445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33816 w 5047402"/>
              <a:gd name="connsiteY0" fmla="*/ 3234353 h 4544470"/>
              <a:gd name="connsiteX1" fmla="*/ 2953052 w 5047402"/>
              <a:gd name="connsiteY1" fmla="*/ 25473 h 4544470"/>
              <a:gd name="connsiteX2" fmla="*/ 4949909 w 5047402"/>
              <a:gd name="connsiteY2" fmla="*/ 4389385 h 4544470"/>
              <a:gd name="connsiteX3" fmla="*/ 33816 w 5047402"/>
              <a:gd name="connsiteY3" fmla="*/ 3234353 h 4544470"/>
              <a:gd name="connsiteX0" fmla="*/ 51952 w 5065538"/>
              <a:gd name="connsiteY0" fmla="*/ 3240171 h 4628936"/>
              <a:gd name="connsiteX1" fmla="*/ 2971188 w 5065538"/>
              <a:gd name="connsiteY1" fmla="*/ 31291 h 4628936"/>
              <a:gd name="connsiteX2" fmla="*/ 4968045 w 5065538"/>
              <a:gd name="connsiteY2" fmla="*/ 4395203 h 4628936"/>
              <a:gd name="connsiteX3" fmla="*/ 51952 w 5065538"/>
              <a:gd name="connsiteY3" fmla="*/ 3240171 h 4628936"/>
              <a:gd name="connsiteX0" fmla="*/ 51952 w 5393218"/>
              <a:gd name="connsiteY0" fmla="*/ 3240171 h 5081380"/>
              <a:gd name="connsiteX1" fmla="*/ 2971188 w 5393218"/>
              <a:gd name="connsiteY1" fmla="*/ 31291 h 5081380"/>
              <a:gd name="connsiteX2" fmla="*/ 4968045 w 5393218"/>
              <a:gd name="connsiteY2" fmla="*/ 4395203 h 5081380"/>
              <a:gd name="connsiteX3" fmla="*/ 51952 w 5393218"/>
              <a:gd name="connsiteY3" fmla="*/ 3240171 h 5081380"/>
              <a:gd name="connsiteX0" fmla="*/ 21176 w 5076250"/>
              <a:gd name="connsiteY0" fmla="*/ 3171600 h 4476643"/>
              <a:gd name="connsiteX1" fmla="*/ 3281878 w 5076250"/>
              <a:gd name="connsiteY1" fmla="*/ 25924 h 4476643"/>
              <a:gd name="connsiteX2" fmla="*/ 4937269 w 5076250"/>
              <a:gd name="connsiteY2" fmla="*/ 4326632 h 4476643"/>
              <a:gd name="connsiteX3" fmla="*/ 21176 w 5076250"/>
              <a:gd name="connsiteY3" fmla="*/ 3171600 h 4476643"/>
              <a:gd name="connsiteX0" fmla="*/ 21176 w 5399462"/>
              <a:gd name="connsiteY0" fmla="*/ 3171600 h 4810123"/>
              <a:gd name="connsiteX1" fmla="*/ 3281878 w 5399462"/>
              <a:gd name="connsiteY1" fmla="*/ 25924 h 4810123"/>
              <a:gd name="connsiteX2" fmla="*/ 4937269 w 5399462"/>
              <a:gd name="connsiteY2" fmla="*/ 4326632 h 4810123"/>
              <a:gd name="connsiteX3" fmla="*/ 21176 w 5399462"/>
              <a:gd name="connsiteY3" fmla="*/ 3171600 h 481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62" h="4810123">
                <a:moveTo>
                  <a:pt x="21176" y="3171600"/>
                </a:moveTo>
                <a:cubicBezTo>
                  <a:pt x="-254722" y="2454815"/>
                  <a:pt x="2237939" y="-294918"/>
                  <a:pt x="3281878" y="25924"/>
                </a:cubicBezTo>
                <a:cubicBezTo>
                  <a:pt x="4325817" y="346766"/>
                  <a:pt x="6296743" y="2993163"/>
                  <a:pt x="4937269" y="4326632"/>
                </a:cubicBezTo>
                <a:cubicBezTo>
                  <a:pt x="3577795" y="5660101"/>
                  <a:pt x="297074" y="3888385"/>
                  <a:pt x="21176" y="317160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riangle 2">
            <a:extLst>
              <a:ext uri="{FF2B5EF4-FFF2-40B4-BE49-F238E27FC236}">
                <a16:creationId xmlns:a16="http://schemas.microsoft.com/office/drawing/2014/main" id="{899BE460-409B-EAFF-B70B-23B36E66364A}"/>
              </a:ext>
            </a:extLst>
          </p:cNvPr>
          <p:cNvSpPr/>
          <p:nvPr userDrawn="1"/>
        </p:nvSpPr>
        <p:spPr>
          <a:xfrm rot="7688314">
            <a:off x="4057001" y="4019714"/>
            <a:ext cx="1540625" cy="133157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3035E686-44F8-5A97-3FA3-FB72E8A42E52}"/>
              </a:ext>
            </a:extLst>
          </p:cNvPr>
          <p:cNvSpPr/>
          <p:nvPr userDrawn="1"/>
        </p:nvSpPr>
        <p:spPr>
          <a:xfrm rot="18434137">
            <a:off x="831871" y="4047987"/>
            <a:ext cx="1375578" cy="115578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0 w 1850046"/>
              <a:gd name="connsiteY0" fmla="*/ 843743 h 1768766"/>
              <a:gd name="connsiteX1" fmla="*/ 925023 w 1850046"/>
              <a:gd name="connsiteY1" fmla="*/ 0 h 1768766"/>
              <a:gd name="connsiteX2" fmla="*/ 1850046 w 1850046"/>
              <a:gd name="connsiteY2" fmla="*/ 843743 h 1768766"/>
              <a:gd name="connsiteX3" fmla="*/ 925023 w 1850046"/>
              <a:gd name="connsiteY3" fmla="*/ 1768766 h 1768766"/>
              <a:gd name="connsiteX4" fmla="*/ 0 w 1850046"/>
              <a:gd name="connsiteY4" fmla="*/ 843743 h 1768766"/>
              <a:gd name="connsiteX0" fmla="*/ 5 w 1850051"/>
              <a:gd name="connsiteY0" fmla="*/ 843743 h 1657006"/>
              <a:gd name="connsiteX1" fmla="*/ 925028 w 1850051"/>
              <a:gd name="connsiteY1" fmla="*/ 0 h 1657006"/>
              <a:gd name="connsiteX2" fmla="*/ 1850051 w 1850051"/>
              <a:gd name="connsiteY2" fmla="*/ 843743 h 1657006"/>
              <a:gd name="connsiteX3" fmla="*/ 935188 w 1850051"/>
              <a:gd name="connsiteY3" fmla="*/ 1657006 h 1657006"/>
              <a:gd name="connsiteX4" fmla="*/ 5 w 1850051"/>
              <a:gd name="connsiteY4" fmla="*/ 843743 h 1657006"/>
              <a:gd name="connsiteX0" fmla="*/ 2 w 1971968"/>
              <a:gd name="connsiteY0" fmla="*/ 843743 h 1657006"/>
              <a:gd name="connsiteX1" fmla="*/ 1046945 w 1971968"/>
              <a:gd name="connsiteY1" fmla="*/ 0 h 1657006"/>
              <a:gd name="connsiteX2" fmla="*/ 1971968 w 1971968"/>
              <a:gd name="connsiteY2" fmla="*/ 843743 h 1657006"/>
              <a:gd name="connsiteX3" fmla="*/ 1057105 w 1971968"/>
              <a:gd name="connsiteY3" fmla="*/ 1657006 h 1657006"/>
              <a:gd name="connsiteX4" fmla="*/ 2 w 1971968"/>
              <a:gd name="connsiteY4" fmla="*/ 843743 h 1657006"/>
              <a:gd name="connsiteX0" fmla="*/ 142 w 1972108"/>
              <a:gd name="connsiteY0" fmla="*/ 843743 h 1657006"/>
              <a:gd name="connsiteX1" fmla="*/ 1047085 w 1972108"/>
              <a:gd name="connsiteY1" fmla="*/ 0 h 1657006"/>
              <a:gd name="connsiteX2" fmla="*/ 1972108 w 1972108"/>
              <a:gd name="connsiteY2" fmla="*/ 843743 h 1657006"/>
              <a:gd name="connsiteX3" fmla="*/ 1057245 w 1972108"/>
              <a:gd name="connsiteY3" fmla="*/ 1657006 h 1657006"/>
              <a:gd name="connsiteX4" fmla="*/ 142 w 1972108"/>
              <a:gd name="connsiteY4" fmla="*/ 843743 h 165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08" h="1657006">
                <a:moveTo>
                  <a:pt x="142" y="843743"/>
                </a:moveTo>
                <a:cubicBezTo>
                  <a:pt x="-11711" y="272935"/>
                  <a:pt x="718424" y="0"/>
                  <a:pt x="1047085" y="0"/>
                </a:cubicBezTo>
                <a:cubicBezTo>
                  <a:pt x="1375746" y="0"/>
                  <a:pt x="1972108" y="332867"/>
                  <a:pt x="1972108" y="843743"/>
                </a:cubicBezTo>
                <a:cubicBezTo>
                  <a:pt x="1972108" y="1354619"/>
                  <a:pt x="1385906" y="1657006"/>
                  <a:pt x="1057245" y="1657006"/>
                </a:cubicBezTo>
                <a:cubicBezTo>
                  <a:pt x="728584" y="1657006"/>
                  <a:pt x="11995" y="1414551"/>
                  <a:pt x="142" y="843743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D127E5D0-1987-2A45-7EB8-D0449FBDBB48}"/>
              </a:ext>
            </a:extLst>
          </p:cNvPr>
          <p:cNvSpPr/>
          <p:nvPr userDrawn="1"/>
        </p:nvSpPr>
        <p:spPr>
          <a:xfrm rot="2441864">
            <a:off x="6735824" y="3720682"/>
            <a:ext cx="1392502" cy="148739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4C8D3C29-A697-666D-CCB1-4A2885EA03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237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95EFF18A-456F-0200-6F0B-FFE00AABB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3278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D97A0A6E-7520-5FDB-915E-DA998056CA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4062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C37FCE37-F31D-5F55-D8F0-24FE150D19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4846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7B61BDA2-E2F8-1D34-2D71-2C1EE07F82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37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C5F4B246-3602-89ED-3E0A-8662A66D24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78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B6972967-A0A0-D74B-DB32-270A049FA8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4062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9">
            <a:extLst>
              <a:ext uri="{FF2B5EF4-FFF2-40B4-BE49-F238E27FC236}">
                <a16:creationId xmlns:a16="http://schemas.microsoft.com/office/drawing/2014/main" id="{68A46AB3-440A-EDBD-9522-2CEFD92EAF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4846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2A73FB58-C106-4E93-CD24-68783A8D8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0182" y="3883007"/>
            <a:ext cx="1419663" cy="1476420"/>
          </a:xfrm>
          <a:custGeom>
            <a:avLst/>
            <a:gdLst>
              <a:gd name="connsiteX0" fmla="*/ 738210 w 1419663"/>
              <a:gd name="connsiteY0" fmla="*/ 0 h 1476420"/>
              <a:gd name="connsiteX1" fmla="*/ 1419663 w 1419663"/>
              <a:gd name="connsiteY1" fmla="*/ 738210 h 1476420"/>
              <a:gd name="connsiteX2" fmla="*/ 738210 w 1419663"/>
              <a:gd name="connsiteY2" fmla="*/ 1476420 h 1476420"/>
              <a:gd name="connsiteX3" fmla="*/ 0 w 1419663"/>
              <a:gd name="connsiteY3" fmla="*/ 738210 h 1476420"/>
              <a:gd name="connsiteX4" fmla="*/ 738210 w 1419663"/>
              <a:gd name="connsiteY4" fmla="*/ 0 h 147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663" h="1476420">
                <a:moveTo>
                  <a:pt x="738210" y="0"/>
                </a:moveTo>
                <a:cubicBezTo>
                  <a:pt x="974821" y="0"/>
                  <a:pt x="1419663" y="330508"/>
                  <a:pt x="1419663" y="738210"/>
                </a:cubicBezTo>
                <a:cubicBezTo>
                  <a:pt x="1419663" y="1145912"/>
                  <a:pt x="974821" y="1476420"/>
                  <a:pt x="738210" y="1476420"/>
                </a:cubicBezTo>
                <a:cubicBezTo>
                  <a:pt x="501599" y="1476420"/>
                  <a:pt x="0" y="1251318"/>
                  <a:pt x="0" y="738210"/>
                </a:cubicBezTo>
                <a:cubicBezTo>
                  <a:pt x="0" y="225102"/>
                  <a:pt x="501599" y="0"/>
                  <a:pt x="7382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4E38C68-4983-2DA4-C8FB-6C65022B3B1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9187" y="3832085"/>
            <a:ext cx="1547941" cy="1505232"/>
          </a:xfrm>
          <a:custGeom>
            <a:avLst/>
            <a:gdLst>
              <a:gd name="connsiteX0" fmla="*/ 732258 w 1547941"/>
              <a:gd name="connsiteY0" fmla="*/ 972 h 1505232"/>
              <a:gd name="connsiteX1" fmla="*/ 1547941 w 1547941"/>
              <a:gd name="connsiteY1" fmla="*/ 725968 h 1505232"/>
              <a:gd name="connsiteX2" fmla="*/ 843665 w 1547941"/>
              <a:gd name="connsiteY2" fmla="*/ 1504111 h 1505232"/>
              <a:gd name="connsiteX3" fmla="*/ 50 w 1547941"/>
              <a:gd name="connsiteY3" fmla="*/ 855091 h 1505232"/>
              <a:gd name="connsiteX4" fmla="*/ 732258 w 1547941"/>
              <a:gd name="connsiteY4" fmla="*/ 972 h 15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941" h="1505232">
                <a:moveTo>
                  <a:pt x="732258" y="972"/>
                </a:moveTo>
                <a:cubicBezTo>
                  <a:pt x="990240" y="-20549"/>
                  <a:pt x="1547941" y="318266"/>
                  <a:pt x="1547941" y="725968"/>
                </a:cubicBezTo>
                <a:cubicBezTo>
                  <a:pt x="1547941" y="1133669"/>
                  <a:pt x="1101647" y="1482590"/>
                  <a:pt x="843665" y="1504111"/>
                </a:cubicBezTo>
                <a:cubicBezTo>
                  <a:pt x="585683" y="1525632"/>
                  <a:pt x="5705" y="1234737"/>
                  <a:pt x="50" y="855091"/>
                </a:cubicBezTo>
                <a:cubicBezTo>
                  <a:pt x="-5605" y="475445"/>
                  <a:pt x="474276" y="22493"/>
                  <a:pt x="732258" y="9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276FDBD4-A02F-F910-0D70-4B9FD348C2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817377" y="3869851"/>
            <a:ext cx="1515383" cy="1469701"/>
          </a:xfrm>
          <a:custGeom>
            <a:avLst/>
            <a:gdLst>
              <a:gd name="connsiteX0" fmla="*/ 733407 w 1515383"/>
              <a:gd name="connsiteY0" fmla="*/ 800 h 1469701"/>
              <a:gd name="connsiteX1" fmla="*/ 1515157 w 1515383"/>
              <a:gd name="connsiteY1" fmla="*/ 871740 h 1469701"/>
              <a:gd name="connsiteX2" fmla="*/ 738211 w 1515383"/>
              <a:gd name="connsiteY2" fmla="*/ 1467914 h 1469701"/>
              <a:gd name="connsiteX3" fmla="*/ 1 w 1515383"/>
              <a:gd name="connsiteY3" fmla="*/ 729705 h 1469701"/>
              <a:gd name="connsiteX4" fmla="*/ 733407 w 1515383"/>
              <a:gd name="connsiteY4" fmla="*/ 800 h 14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383" h="1469701">
                <a:moveTo>
                  <a:pt x="733407" y="800"/>
                </a:moveTo>
                <a:cubicBezTo>
                  <a:pt x="985933" y="24472"/>
                  <a:pt x="1528070" y="360740"/>
                  <a:pt x="1515157" y="871740"/>
                </a:cubicBezTo>
                <a:cubicBezTo>
                  <a:pt x="1515157" y="1279442"/>
                  <a:pt x="990737" y="1491587"/>
                  <a:pt x="738211" y="1467914"/>
                </a:cubicBezTo>
                <a:cubicBezTo>
                  <a:pt x="485684" y="1444242"/>
                  <a:pt x="801" y="974224"/>
                  <a:pt x="1" y="729705"/>
                </a:cubicBezTo>
                <a:cubicBezTo>
                  <a:pt x="-800" y="485186"/>
                  <a:pt x="480881" y="-22872"/>
                  <a:pt x="733407" y="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B524AD-3692-546D-2E77-0595EE431F1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741490" y="3869781"/>
            <a:ext cx="1489057" cy="1385672"/>
          </a:xfrm>
          <a:custGeom>
            <a:avLst/>
            <a:gdLst>
              <a:gd name="connsiteX0" fmla="*/ 817905 w 1489057"/>
              <a:gd name="connsiteY0" fmla="*/ 2143 h 1385672"/>
              <a:gd name="connsiteX1" fmla="*/ 1488854 w 1489057"/>
              <a:gd name="connsiteY1" fmla="*/ 751460 h 1385672"/>
              <a:gd name="connsiteX2" fmla="*/ 750644 w 1489057"/>
              <a:gd name="connsiteY2" fmla="*/ 1385649 h 1385672"/>
              <a:gd name="connsiteX3" fmla="*/ 9433 w 1489057"/>
              <a:gd name="connsiteY3" fmla="*/ 772473 h 1385672"/>
              <a:gd name="connsiteX4" fmla="*/ 484288 w 1489057"/>
              <a:gd name="connsiteY4" fmla="*/ 29858 h 1385672"/>
              <a:gd name="connsiteX5" fmla="*/ 817905 w 1489057"/>
              <a:gd name="connsiteY5" fmla="*/ 2143 h 13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057" h="1385672">
                <a:moveTo>
                  <a:pt x="817905" y="2143"/>
                </a:moveTo>
                <a:cubicBezTo>
                  <a:pt x="1161745" y="23797"/>
                  <a:pt x="1498537" y="213560"/>
                  <a:pt x="1488854" y="751460"/>
                </a:cubicBezTo>
                <a:cubicBezTo>
                  <a:pt x="1488854" y="1158764"/>
                  <a:pt x="997214" y="1382147"/>
                  <a:pt x="750644" y="1385649"/>
                </a:cubicBezTo>
                <a:cubicBezTo>
                  <a:pt x="504073" y="1389151"/>
                  <a:pt x="53826" y="998438"/>
                  <a:pt x="9433" y="772473"/>
                </a:cubicBezTo>
                <a:cubicBezTo>
                  <a:pt x="-34960" y="546507"/>
                  <a:pt x="69857" y="123746"/>
                  <a:pt x="484288" y="29858"/>
                </a:cubicBezTo>
                <a:cubicBezTo>
                  <a:pt x="587896" y="6386"/>
                  <a:pt x="703292" y="-5075"/>
                  <a:pt x="817905" y="2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D154EC-0314-0992-0ED9-81621D110F21}"/>
              </a:ext>
            </a:extLst>
          </p:cNvPr>
          <p:cNvSpPr/>
          <p:nvPr userDrawn="1"/>
        </p:nvSpPr>
        <p:spPr>
          <a:xfrm>
            <a:off x="8066913" y="4245962"/>
            <a:ext cx="3505366" cy="2197229"/>
          </a:xfrm>
          <a:custGeom>
            <a:avLst/>
            <a:gdLst>
              <a:gd name="connsiteX0" fmla="*/ 1591689 w 3505366"/>
              <a:gd name="connsiteY0" fmla="*/ 10 h 2197229"/>
              <a:gd name="connsiteX1" fmla="*/ 3436943 w 3505366"/>
              <a:gd name="connsiteY1" fmla="*/ 1794512 h 2197229"/>
              <a:gd name="connsiteX2" fmla="*/ 370414 w 3505366"/>
              <a:gd name="connsiteY2" fmla="*/ 1398378 h 2197229"/>
              <a:gd name="connsiteX3" fmla="*/ 1591689 w 3505366"/>
              <a:gd name="connsiteY3" fmla="*/ 10 h 219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366" h="2197229">
                <a:moveTo>
                  <a:pt x="1591689" y="10"/>
                </a:moveTo>
                <a:cubicBezTo>
                  <a:pt x="2321943" y="-3999"/>
                  <a:pt x="3845438" y="1214051"/>
                  <a:pt x="3436943" y="1794512"/>
                </a:cubicBezTo>
                <a:cubicBezTo>
                  <a:pt x="3028448" y="2374973"/>
                  <a:pt x="1456663" y="2397679"/>
                  <a:pt x="370414" y="1398378"/>
                </a:cubicBezTo>
                <a:cubicBezTo>
                  <a:pt x="-715835" y="399077"/>
                  <a:pt x="861435" y="4020"/>
                  <a:pt x="1591689" y="1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8264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8264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AC51FC-0DE6-2ADC-D0A4-102FD261F26C}"/>
              </a:ext>
            </a:extLst>
          </p:cNvPr>
          <p:cNvSpPr/>
          <p:nvPr userDrawn="1"/>
        </p:nvSpPr>
        <p:spPr>
          <a:xfrm>
            <a:off x="4050995" y="4110165"/>
            <a:ext cx="4598216" cy="2448196"/>
          </a:xfrm>
          <a:custGeom>
            <a:avLst/>
            <a:gdLst>
              <a:gd name="connsiteX0" fmla="*/ 3235960 w 4598216"/>
              <a:gd name="connsiteY0" fmla="*/ 177 h 2448196"/>
              <a:gd name="connsiteX1" fmla="*/ 4077195 w 4598216"/>
              <a:gd name="connsiteY1" fmla="*/ 1276885 h 2448196"/>
              <a:gd name="connsiteX2" fmla="*/ 1841733 w 4598216"/>
              <a:gd name="connsiteY2" fmla="*/ 2309986 h 2448196"/>
              <a:gd name="connsiteX3" fmla="*/ 1787563 w 4598216"/>
              <a:gd name="connsiteY3" fmla="*/ 2285143 h 2448196"/>
              <a:gd name="connsiteX4" fmla="*/ 1661679 w 4598216"/>
              <a:gd name="connsiteY4" fmla="*/ 2342188 h 2448196"/>
              <a:gd name="connsiteX5" fmla="*/ 1522393 w 4598216"/>
              <a:gd name="connsiteY5" fmla="*/ 2391140 h 2448196"/>
              <a:gd name="connsiteX6" fmla="*/ 7966 w 4598216"/>
              <a:gd name="connsiteY6" fmla="*/ 1670966 h 2448196"/>
              <a:gd name="connsiteX7" fmla="*/ 1872108 w 4598216"/>
              <a:gd name="connsiteY7" fmla="*/ 603993 h 2448196"/>
              <a:gd name="connsiteX8" fmla="*/ 1951708 w 4598216"/>
              <a:gd name="connsiteY8" fmla="*/ 529390 h 2448196"/>
              <a:gd name="connsiteX9" fmla="*/ 1998957 w 4598216"/>
              <a:gd name="connsiteY9" fmla="*/ 493844 h 2448196"/>
              <a:gd name="connsiteX10" fmla="*/ 2059956 w 4598216"/>
              <a:gd name="connsiteY10" fmla="*/ 434818 h 2448196"/>
              <a:gd name="connsiteX11" fmla="*/ 2157847 w 4598216"/>
              <a:gd name="connsiteY11" fmla="*/ 357872 h 2448196"/>
              <a:gd name="connsiteX12" fmla="*/ 2590118 w 4598216"/>
              <a:gd name="connsiteY12" fmla="*/ 117396 h 2448196"/>
              <a:gd name="connsiteX13" fmla="*/ 3235960 w 4598216"/>
              <a:gd name="connsiteY13" fmla="*/ 177 h 24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98216" h="2448196">
                <a:moveTo>
                  <a:pt x="3235960" y="177"/>
                </a:moveTo>
                <a:cubicBezTo>
                  <a:pt x="4360185" y="16307"/>
                  <a:pt x="5178101" y="1131245"/>
                  <a:pt x="4077195" y="1276885"/>
                </a:cubicBezTo>
                <a:cubicBezTo>
                  <a:pt x="2682433" y="1461398"/>
                  <a:pt x="2500936" y="2574399"/>
                  <a:pt x="1841733" y="2309986"/>
                </a:cubicBezTo>
                <a:lnTo>
                  <a:pt x="1787563" y="2285143"/>
                </a:lnTo>
                <a:lnTo>
                  <a:pt x="1661679" y="2342188"/>
                </a:lnTo>
                <a:cubicBezTo>
                  <a:pt x="1617052" y="2360105"/>
                  <a:pt x="1570636" y="2376472"/>
                  <a:pt x="1522393" y="2391140"/>
                </a:cubicBezTo>
                <a:cubicBezTo>
                  <a:pt x="1009096" y="2564271"/>
                  <a:pt x="-104824" y="2348770"/>
                  <a:pt x="7966" y="1670966"/>
                </a:cubicBezTo>
                <a:cubicBezTo>
                  <a:pt x="120757" y="993164"/>
                  <a:pt x="1005773" y="1495062"/>
                  <a:pt x="1872108" y="603993"/>
                </a:cubicBezTo>
                <a:cubicBezTo>
                  <a:pt x="1899181" y="576148"/>
                  <a:pt x="1925728" y="551328"/>
                  <a:pt x="1951708" y="529390"/>
                </a:cubicBezTo>
                <a:lnTo>
                  <a:pt x="1998957" y="493844"/>
                </a:lnTo>
                <a:lnTo>
                  <a:pt x="2059956" y="434818"/>
                </a:lnTo>
                <a:cubicBezTo>
                  <a:pt x="2092581" y="406180"/>
                  <a:pt x="2125321" y="380398"/>
                  <a:pt x="2157847" y="357872"/>
                </a:cubicBezTo>
                <a:cubicBezTo>
                  <a:pt x="2300072" y="252898"/>
                  <a:pt x="2445153" y="174010"/>
                  <a:pt x="2590118" y="117396"/>
                </a:cubicBezTo>
                <a:cubicBezTo>
                  <a:pt x="2809076" y="31885"/>
                  <a:pt x="3027770" y="-2810"/>
                  <a:pt x="3235960" y="1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E718E1-168B-58C6-1B6F-42DC26709517}"/>
              </a:ext>
            </a:extLst>
          </p:cNvPr>
          <p:cNvSpPr/>
          <p:nvPr userDrawn="1"/>
        </p:nvSpPr>
        <p:spPr>
          <a:xfrm>
            <a:off x="7614215" y="3847573"/>
            <a:ext cx="3361382" cy="2796865"/>
          </a:xfrm>
          <a:custGeom>
            <a:avLst/>
            <a:gdLst>
              <a:gd name="connsiteX0" fmla="*/ 1379177 w 3361382"/>
              <a:gd name="connsiteY0" fmla="*/ 673 h 2796865"/>
              <a:gd name="connsiteX1" fmla="*/ 3226456 w 3361382"/>
              <a:gd name="connsiteY1" fmla="*/ 698468 h 2796865"/>
              <a:gd name="connsiteX2" fmla="*/ 1654520 w 3361382"/>
              <a:gd name="connsiteY2" fmla="*/ 2790226 h 2796865"/>
              <a:gd name="connsiteX3" fmla="*/ 99339 w 3361382"/>
              <a:gd name="connsiteY3" fmla="*/ 407389 h 2796865"/>
              <a:gd name="connsiteX4" fmla="*/ 1379177 w 3361382"/>
              <a:gd name="connsiteY4" fmla="*/ 673 h 279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1382" h="2796865">
                <a:moveTo>
                  <a:pt x="1379177" y="673"/>
                </a:moveTo>
                <a:cubicBezTo>
                  <a:pt x="2098234" y="15104"/>
                  <a:pt x="2895448" y="261479"/>
                  <a:pt x="3226456" y="698468"/>
                </a:cubicBezTo>
                <a:cubicBezTo>
                  <a:pt x="3814916" y="1475338"/>
                  <a:pt x="2328320" y="2906177"/>
                  <a:pt x="1654520" y="2790226"/>
                </a:cubicBezTo>
                <a:cubicBezTo>
                  <a:pt x="980720" y="2674275"/>
                  <a:pt x="-377423" y="1067616"/>
                  <a:pt x="99339" y="407389"/>
                </a:cubicBezTo>
                <a:cubicBezTo>
                  <a:pt x="307922" y="118539"/>
                  <a:pt x="819909" y="-10550"/>
                  <a:pt x="1379177" y="673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0A6ED0-15C9-368F-1AAA-EBC99B7AD5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02857"/>
            <a:ext cx="12192001" cy="2455143"/>
          </a:xfrm>
          <a:custGeom>
            <a:avLst/>
            <a:gdLst>
              <a:gd name="connsiteX0" fmla="*/ 0 w 12192001"/>
              <a:gd name="connsiteY0" fmla="*/ 0 h 2455143"/>
              <a:gd name="connsiteX1" fmla="*/ 206003 w 12192001"/>
              <a:gd name="connsiteY1" fmla="*/ 1109 h 2455143"/>
              <a:gd name="connsiteX2" fmla="*/ 2427782 w 12192001"/>
              <a:gd name="connsiteY2" fmla="*/ 201823 h 2455143"/>
              <a:gd name="connsiteX3" fmla="*/ 2758383 w 12192001"/>
              <a:gd name="connsiteY3" fmla="*/ 246086 h 2455143"/>
              <a:gd name="connsiteX4" fmla="*/ 2769563 w 12192001"/>
              <a:gd name="connsiteY4" fmla="*/ 249232 h 2455143"/>
              <a:gd name="connsiteX5" fmla="*/ 4441595 w 12192001"/>
              <a:gd name="connsiteY5" fmla="*/ 474966 h 2455143"/>
              <a:gd name="connsiteX6" fmla="*/ 6144331 w 12192001"/>
              <a:gd name="connsiteY6" fmla="*/ 457476 h 2455143"/>
              <a:gd name="connsiteX7" fmla="*/ 6578223 w 12192001"/>
              <a:gd name="connsiteY7" fmla="*/ 421761 h 2455143"/>
              <a:gd name="connsiteX8" fmla="*/ 6872381 w 12192001"/>
              <a:gd name="connsiteY8" fmla="*/ 383863 h 2455143"/>
              <a:gd name="connsiteX9" fmla="*/ 7078387 w 12192001"/>
              <a:gd name="connsiteY9" fmla="*/ 368875 h 2455143"/>
              <a:gd name="connsiteX10" fmla="*/ 7457053 w 12192001"/>
              <a:gd name="connsiteY10" fmla="*/ 322840 h 2455143"/>
              <a:gd name="connsiteX11" fmla="*/ 12107915 w 12192001"/>
              <a:gd name="connsiteY11" fmla="*/ 361608 h 2455143"/>
              <a:gd name="connsiteX12" fmla="*/ 12192001 w 12192001"/>
              <a:gd name="connsiteY12" fmla="*/ 373495 h 2455143"/>
              <a:gd name="connsiteX13" fmla="*/ 12192001 w 12192001"/>
              <a:gd name="connsiteY13" fmla="*/ 2455143 h 2455143"/>
              <a:gd name="connsiteX14" fmla="*/ 0 w 12192001"/>
              <a:gd name="connsiteY14" fmla="*/ 2455143 h 24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2455143">
                <a:moveTo>
                  <a:pt x="0" y="0"/>
                </a:moveTo>
                <a:lnTo>
                  <a:pt x="206003" y="1109"/>
                </a:lnTo>
                <a:cubicBezTo>
                  <a:pt x="1096250" y="15691"/>
                  <a:pt x="1811969" y="113904"/>
                  <a:pt x="2427782" y="201823"/>
                </a:cubicBezTo>
                <a:lnTo>
                  <a:pt x="2758383" y="246086"/>
                </a:lnTo>
                <a:lnTo>
                  <a:pt x="2769563" y="249232"/>
                </a:lnTo>
                <a:cubicBezTo>
                  <a:pt x="3256639" y="361338"/>
                  <a:pt x="3813963" y="441051"/>
                  <a:pt x="4441595" y="474966"/>
                </a:cubicBezTo>
                <a:cubicBezTo>
                  <a:pt x="4961013" y="503034"/>
                  <a:pt x="5528581" y="499736"/>
                  <a:pt x="6144331" y="457476"/>
                </a:cubicBezTo>
                <a:cubicBezTo>
                  <a:pt x="6281970" y="449903"/>
                  <a:pt x="6427188" y="437891"/>
                  <a:pt x="6578223" y="421761"/>
                </a:cubicBezTo>
                <a:lnTo>
                  <a:pt x="6872381" y="383863"/>
                </a:lnTo>
                <a:lnTo>
                  <a:pt x="7078387" y="368875"/>
                </a:lnTo>
                <a:cubicBezTo>
                  <a:pt x="7196800" y="357254"/>
                  <a:pt x="7322954" y="341987"/>
                  <a:pt x="7457053" y="322840"/>
                </a:cubicBezTo>
                <a:cubicBezTo>
                  <a:pt x="9602611" y="16470"/>
                  <a:pt x="11013138" y="205308"/>
                  <a:pt x="12107915" y="361608"/>
                </a:cubicBezTo>
                <a:lnTo>
                  <a:pt x="12192001" y="373495"/>
                </a:lnTo>
                <a:lnTo>
                  <a:pt x="12192001" y="2455143"/>
                </a:lnTo>
                <a:lnTo>
                  <a:pt x="0" y="24551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8063778-4F66-6E8B-E737-450DC310DF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0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8C1FD49-DAC8-6015-C51D-AACE51DB28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1000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F88AF8B-BD4E-27EF-1C36-53FEBC1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61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A35C1D-604B-3721-C6C0-3943E22ED61F}"/>
              </a:ext>
            </a:extLst>
          </p:cNvPr>
          <p:cNvSpPr/>
          <p:nvPr userDrawn="1"/>
        </p:nvSpPr>
        <p:spPr>
          <a:xfrm>
            <a:off x="2371564" y="3978509"/>
            <a:ext cx="2833489" cy="1977740"/>
          </a:xfrm>
          <a:custGeom>
            <a:avLst/>
            <a:gdLst>
              <a:gd name="connsiteX0" fmla="*/ 2330242 w 2833489"/>
              <a:gd name="connsiteY0" fmla="*/ 1 h 1977740"/>
              <a:gd name="connsiteX1" fmla="*/ 2498982 w 2833489"/>
              <a:gd name="connsiteY1" fmla="*/ 44466 h 1977740"/>
              <a:gd name="connsiteX2" fmla="*/ 2606536 w 2833489"/>
              <a:gd name="connsiteY2" fmla="*/ 1232877 h 1977740"/>
              <a:gd name="connsiteX3" fmla="*/ 2311327 w 2833489"/>
              <a:gd name="connsiteY3" fmla="*/ 1576745 h 1977740"/>
              <a:gd name="connsiteX4" fmla="*/ 383794 w 2833489"/>
              <a:gd name="connsiteY4" fmla="*/ 752097 h 1977740"/>
              <a:gd name="connsiteX5" fmla="*/ 2330242 w 2833489"/>
              <a:gd name="connsiteY5" fmla="*/ 1 h 19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489" h="1977740">
                <a:moveTo>
                  <a:pt x="2330242" y="1"/>
                </a:moveTo>
                <a:cubicBezTo>
                  <a:pt x="2383155" y="-127"/>
                  <a:pt x="2438275" y="13463"/>
                  <a:pt x="2498982" y="44466"/>
                </a:cubicBezTo>
                <a:cubicBezTo>
                  <a:pt x="2971547" y="300675"/>
                  <a:pt x="2882471" y="765287"/>
                  <a:pt x="2606536" y="1232877"/>
                </a:cubicBezTo>
                <a:cubicBezTo>
                  <a:pt x="2606503" y="1241273"/>
                  <a:pt x="2424583" y="1476594"/>
                  <a:pt x="2311327" y="1576745"/>
                </a:cubicBezTo>
                <a:cubicBezTo>
                  <a:pt x="1017130" y="2721187"/>
                  <a:pt x="-800765" y="1086278"/>
                  <a:pt x="383794" y="752097"/>
                </a:cubicBezTo>
                <a:cubicBezTo>
                  <a:pt x="1697583" y="673980"/>
                  <a:pt x="1959850" y="896"/>
                  <a:pt x="2330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A2EDE1-A310-C335-F6C8-E2A57A5DCD24}"/>
              </a:ext>
            </a:extLst>
          </p:cNvPr>
          <p:cNvSpPr/>
          <p:nvPr userDrawn="1"/>
        </p:nvSpPr>
        <p:spPr>
          <a:xfrm>
            <a:off x="2663717" y="895957"/>
            <a:ext cx="3353592" cy="3394580"/>
          </a:xfrm>
          <a:custGeom>
            <a:avLst/>
            <a:gdLst>
              <a:gd name="connsiteX0" fmla="*/ 1117000 w 3353592"/>
              <a:gd name="connsiteY0" fmla="*/ 212 h 3394580"/>
              <a:gd name="connsiteX1" fmla="*/ 3339471 w 3353592"/>
              <a:gd name="connsiteY1" fmla="*/ 1353770 h 3394580"/>
              <a:gd name="connsiteX2" fmla="*/ 1460830 w 3353592"/>
              <a:gd name="connsiteY2" fmla="*/ 3239951 h 3394580"/>
              <a:gd name="connsiteX3" fmla="*/ 456338 w 3353592"/>
              <a:gd name="connsiteY3" fmla="*/ 219125 h 3394580"/>
              <a:gd name="connsiteX4" fmla="*/ 1117000 w 3353592"/>
              <a:gd name="connsiteY4" fmla="*/ 212 h 33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3592" h="3394580">
                <a:moveTo>
                  <a:pt x="1117000" y="212"/>
                </a:moveTo>
                <a:cubicBezTo>
                  <a:pt x="2031490" y="-14669"/>
                  <a:pt x="3265097" y="758034"/>
                  <a:pt x="3339471" y="1353770"/>
                </a:cubicBezTo>
                <a:cubicBezTo>
                  <a:pt x="3434671" y="2116311"/>
                  <a:pt x="3074478" y="3932938"/>
                  <a:pt x="1460830" y="3239951"/>
                </a:cubicBezTo>
                <a:cubicBezTo>
                  <a:pt x="-152818" y="2546964"/>
                  <a:pt x="-337111" y="899506"/>
                  <a:pt x="456338" y="219125"/>
                </a:cubicBezTo>
                <a:cubicBezTo>
                  <a:pt x="629905" y="70291"/>
                  <a:pt x="860943" y="4378"/>
                  <a:pt x="1117000" y="21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FA232B-B094-6E9C-1F6E-B431526CF5CF}"/>
              </a:ext>
            </a:extLst>
          </p:cNvPr>
          <p:cNvSpPr/>
          <p:nvPr userDrawn="1"/>
        </p:nvSpPr>
        <p:spPr>
          <a:xfrm>
            <a:off x="695424" y="703594"/>
            <a:ext cx="3679069" cy="3508957"/>
          </a:xfrm>
          <a:custGeom>
            <a:avLst/>
            <a:gdLst>
              <a:gd name="connsiteX0" fmla="*/ 2214144 w 3679069"/>
              <a:gd name="connsiteY0" fmla="*/ 1127 h 3508957"/>
              <a:gd name="connsiteX1" fmla="*/ 3169400 w 3679069"/>
              <a:gd name="connsiteY1" fmla="*/ 1345851 h 3508957"/>
              <a:gd name="connsiteX2" fmla="*/ 717301 w 3679069"/>
              <a:gd name="connsiteY2" fmla="*/ 3495393 h 3508957"/>
              <a:gd name="connsiteX3" fmla="*/ 431011 w 3679069"/>
              <a:gd name="connsiteY3" fmla="*/ 965650 h 3508957"/>
              <a:gd name="connsiteX4" fmla="*/ 2214144 w 3679069"/>
              <a:gd name="connsiteY4" fmla="*/ 1127 h 350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9069" h="3508957">
                <a:moveTo>
                  <a:pt x="2214144" y="1127"/>
                </a:moveTo>
                <a:cubicBezTo>
                  <a:pt x="3378638" y="-35267"/>
                  <a:pt x="4289597" y="818314"/>
                  <a:pt x="3169400" y="1345851"/>
                </a:cubicBezTo>
                <a:cubicBezTo>
                  <a:pt x="1462434" y="2149717"/>
                  <a:pt x="1746081" y="3668078"/>
                  <a:pt x="717301" y="3495393"/>
                </a:cubicBezTo>
                <a:cubicBezTo>
                  <a:pt x="-311478" y="3322707"/>
                  <a:pt x="-70949" y="1617102"/>
                  <a:pt x="431011" y="965650"/>
                </a:cubicBezTo>
                <a:cubicBezTo>
                  <a:pt x="924632" y="283443"/>
                  <a:pt x="1604170" y="20191"/>
                  <a:pt x="2214144" y="112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042416"/>
            <a:ext cx="4535424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824" y="2295144"/>
            <a:ext cx="4535424" cy="2542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6E31B-BAE1-A01A-8FEA-C80E382B3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8086" y="785580"/>
            <a:ext cx="4537760" cy="4719174"/>
          </a:xfrm>
          <a:custGeom>
            <a:avLst/>
            <a:gdLst>
              <a:gd name="connsiteX0" fmla="*/ 2178172 w 4537760"/>
              <a:gd name="connsiteY0" fmla="*/ 0 h 4719174"/>
              <a:gd name="connsiteX1" fmla="*/ 4537760 w 4537760"/>
              <a:gd name="connsiteY1" fmla="*/ 2359587 h 4719174"/>
              <a:gd name="connsiteX2" fmla="*/ 2178172 w 4537760"/>
              <a:gd name="connsiteY2" fmla="*/ 4719174 h 4719174"/>
              <a:gd name="connsiteX3" fmla="*/ 0 w 4537760"/>
              <a:gd name="connsiteY3" fmla="*/ 2359587 h 4719174"/>
              <a:gd name="connsiteX4" fmla="*/ 2178172 w 4537760"/>
              <a:gd name="connsiteY4" fmla="*/ 0 h 47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760" h="4719174">
                <a:moveTo>
                  <a:pt x="2178172" y="0"/>
                </a:moveTo>
                <a:cubicBezTo>
                  <a:pt x="2934466" y="0"/>
                  <a:pt x="4537760" y="719508"/>
                  <a:pt x="4537760" y="2359587"/>
                </a:cubicBezTo>
                <a:cubicBezTo>
                  <a:pt x="4537760" y="3999666"/>
                  <a:pt x="2934466" y="4719174"/>
                  <a:pt x="2178172" y="4719174"/>
                </a:cubicBezTo>
                <a:cubicBezTo>
                  <a:pt x="1421878" y="4719174"/>
                  <a:pt x="0" y="3662751"/>
                  <a:pt x="0" y="2359587"/>
                </a:cubicBezTo>
                <a:cubicBezTo>
                  <a:pt x="0" y="1056424"/>
                  <a:pt x="1421878" y="0"/>
                  <a:pt x="21781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4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4850B3-36D8-8C1A-F5EF-A5999BB7B1C2}"/>
              </a:ext>
            </a:extLst>
          </p:cNvPr>
          <p:cNvSpPr/>
          <p:nvPr userDrawn="1"/>
        </p:nvSpPr>
        <p:spPr>
          <a:xfrm>
            <a:off x="9507158" y="4178543"/>
            <a:ext cx="1587071" cy="1617884"/>
          </a:xfrm>
          <a:custGeom>
            <a:avLst/>
            <a:gdLst>
              <a:gd name="connsiteX0" fmla="*/ 1080694 w 1587071"/>
              <a:gd name="connsiteY0" fmla="*/ 2111 h 1617884"/>
              <a:gd name="connsiteX1" fmla="*/ 1335962 w 1587071"/>
              <a:gd name="connsiteY1" fmla="*/ 77069 h 1617884"/>
              <a:gd name="connsiteX2" fmla="*/ 1421958 w 1587071"/>
              <a:gd name="connsiteY2" fmla="*/ 1354298 h 1617884"/>
              <a:gd name="connsiteX3" fmla="*/ 195058 w 1587071"/>
              <a:gd name="connsiteY3" fmla="*/ 1469552 h 1617884"/>
              <a:gd name="connsiteX4" fmla="*/ 117924 w 1587071"/>
              <a:gd name="connsiteY4" fmla="*/ 286653 h 1617884"/>
              <a:gd name="connsiteX5" fmla="*/ 1080694 w 1587071"/>
              <a:gd name="connsiteY5" fmla="*/ 2111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071" h="1617884">
                <a:moveTo>
                  <a:pt x="1080694" y="2111"/>
                </a:moveTo>
                <a:cubicBezTo>
                  <a:pt x="1190217" y="8935"/>
                  <a:pt x="1281627" y="32584"/>
                  <a:pt x="1335962" y="77069"/>
                </a:cubicBezTo>
                <a:cubicBezTo>
                  <a:pt x="1553301" y="255010"/>
                  <a:pt x="1728930" y="983673"/>
                  <a:pt x="1421958" y="1354298"/>
                </a:cubicBezTo>
                <a:cubicBezTo>
                  <a:pt x="1114985" y="1724924"/>
                  <a:pt x="412396" y="1647494"/>
                  <a:pt x="195058" y="1469552"/>
                </a:cubicBezTo>
                <a:cubicBezTo>
                  <a:pt x="-22281" y="1291611"/>
                  <a:pt x="-72227" y="518733"/>
                  <a:pt x="117924" y="286653"/>
                </a:cubicBezTo>
                <a:cubicBezTo>
                  <a:pt x="260537" y="112592"/>
                  <a:pt x="752124" y="-18360"/>
                  <a:pt x="1080694" y="211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D1FD9E-7F46-9CC5-FD0E-CFE3F35E0B93}"/>
              </a:ext>
            </a:extLst>
          </p:cNvPr>
          <p:cNvSpPr/>
          <p:nvPr userDrawn="1"/>
        </p:nvSpPr>
        <p:spPr>
          <a:xfrm>
            <a:off x="6603630" y="744767"/>
            <a:ext cx="4296779" cy="3871820"/>
          </a:xfrm>
          <a:custGeom>
            <a:avLst/>
            <a:gdLst>
              <a:gd name="connsiteX0" fmla="*/ 2760477 w 4296779"/>
              <a:gd name="connsiteY0" fmla="*/ 2182 h 3871820"/>
              <a:gd name="connsiteX1" fmla="*/ 4142305 w 4296779"/>
              <a:gd name="connsiteY1" fmla="*/ 239653 h 3871820"/>
              <a:gd name="connsiteX2" fmla="*/ 2987255 w 4296779"/>
              <a:gd name="connsiteY2" fmla="*/ 3853879 h 3871820"/>
              <a:gd name="connsiteX3" fmla="*/ 58868 w 4296779"/>
              <a:gd name="connsiteY3" fmla="*/ 1340210 h 3871820"/>
              <a:gd name="connsiteX4" fmla="*/ 2760477 w 4296779"/>
              <a:gd name="connsiteY4" fmla="*/ 2182 h 387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6779" h="3871820">
                <a:moveTo>
                  <a:pt x="2760477" y="2182"/>
                </a:moveTo>
                <a:cubicBezTo>
                  <a:pt x="3405787" y="-16142"/>
                  <a:pt x="3959281" y="82548"/>
                  <a:pt x="4142305" y="239653"/>
                </a:cubicBezTo>
                <a:cubicBezTo>
                  <a:pt x="4630369" y="658598"/>
                  <a:pt x="3884388" y="3675893"/>
                  <a:pt x="2987255" y="3853879"/>
                </a:cubicBezTo>
                <a:cubicBezTo>
                  <a:pt x="2090123" y="4031864"/>
                  <a:pt x="-413986" y="2863263"/>
                  <a:pt x="58868" y="1340210"/>
                </a:cubicBezTo>
                <a:cubicBezTo>
                  <a:pt x="354402" y="388301"/>
                  <a:pt x="1684961" y="32723"/>
                  <a:pt x="2760477" y="218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D6A4FE-F065-45CD-09BA-E482AC8332CA}"/>
              </a:ext>
            </a:extLst>
          </p:cNvPr>
          <p:cNvSpPr/>
          <p:nvPr userDrawn="1"/>
        </p:nvSpPr>
        <p:spPr>
          <a:xfrm>
            <a:off x="6803612" y="381601"/>
            <a:ext cx="3189244" cy="3351598"/>
          </a:xfrm>
          <a:custGeom>
            <a:avLst/>
            <a:gdLst>
              <a:gd name="connsiteX0" fmla="*/ 2071935 w 3189244"/>
              <a:gd name="connsiteY0" fmla="*/ 14 h 3351598"/>
              <a:gd name="connsiteX1" fmla="*/ 2783364 w 3189244"/>
              <a:gd name="connsiteY1" fmla="*/ 1143621 h 3351598"/>
              <a:gd name="connsiteX2" fmla="*/ 780797 w 3189244"/>
              <a:gd name="connsiteY2" fmla="*/ 3350261 h 3351598"/>
              <a:gd name="connsiteX3" fmla="*/ 257684 w 3189244"/>
              <a:gd name="connsiteY3" fmla="*/ 1083349 h 3351598"/>
              <a:gd name="connsiteX4" fmla="*/ 2071935 w 3189244"/>
              <a:gd name="connsiteY4" fmla="*/ 14 h 33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244" h="3351598">
                <a:moveTo>
                  <a:pt x="2071935" y="14"/>
                </a:moveTo>
                <a:cubicBezTo>
                  <a:pt x="2987047" y="-3248"/>
                  <a:pt x="3653851" y="604848"/>
                  <a:pt x="2783364" y="1143621"/>
                </a:cubicBezTo>
                <a:cubicBezTo>
                  <a:pt x="1317282" y="2051027"/>
                  <a:pt x="1732770" y="3400004"/>
                  <a:pt x="780797" y="3350261"/>
                </a:cubicBezTo>
                <a:cubicBezTo>
                  <a:pt x="-171177" y="3300518"/>
                  <a:pt x="-130257" y="1727012"/>
                  <a:pt x="257684" y="1083349"/>
                </a:cubicBezTo>
                <a:cubicBezTo>
                  <a:pt x="703431" y="290682"/>
                  <a:pt x="1445805" y="2246"/>
                  <a:pt x="207193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057400"/>
            <a:ext cx="5808102" cy="768096"/>
          </a:xfrm>
        </p:spPr>
        <p:txBody>
          <a:bodyPr anchor="t">
            <a:noAutofit/>
          </a:bodyPr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0065D6-5C4A-C957-7A05-08EC8C71BA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0619" y="1281696"/>
            <a:ext cx="5477098" cy="4220903"/>
          </a:xfrm>
          <a:custGeom>
            <a:avLst/>
            <a:gdLst>
              <a:gd name="connsiteX0" fmla="*/ 2987265 w 5477098"/>
              <a:gd name="connsiteY0" fmla="*/ 96 h 4220903"/>
              <a:gd name="connsiteX1" fmla="*/ 3333020 w 5477098"/>
              <a:gd name="connsiteY1" fmla="*/ 45043 h 4220903"/>
              <a:gd name="connsiteX2" fmla="*/ 5189513 w 5477098"/>
              <a:gd name="connsiteY2" fmla="*/ 3880636 h 4220903"/>
              <a:gd name="connsiteX3" fmla="*/ 120030 w 5477098"/>
              <a:gd name="connsiteY3" fmla="*/ 2650084 h 4220903"/>
              <a:gd name="connsiteX4" fmla="*/ 2987265 w 5477098"/>
              <a:gd name="connsiteY4" fmla="*/ 96 h 422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7098" h="4220903">
                <a:moveTo>
                  <a:pt x="2987265" y="96"/>
                </a:moveTo>
                <a:cubicBezTo>
                  <a:pt x="3115358" y="-1320"/>
                  <a:pt x="3232097" y="12998"/>
                  <a:pt x="3333020" y="45043"/>
                </a:cubicBezTo>
                <a:cubicBezTo>
                  <a:pt x="4409531" y="386863"/>
                  <a:pt x="6171661" y="3053369"/>
                  <a:pt x="5189513" y="3880636"/>
                </a:cubicBezTo>
                <a:cubicBezTo>
                  <a:pt x="4207363" y="4707903"/>
                  <a:pt x="859554" y="3921716"/>
                  <a:pt x="120030" y="2650084"/>
                </a:cubicBezTo>
                <a:cubicBezTo>
                  <a:pt x="-550164" y="1497667"/>
                  <a:pt x="1749035" y="13782"/>
                  <a:pt x="2987265" y="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75C2DE-6A22-DAE2-6B10-2ECB862D6BF5}"/>
              </a:ext>
            </a:extLst>
          </p:cNvPr>
          <p:cNvGrpSpPr/>
          <p:nvPr userDrawn="1"/>
        </p:nvGrpSpPr>
        <p:grpSpPr>
          <a:xfrm>
            <a:off x="795528" y="3922811"/>
            <a:ext cx="5024122" cy="109694"/>
            <a:chOff x="3862913" y="5584851"/>
            <a:chExt cx="3422601" cy="147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770E3-337E-E3A7-C172-8E8E3DC3D324}"/>
                </a:ext>
              </a:extLst>
            </p:cNvPr>
            <p:cNvSpPr/>
            <p:nvPr/>
          </p:nvSpPr>
          <p:spPr>
            <a:xfrm>
              <a:off x="3908929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0BA79-4710-0264-8610-CC116C1F2A03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72681-5FD2-21B1-3188-87FCA580741D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DB5786-6B26-6BC9-4ADD-42F03E363CB8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91DA6-D02E-05FC-D21D-9E50A9AA77F3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4B7F32-377B-3B1F-E2EB-B0A8227587BD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6FFC8C-1329-3F27-6A03-3C373937C167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928" y="1124712"/>
            <a:ext cx="5532120" cy="960120"/>
          </a:xfrm>
        </p:spPr>
        <p:txBody>
          <a:bodyPr anchor="b">
            <a:noAutofit/>
          </a:bodyPr>
          <a:lstStyle>
            <a:lvl1pPr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8" y="2286000"/>
            <a:ext cx="5532121" cy="3831328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buClr>
                <a:schemeClr val="accent4"/>
              </a:buClr>
              <a:defRPr sz="2400"/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49F2B-58AF-8122-F863-F0AF6DD2628F}"/>
              </a:ext>
            </a:extLst>
          </p:cNvPr>
          <p:cNvSpPr/>
          <p:nvPr userDrawn="1"/>
        </p:nvSpPr>
        <p:spPr>
          <a:xfrm>
            <a:off x="2874900" y="3317773"/>
            <a:ext cx="1864449" cy="3255643"/>
          </a:xfrm>
          <a:custGeom>
            <a:avLst/>
            <a:gdLst>
              <a:gd name="connsiteX0" fmla="*/ 1303919 w 1864449"/>
              <a:gd name="connsiteY0" fmla="*/ 859 h 3255643"/>
              <a:gd name="connsiteX1" fmla="*/ 1598851 w 1864449"/>
              <a:gd name="connsiteY1" fmla="*/ 645726 h 3255643"/>
              <a:gd name="connsiteX2" fmla="*/ 1674028 w 1864449"/>
              <a:gd name="connsiteY2" fmla="*/ 3108073 h 3255643"/>
              <a:gd name="connsiteX3" fmla="*/ 210888 w 1864449"/>
              <a:gd name="connsiteY3" fmla="*/ 2425563 h 3255643"/>
              <a:gd name="connsiteX4" fmla="*/ 61577 w 1864449"/>
              <a:gd name="connsiteY4" fmla="*/ 2059622 h 3255643"/>
              <a:gd name="connsiteX5" fmla="*/ 1303919 w 1864449"/>
              <a:gd name="connsiteY5" fmla="*/ 859 h 32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49" h="3255643">
                <a:moveTo>
                  <a:pt x="1303919" y="859"/>
                </a:moveTo>
                <a:cubicBezTo>
                  <a:pt x="1554097" y="15355"/>
                  <a:pt x="1708665" y="214035"/>
                  <a:pt x="1598851" y="645726"/>
                </a:cubicBezTo>
                <a:cubicBezTo>
                  <a:pt x="1247448" y="2027136"/>
                  <a:pt x="2268967" y="2591231"/>
                  <a:pt x="1674028" y="3108073"/>
                </a:cubicBezTo>
                <a:cubicBezTo>
                  <a:pt x="1190641" y="3528009"/>
                  <a:pt x="519823" y="2973220"/>
                  <a:pt x="210888" y="2425563"/>
                </a:cubicBezTo>
                <a:cubicBezTo>
                  <a:pt x="139596" y="2299180"/>
                  <a:pt x="87575" y="2173178"/>
                  <a:pt x="61577" y="2059622"/>
                </a:cubicBezTo>
                <a:cubicBezTo>
                  <a:pt x="-259613" y="828525"/>
                  <a:pt x="753529" y="-31033"/>
                  <a:pt x="1303919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6357F9-711C-8255-E4CF-B983AEC33772}"/>
              </a:ext>
            </a:extLst>
          </p:cNvPr>
          <p:cNvSpPr/>
          <p:nvPr userDrawn="1"/>
        </p:nvSpPr>
        <p:spPr>
          <a:xfrm>
            <a:off x="1727390" y="314278"/>
            <a:ext cx="3559966" cy="4772583"/>
          </a:xfrm>
          <a:custGeom>
            <a:avLst/>
            <a:gdLst>
              <a:gd name="connsiteX0" fmla="*/ 2629170 w 3559966"/>
              <a:gd name="connsiteY0" fmla="*/ 961 h 4772583"/>
              <a:gd name="connsiteX1" fmla="*/ 3272980 w 3559966"/>
              <a:gd name="connsiteY1" fmla="*/ 250595 h 4772583"/>
              <a:gd name="connsiteX2" fmla="*/ 2235116 w 3559966"/>
              <a:gd name="connsiteY2" fmla="*/ 4667993 h 4772583"/>
              <a:gd name="connsiteX3" fmla="*/ 37990 w 3559966"/>
              <a:gd name="connsiteY3" fmla="*/ 1868288 h 4772583"/>
              <a:gd name="connsiteX4" fmla="*/ 2629170 w 3559966"/>
              <a:gd name="connsiteY4" fmla="*/ 961 h 477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966" h="4772583">
                <a:moveTo>
                  <a:pt x="2629170" y="961"/>
                </a:moveTo>
                <a:cubicBezTo>
                  <a:pt x="2893495" y="-9398"/>
                  <a:pt x="3120352" y="63385"/>
                  <a:pt x="3272980" y="250595"/>
                </a:cubicBezTo>
                <a:cubicBezTo>
                  <a:pt x="3970708" y="1106411"/>
                  <a:pt x="3307628" y="4023593"/>
                  <a:pt x="2235116" y="4667993"/>
                </a:cubicBezTo>
                <a:cubicBezTo>
                  <a:pt x="1162605" y="5312392"/>
                  <a:pt x="-250305" y="2806328"/>
                  <a:pt x="37990" y="1868288"/>
                </a:cubicBezTo>
                <a:cubicBezTo>
                  <a:pt x="263221" y="1135444"/>
                  <a:pt x="1685151" y="37958"/>
                  <a:pt x="2629170" y="961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6E0AB1-EC74-5A50-028C-28AE4D2F619A}"/>
              </a:ext>
            </a:extLst>
          </p:cNvPr>
          <p:cNvSpPr/>
          <p:nvPr userDrawn="1"/>
        </p:nvSpPr>
        <p:spPr>
          <a:xfrm>
            <a:off x="3567607" y="1990454"/>
            <a:ext cx="1865518" cy="2564608"/>
          </a:xfrm>
          <a:custGeom>
            <a:avLst/>
            <a:gdLst>
              <a:gd name="connsiteX0" fmla="*/ 797111 w 1865518"/>
              <a:gd name="connsiteY0" fmla="*/ 25 h 2564608"/>
              <a:gd name="connsiteX1" fmla="*/ 1854618 w 1865518"/>
              <a:gd name="connsiteY1" fmla="*/ 1470433 h 2564608"/>
              <a:gd name="connsiteX2" fmla="*/ 201733 w 1865518"/>
              <a:gd name="connsiteY2" fmla="*/ 2453129 h 2564608"/>
              <a:gd name="connsiteX3" fmla="*/ 581487 w 1865518"/>
              <a:gd name="connsiteY3" fmla="*/ 70732 h 2564608"/>
              <a:gd name="connsiteX4" fmla="*/ 797111 w 1865518"/>
              <a:gd name="connsiteY4" fmla="*/ 25 h 25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518" h="2564608">
                <a:moveTo>
                  <a:pt x="797111" y="25"/>
                </a:moveTo>
                <a:cubicBezTo>
                  <a:pt x="1321752" y="-5769"/>
                  <a:pt x="1956684" y="1025472"/>
                  <a:pt x="1854618" y="1470433"/>
                </a:cubicBezTo>
                <a:cubicBezTo>
                  <a:pt x="1737971" y="1978960"/>
                  <a:pt x="604749" y="2879982"/>
                  <a:pt x="201733" y="2453129"/>
                </a:cubicBezTo>
                <a:cubicBezTo>
                  <a:pt x="-201282" y="2026275"/>
                  <a:pt x="37672" y="453838"/>
                  <a:pt x="581487" y="70732"/>
                </a:cubicBezTo>
                <a:cubicBezTo>
                  <a:pt x="649464" y="22844"/>
                  <a:pt x="722162" y="852"/>
                  <a:pt x="797111" y="25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254B4BD-F773-23A7-8749-ADF77306DF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24092" cy="6858000"/>
          </a:xfrm>
          <a:custGeom>
            <a:avLst/>
            <a:gdLst>
              <a:gd name="connsiteX0" fmla="*/ 0 w 4824092"/>
              <a:gd name="connsiteY0" fmla="*/ 0 h 6858000"/>
              <a:gd name="connsiteX1" fmla="*/ 4803723 w 4824092"/>
              <a:gd name="connsiteY1" fmla="*/ 0 h 6858000"/>
              <a:gd name="connsiteX2" fmla="*/ 4809757 w 4824092"/>
              <a:gd name="connsiteY2" fmla="*/ 55240 h 6858000"/>
              <a:gd name="connsiteX3" fmla="*/ 4340558 w 4824092"/>
              <a:gd name="connsiteY3" fmla="*/ 2357355 h 6858000"/>
              <a:gd name="connsiteX4" fmla="*/ 4257693 w 4824092"/>
              <a:gd name="connsiteY4" fmla="*/ 2555609 h 6858000"/>
              <a:gd name="connsiteX5" fmla="*/ 4252750 w 4824092"/>
              <a:gd name="connsiteY5" fmla="*/ 2562419 h 6858000"/>
              <a:gd name="connsiteX6" fmla="*/ 3831222 w 4824092"/>
              <a:gd name="connsiteY6" fmla="*/ 3565223 h 6858000"/>
              <a:gd name="connsiteX7" fmla="*/ 3722847 w 4824092"/>
              <a:gd name="connsiteY7" fmla="*/ 4570758 h 6858000"/>
              <a:gd name="connsiteX8" fmla="*/ 3735780 w 4824092"/>
              <a:gd name="connsiteY8" fmla="*/ 4825008 h 6858000"/>
              <a:gd name="connsiteX9" fmla="*/ 3752253 w 4824092"/>
              <a:gd name="connsiteY9" fmla="*/ 4971340 h 6858000"/>
              <a:gd name="connsiteX10" fmla="*/ 3765887 w 4824092"/>
              <a:gd name="connsiteY10" fmla="*/ 5117348 h 6858000"/>
              <a:gd name="connsiteX11" fmla="*/ 3796459 w 4824092"/>
              <a:gd name="connsiteY11" fmla="*/ 5338295 h 6858000"/>
              <a:gd name="connsiteX12" fmla="*/ 3819568 w 4824092"/>
              <a:gd name="connsiteY12" fmla="*/ 6764086 h 6858000"/>
              <a:gd name="connsiteX13" fmla="*/ 3801837 w 4824092"/>
              <a:gd name="connsiteY13" fmla="*/ 6858000 h 6858000"/>
              <a:gd name="connsiteX14" fmla="*/ 0 w 4824092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24092" h="6858000">
                <a:moveTo>
                  <a:pt x="0" y="0"/>
                </a:moveTo>
                <a:lnTo>
                  <a:pt x="4803723" y="0"/>
                </a:lnTo>
                <a:lnTo>
                  <a:pt x="4809757" y="55240"/>
                </a:lnTo>
                <a:cubicBezTo>
                  <a:pt x="4893777" y="1062871"/>
                  <a:pt x="4591706" y="1782362"/>
                  <a:pt x="4340558" y="2357355"/>
                </a:cubicBezTo>
                <a:lnTo>
                  <a:pt x="4257693" y="2555609"/>
                </a:lnTo>
                <a:lnTo>
                  <a:pt x="4252750" y="2562419"/>
                </a:lnTo>
                <a:cubicBezTo>
                  <a:pt x="4069830" y="2857481"/>
                  <a:pt x="3923527" y="3192021"/>
                  <a:pt x="3831222" y="3565223"/>
                </a:cubicBezTo>
                <a:cubicBezTo>
                  <a:pt x="3754831" y="3874077"/>
                  <a:pt x="3715422" y="4209410"/>
                  <a:pt x="3722847" y="4570758"/>
                </a:cubicBezTo>
                <a:cubicBezTo>
                  <a:pt x="3722077" y="4651649"/>
                  <a:pt x="3726482" y="4736740"/>
                  <a:pt x="3735780" y="4825008"/>
                </a:cubicBezTo>
                <a:cubicBezTo>
                  <a:pt x="3744620" y="4882175"/>
                  <a:pt x="3743413" y="4914172"/>
                  <a:pt x="3752253" y="4971340"/>
                </a:cubicBezTo>
                <a:lnTo>
                  <a:pt x="3765887" y="5117348"/>
                </a:lnTo>
                <a:cubicBezTo>
                  <a:pt x="3771847" y="5186617"/>
                  <a:pt x="3781942" y="5260230"/>
                  <a:pt x="3796459" y="5338295"/>
                </a:cubicBezTo>
                <a:cubicBezTo>
                  <a:pt x="3898083" y="5884739"/>
                  <a:pt x="3887578" y="6354017"/>
                  <a:pt x="3819568" y="6764086"/>
                </a:cubicBezTo>
                <a:lnTo>
                  <a:pt x="3801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97FE33-C46B-7B45-E4FB-3DEA16B54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9168" y="1868388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A459E6E-97FC-1074-4C06-9CD71EC9B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49168" y="2461041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E9F63E-C450-8098-3C4A-434344351A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9168" y="3053694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68112B-632E-7F30-A801-131F91B561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9168" y="364634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07528E-155F-E875-8178-E3AEBAD024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9168" y="4239000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DB8B3E-9007-385B-8177-800AD9427E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9168" y="4831653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F9D4FF-13A3-F309-0814-2187BA685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9168" y="542430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383E88-836C-CD34-5C4B-3F0AAF118A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8128" y="181242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3CC4C9F-F232-4415-9118-28602D1280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88128" y="240678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D8B209B-4BCE-6BD8-63D1-CC7CE0AA80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88128" y="300114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5FCA2773-BB1C-BDED-1C57-09A106D0AF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8128" y="359550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38CB0D3-C990-7F5C-A633-AA9302BB35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88128" y="418986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CB50D60-CB07-EDD6-072A-081F90BC3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88128" y="478422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90BCFF5-443F-8135-EAA8-9824F88360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88128" y="537858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87">
            <a:extLst>
              <a:ext uri="{FF2B5EF4-FFF2-40B4-BE49-F238E27FC236}">
                <a16:creationId xmlns:a16="http://schemas.microsoft.com/office/drawing/2014/main" id="{EEA784EF-3E6A-9E38-B8AC-FDA8B693DC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2368" y="199362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Text Placeholder 87">
            <a:extLst>
              <a:ext uri="{FF2B5EF4-FFF2-40B4-BE49-F238E27FC236}">
                <a16:creationId xmlns:a16="http://schemas.microsoft.com/office/drawing/2014/main" id="{5277C7B0-2FFF-0B06-E9B0-6BD8E0CA261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22368" y="258325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87">
            <a:extLst>
              <a:ext uri="{FF2B5EF4-FFF2-40B4-BE49-F238E27FC236}">
                <a16:creationId xmlns:a16="http://schemas.microsoft.com/office/drawing/2014/main" id="{149A2160-9598-9848-9211-C37363680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2368" y="318234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91EBF4BF-F08B-2CEA-0D2E-98E7E79E58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2368" y="377838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87">
            <a:extLst>
              <a:ext uri="{FF2B5EF4-FFF2-40B4-BE49-F238E27FC236}">
                <a16:creationId xmlns:a16="http://schemas.microsoft.com/office/drawing/2014/main" id="{4E881374-20C5-943C-FBFF-01633C0C5A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22368" y="4360425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" name="Text Placeholder 87">
            <a:extLst>
              <a:ext uri="{FF2B5EF4-FFF2-40B4-BE49-F238E27FC236}">
                <a16:creationId xmlns:a16="http://schemas.microsoft.com/office/drawing/2014/main" id="{CE37C895-FC39-62C3-6D17-38E9E86C29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22368" y="4953078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097C8867-E297-05B1-44D3-06B4565506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2368" y="556146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0FECA7-E2D8-6CB7-E7E7-E8729908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59281"/>
            <a:ext cx="10822804" cy="813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FFAB8A-57D6-651B-38AE-35DF4180909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1378368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B3C8D-27F0-CE84-9315-51EF14E98EDA}"/>
              </a:ext>
            </a:extLst>
          </p:cNvPr>
          <p:cNvCxnSpPr>
            <a:cxnSpLocks/>
          </p:cNvCxnSpPr>
          <p:nvPr userDrawn="1"/>
        </p:nvCxnSpPr>
        <p:spPr>
          <a:xfrm>
            <a:off x="1753849" y="1378368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ADB9AF-464F-0E38-ECC7-2BFCF136500C}"/>
              </a:ext>
            </a:extLst>
          </p:cNvPr>
          <p:cNvCxnSpPr>
            <a:cxnSpLocks/>
          </p:cNvCxnSpPr>
          <p:nvPr userDrawn="1"/>
        </p:nvCxnSpPr>
        <p:spPr>
          <a:xfrm>
            <a:off x="3924300" y="1376899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CA2750-B7C1-CFA2-23B8-59B85BEE352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6899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994A7F-FD3E-8325-458B-B4CDDA0DB059}"/>
              </a:ext>
            </a:extLst>
          </p:cNvPr>
          <p:cNvCxnSpPr>
            <a:cxnSpLocks/>
          </p:cNvCxnSpPr>
          <p:nvPr userDrawn="1"/>
        </p:nvCxnSpPr>
        <p:spPr>
          <a:xfrm>
            <a:off x="8247683" y="1383812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54B56-C23F-3B87-EF9C-67EA31278555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1383812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28E5A9-3E96-A456-5CB0-A372980ABD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611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04936C-01DF-E460-1652-953D803A5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249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ECA5FF-4198-40C6-E409-683E3CFE4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8858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25738D-5FC9-11BE-6A39-BCC099F5E3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9337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0068B6-2B22-347E-06EB-68CB7507C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105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D62E108-D9EF-788B-DB44-CA3DF01BC2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50425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E5D52B6-2309-1A15-4155-7DAF8355A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1352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84CC2A1-BD79-0EBA-018E-9C3FB7EFC5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11513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02FD16F-52D5-C9B6-8A87-937778985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C91DD1-C82F-9A24-2D28-0423C62D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72600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E75FE04-F1AE-7E14-6CE0-BE887CC0B7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33223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618F3EEF-DED6-D6EE-33B9-E400C17395D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4470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FAF43AFC-F356-7C77-42ED-D04C1DCB14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16964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B055C43A-5F91-E3E1-824B-3D9DBC46C99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078212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1">
            <a:extLst>
              <a:ext uri="{FF2B5EF4-FFF2-40B4-BE49-F238E27FC236}">
                <a16:creationId xmlns:a16="http://schemas.microsoft.com/office/drawing/2014/main" id="{E5865370-14B5-B57B-793F-0939E43C79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94056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4BCDD-1238-6F57-82E1-0907C9B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0" y="1883664"/>
            <a:ext cx="5230368" cy="177393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0" y="4059936"/>
            <a:ext cx="5230368" cy="152704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riangle 2">
            <a:extLst>
              <a:ext uri="{FF2B5EF4-FFF2-40B4-BE49-F238E27FC236}">
                <a16:creationId xmlns:a16="http://schemas.microsoft.com/office/drawing/2014/main" id="{A706176C-DE3B-34E7-E308-E5516DCAE9DF}"/>
              </a:ext>
            </a:extLst>
          </p:cNvPr>
          <p:cNvSpPr/>
          <p:nvPr userDrawn="1"/>
        </p:nvSpPr>
        <p:spPr>
          <a:xfrm rot="2731129" flipH="1">
            <a:off x="3381079" y="1810544"/>
            <a:ext cx="2398338" cy="2070985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24802 w 5064988"/>
              <a:gd name="connsiteY0" fmla="*/ 3102785 h 4402324"/>
              <a:gd name="connsiteX1" fmla="*/ 3175317 w 5064988"/>
              <a:gd name="connsiteY1" fmla="*/ 26435 h 4402324"/>
              <a:gd name="connsiteX2" fmla="*/ 4940895 w 5064988"/>
              <a:gd name="connsiteY2" fmla="*/ 4257817 h 4402324"/>
              <a:gd name="connsiteX3" fmla="*/ 24802 w 5064988"/>
              <a:gd name="connsiteY3" fmla="*/ 3102785 h 4402324"/>
              <a:gd name="connsiteX0" fmla="*/ 176394 w 5216580"/>
              <a:gd name="connsiteY0" fmla="*/ 3115981 h 4583471"/>
              <a:gd name="connsiteX1" fmla="*/ 3326909 w 5216580"/>
              <a:gd name="connsiteY1" fmla="*/ 39631 h 4583471"/>
              <a:gd name="connsiteX2" fmla="*/ 5092487 w 5216580"/>
              <a:gd name="connsiteY2" fmla="*/ 4271013 h 4583471"/>
              <a:gd name="connsiteX3" fmla="*/ 176394 w 5216580"/>
              <a:gd name="connsiteY3" fmla="*/ 3115981 h 4583471"/>
              <a:gd name="connsiteX0" fmla="*/ 15210 w 4678213"/>
              <a:gd name="connsiteY0" fmla="*/ 3101798 h 3799725"/>
              <a:gd name="connsiteX1" fmla="*/ 3165725 w 4678213"/>
              <a:gd name="connsiteY1" fmla="*/ 25448 h 3799725"/>
              <a:gd name="connsiteX2" fmla="*/ 4516292 w 4678213"/>
              <a:gd name="connsiteY2" fmla="*/ 3559583 h 3799725"/>
              <a:gd name="connsiteX3" fmla="*/ 15210 w 4678213"/>
              <a:gd name="connsiteY3" fmla="*/ 3101798 h 3799725"/>
              <a:gd name="connsiteX0" fmla="*/ 15210 w 5235277"/>
              <a:gd name="connsiteY0" fmla="*/ 3101798 h 4322047"/>
              <a:gd name="connsiteX1" fmla="*/ 3165725 w 5235277"/>
              <a:gd name="connsiteY1" fmla="*/ 25448 h 4322047"/>
              <a:gd name="connsiteX2" fmla="*/ 4516292 w 5235277"/>
              <a:gd name="connsiteY2" fmla="*/ 3559583 h 4322047"/>
              <a:gd name="connsiteX3" fmla="*/ 15210 w 5235277"/>
              <a:gd name="connsiteY3" fmla="*/ 3101798 h 4322047"/>
              <a:gd name="connsiteX0" fmla="*/ 26802 w 5246869"/>
              <a:gd name="connsiteY0" fmla="*/ 3104602 h 4397353"/>
              <a:gd name="connsiteX1" fmla="*/ 3177317 w 5246869"/>
              <a:gd name="connsiteY1" fmla="*/ 28252 h 4397353"/>
              <a:gd name="connsiteX2" fmla="*/ 4527884 w 5246869"/>
              <a:gd name="connsiteY2" fmla="*/ 3562387 h 4397353"/>
              <a:gd name="connsiteX3" fmla="*/ 26802 w 5246869"/>
              <a:gd name="connsiteY3" fmla="*/ 3104602 h 4397353"/>
              <a:gd name="connsiteX0" fmla="*/ 46594 w 5266661"/>
              <a:gd name="connsiteY0" fmla="*/ 3111058 h 4547804"/>
              <a:gd name="connsiteX1" fmla="*/ 3197109 w 5266661"/>
              <a:gd name="connsiteY1" fmla="*/ 34708 h 4547804"/>
              <a:gd name="connsiteX2" fmla="*/ 4547676 w 5266661"/>
              <a:gd name="connsiteY2" fmla="*/ 3568843 h 4547804"/>
              <a:gd name="connsiteX3" fmla="*/ 46594 w 5266661"/>
              <a:gd name="connsiteY3" fmla="*/ 3111058 h 454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661" h="4547804">
                <a:moveTo>
                  <a:pt x="46594" y="3111058"/>
                </a:moveTo>
                <a:cubicBezTo>
                  <a:pt x="-373125" y="1686135"/>
                  <a:pt x="2153170" y="-286134"/>
                  <a:pt x="3197109" y="34708"/>
                </a:cubicBezTo>
                <a:cubicBezTo>
                  <a:pt x="4241048" y="355550"/>
                  <a:pt x="6386084" y="1880811"/>
                  <a:pt x="4547676" y="3568843"/>
                </a:cubicBezTo>
                <a:cubicBezTo>
                  <a:pt x="2709268" y="5256875"/>
                  <a:pt x="466313" y="4535981"/>
                  <a:pt x="46594" y="31110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riangle 2">
            <a:extLst>
              <a:ext uri="{FF2B5EF4-FFF2-40B4-BE49-F238E27FC236}">
                <a16:creationId xmlns:a16="http://schemas.microsoft.com/office/drawing/2014/main" id="{4191ACCE-E2FF-ADC5-FEB0-FA8A3F9626AE}"/>
              </a:ext>
            </a:extLst>
          </p:cNvPr>
          <p:cNvSpPr/>
          <p:nvPr userDrawn="1"/>
        </p:nvSpPr>
        <p:spPr>
          <a:xfrm rot="7237460" flipH="1">
            <a:off x="1812165" y="3120345"/>
            <a:ext cx="3992494" cy="261363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riangle 2">
            <a:extLst>
              <a:ext uri="{FF2B5EF4-FFF2-40B4-BE49-F238E27FC236}">
                <a16:creationId xmlns:a16="http://schemas.microsoft.com/office/drawing/2014/main" id="{22C8BC4C-7DCA-1B85-484B-247D5B590328}"/>
              </a:ext>
            </a:extLst>
          </p:cNvPr>
          <p:cNvSpPr/>
          <p:nvPr userDrawn="1"/>
        </p:nvSpPr>
        <p:spPr>
          <a:xfrm rot="2201564" flipH="1">
            <a:off x="2358749" y="362550"/>
            <a:ext cx="3363416" cy="2201818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EEF5F-359B-0A3E-4703-17D54C337F7D}"/>
              </a:ext>
            </a:extLst>
          </p:cNvPr>
          <p:cNvGrpSpPr/>
          <p:nvPr userDrawn="1"/>
        </p:nvGrpSpPr>
        <p:grpSpPr>
          <a:xfrm>
            <a:off x="6675146" y="3793035"/>
            <a:ext cx="4398604" cy="130784"/>
            <a:chOff x="3862913" y="5584851"/>
            <a:chExt cx="3422601" cy="1538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6F995B-79E9-40FC-EC4F-418B254CB2F2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4BB79-1436-93AE-C419-4272735B402A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49EA0-238C-A57E-25DD-3AE5FA909392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4FB821-AE71-3E47-8FDD-50A9F310CACD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FFEF12-AF16-8E0C-F5E3-647B245A5DB7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FE276A-B176-37F5-81DD-A7FA387951E0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B844B3-BEDC-58B8-BBE2-4A2BD1B962B6}"/>
                </a:ext>
              </a:extLst>
            </p:cNvPr>
            <p:cNvSpPr/>
            <p:nvPr/>
          </p:nvSpPr>
          <p:spPr>
            <a:xfrm>
              <a:off x="3864554" y="5684434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63960-8154-819B-975D-B17D16AA25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59064" cy="6858000"/>
          </a:xfrm>
          <a:custGeom>
            <a:avLst/>
            <a:gdLst>
              <a:gd name="connsiteX0" fmla="*/ 0 w 4559064"/>
              <a:gd name="connsiteY0" fmla="*/ 0 h 6858000"/>
              <a:gd name="connsiteX1" fmla="*/ 3436547 w 4559064"/>
              <a:gd name="connsiteY1" fmla="*/ 0 h 6858000"/>
              <a:gd name="connsiteX2" fmla="*/ 3486113 w 4559064"/>
              <a:gd name="connsiteY2" fmla="*/ 50380 h 6858000"/>
              <a:gd name="connsiteX3" fmla="*/ 4505103 w 4559064"/>
              <a:gd name="connsiteY3" fmla="*/ 3615110 h 6858000"/>
              <a:gd name="connsiteX4" fmla="*/ 2867386 w 4559064"/>
              <a:gd name="connsiteY4" fmla="*/ 6834846 h 6858000"/>
              <a:gd name="connsiteX5" fmla="*/ 2848782 w 4559064"/>
              <a:gd name="connsiteY5" fmla="*/ 6848973 h 6858000"/>
              <a:gd name="connsiteX6" fmla="*/ 2835078 w 4559064"/>
              <a:gd name="connsiteY6" fmla="*/ 6858000 h 6858000"/>
              <a:gd name="connsiteX7" fmla="*/ 0 w 45590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064" h="6858000">
                <a:moveTo>
                  <a:pt x="0" y="0"/>
                </a:moveTo>
                <a:lnTo>
                  <a:pt x="3436547" y="0"/>
                </a:lnTo>
                <a:lnTo>
                  <a:pt x="3486113" y="50380"/>
                </a:lnTo>
                <a:cubicBezTo>
                  <a:pt x="4418018" y="1058627"/>
                  <a:pt x="4688463" y="2594351"/>
                  <a:pt x="4505103" y="3615110"/>
                </a:cubicBezTo>
                <a:cubicBezTo>
                  <a:pt x="4358416" y="4431718"/>
                  <a:pt x="3774605" y="5735358"/>
                  <a:pt x="2867386" y="6834846"/>
                </a:cubicBezTo>
                <a:cubicBezTo>
                  <a:pt x="2864078" y="6838585"/>
                  <a:pt x="2856912" y="6843618"/>
                  <a:pt x="2848782" y="6848973"/>
                </a:cubicBezTo>
                <a:lnTo>
                  <a:pt x="28350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51560"/>
            <a:ext cx="4928616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riangle 2">
            <a:extLst>
              <a:ext uri="{FF2B5EF4-FFF2-40B4-BE49-F238E27FC236}">
                <a16:creationId xmlns:a16="http://schemas.microsoft.com/office/drawing/2014/main" id="{5EB8A065-03DB-880F-ECEB-1EB0C3BA3ED4}"/>
              </a:ext>
            </a:extLst>
          </p:cNvPr>
          <p:cNvSpPr/>
          <p:nvPr userDrawn="1"/>
        </p:nvSpPr>
        <p:spPr>
          <a:xfrm rot="18063433">
            <a:off x="6691756" y="3506614"/>
            <a:ext cx="2243660" cy="1673591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riangle 2">
            <a:extLst>
              <a:ext uri="{FF2B5EF4-FFF2-40B4-BE49-F238E27FC236}">
                <a16:creationId xmlns:a16="http://schemas.microsoft.com/office/drawing/2014/main" id="{245AC05D-9D11-0077-E419-8E8CFFDA5874}"/>
              </a:ext>
            </a:extLst>
          </p:cNvPr>
          <p:cNvSpPr/>
          <p:nvPr userDrawn="1"/>
        </p:nvSpPr>
        <p:spPr>
          <a:xfrm rot="16535288">
            <a:off x="6931487" y="669775"/>
            <a:ext cx="4197907" cy="274810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DF56657E-5220-AEB3-0A76-4BB2195FDBA3}"/>
              </a:ext>
            </a:extLst>
          </p:cNvPr>
          <p:cNvSpPr/>
          <p:nvPr userDrawn="1"/>
        </p:nvSpPr>
        <p:spPr>
          <a:xfrm rot="4082932">
            <a:off x="6216027" y="3679687"/>
            <a:ext cx="2485000" cy="2654351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78872B-E0D9-886F-4C62-41F0F1048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60284" y="0"/>
            <a:ext cx="5631717" cy="6857999"/>
          </a:xfrm>
          <a:custGeom>
            <a:avLst/>
            <a:gdLst>
              <a:gd name="connsiteX0" fmla="*/ 2590010 w 5631717"/>
              <a:gd name="connsiteY0" fmla="*/ 0 h 6857999"/>
              <a:gd name="connsiteX1" fmla="*/ 5631717 w 5631717"/>
              <a:gd name="connsiteY1" fmla="*/ 1212 h 6857999"/>
              <a:gd name="connsiteX2" fmla="*/ 5631717 w 5631717"/>
              <a:gd name="connsiteY2" fmla="*/ 6857999 h 6857999"/>
              <a:gd name="connsiteX3" fmla="*/ 0 w 5631717"/>
              <a:gd name="connsiteY3" fmla="*/ 6857999 h 6857999"/>
              <a:gd name="connsiteX4" fmla="*/ 39901 w 5631717"/>
              <a:gd name="connsiteY4" fmla="*/ 6763081 h 6857999"/>
              <a:gd name="connsiteX5" fmla="*/ 544454 w 5631717"/>
              <a:gd name="connsiteY5" fmla="*/ 5946557 h 6857999"/>
              <a:gd name="connsiteX6" fmla="*/ 672811 w 5631717"/>
              <a:gd name="connsiteY6" fmla="*/ 5765676 h 6857999"/>
              <a:gd name="connsiteX7" fmla="*/ 731342 w 5631717"/>
              <a:gd name="connsiteY7" fmla="*/ 5660755 h 6857999"/>
              <a:gd name="connsiteX8" fmla="*/ 833454 w 5631717"/>
              <a:gd name="connsiteY8" fmla="*/ 5521626 h 6857999"/>
              <a:gd name="connsiteX9" fmla="*/ 961393 w 5631717"/>
              <a:gd name="connsiteY9" fmla="*/ 5303328 h 6857999"/>
              <a:gd name="connsiteX10" fmla="*/ 1325644 w 5631717"/>
              <a:gd name="connsiteY10" fmla="*/ 4367182 h 6857999"/>
              <a:gd name="connsiteX11" fmla="*/ 1426358 w 5631717"/>
              <a:gd name="connsiteY11" fmla="*/ 3454426 h 6857999"/>
              <a:gd name="connsiteX12" fmla="*/ 1430402 w 5631717"/>
              <a:gd name="connsiteY12" fmla="*/ 3239987 h 6857999"/>
              <a:gd name="connsiteX13" fmla="*/ 1436946 w 5631717"/>
              <a:gd name="connsiteY13" fmla="*/ 3000917 h 6857999"/>
              <a:gd name="connsiteX14" fmla="*/ 2324003 w 5631717"/>
              <a:gd name="connsiteY14" fmla="*/ 456577 h 6857999"/>
              <a:gd name="connsiteX15" fmla="*/ 2565264 w 5631717"/>
              <a:gd name="connsiteY15" fmla="*/ 6604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1717" h="6857999">
                <a:moveTo>
                  <a:pt x="2590010" y="0"/>
                </a:moveTo>
                <a:lnTo>
                  <a:pt x="5631717" y="1212"/>
                </a:lnTo>
                <a:lnTo>
                  <a:pt x="5631717" y="6857999"/>
                </a:lnTo>
                <a:lnTo>
                  <a:pt x="0" y="6857999"/>
                </a:lnTo>
                <a:lnTo>
                  <a:pt x="39901" y="6763081"/>
                </a:lnTo>
                <a:cubicBezTo>
                  <a:pt x="162360" y="6499491"/>
                  <a:pt x="325518" y="6226512"/>
                  <a:pt x="544454" y="5946557"/>
                </a:cubicBezTo>
                <a:cubicBezTo>
                  <a:pt x="593106" y="5884344"/>
                  <a:pt x="635790" y="5824037"/>
                  <a:pt x="672811" y="5765676"/>
                </a:cubicBezTo>
                <a:lnTo>
                  <a:pt x="731342" y="5660755"/>
                </a:lnTo>
                <a:lnTo>
                  <a:pt x="833454" y="5521626"/>
                </a:lnTo>
                <a:cubicBezTo>
                  <a:pt x="882143" y="5448034"/>
                  <a:pt x="925029" y="5375010"/>
                  <a:pt x="961393" y="5303328"/>
                </a:cubicBezTo>
                <a:cubicBezTo>
                  <a:pt x="1133490" y="4988076"/>
                  <a:pt x="1248150" y="4675332"/>
                  <a:pt x="1325644" y="4367182"/>
                </a:cubicBezTo>
                <a:cubicBezTo>
                  <a:pt x="1403138" y="4059031"/>
                  <a:pt x="1421842" y="3824521"/>
                  <a:pt x="1426358" y="3454426"/>
                </a:cubicBezTo>
                <a:cubicBezTo>
                  <a:pt x="1427706" y="3382946"/>
                  <a:pt x="1423738" y="3433060"/>
                  <a:pt x="1430402" y="3239987"/>
                </a:cubicBezTo>
                <a:cubicBezTo>
                  <a:pt x="1436128" y="3079235"/>
                  <a:pt x="1431220" y="3071796"/>
                  <a:pt x="1436946" y="3000917"/>
                </a:cubicBezTo>
                <a:cubicBezTo>
                  <a:pt x="1482898" y="2290469"/>
                  <a:pt x="1545563" y="1451969"/>
                  <a:pt x="2324003" y="456577"/>
                </a:cubicBezTo>
                <a:cubicBezTo>
                  <a:pt x="2433469" y="316599"/>
                  <a:pt x="2512714" y="186267"/>
                  <a:pt x="2565264" y="6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A0D53E-8DD0-B163-9F83-6488106E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672" y="2295144"/>
            <a:ext cx="4928616" cy="265176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8CEC9-D752-F0E2-7CED-4FCAA57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6372410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8CB2E-13B3-FCC9-7990-1475F55BD104}"/>
              </a:ext>
            </a:extLst>
          </p:cNvPr>
          <p:cNvSpPr/>
          <p:nvPr userDrawn="1"/>
        </p:nvSpPr>
        <p:spPr>
          <a:xfrm>
            <a:off x="695009" y="180459"/>
            <a:ext cx="11009175" cy="6544064"/>
          </a:xfrm>
          <a:custGeom>
            <a:avLst/>
            <a:gdLst>
              <a:gd name="connsiteX0" fmla="*/ 5671719 w 11009175"/>
              <a:gd name="connsiteY0" fmla="*/ 133 h 6544064"/>
              <a:gd name="connsiteX1" fmla="*/ 8888406 w 11009175"/>
              <a:gd name="connsiteY1" fmla="*/ 5225085 h 6544064"/>
              <a:gd name="connsiteX2" fmla="*/ 579340 w 11009175"/>
              <a:gd name="connsiteY2" fmla="*/ 5973973 h 6544064"/>
              <a:gd name="connsiteX3" fmla="*/ 3799737 w 11009175"/>
              <a:gd name="connsiteY3" fmla="*/ 312285 h 6544064"/>
              <a:gd name="connsiteX4" fmla="*/ 5671719 w 11009175"/>
              <a:gd name="connsiteY4" fmla="*/ 133 h 654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175" h="6544064">
                <a:moveTo>
                  <a:pt x="5671719" y="133"/>
                </a:moveTo>
                <a:cubicBezTo>
                  <a:pt x="10502895" y="-32605"/>
                  <a:pt x="13110484" y="6035901"/>
                  <a:pt x="8888406" y="5225085"/>
                </a:cubicBezTo>
                <a:cubicBezTo>
                  <a:pt x="4147828" y="4314695"/>
                  <a:pt x="2446109" y="7881365"/>
                  <a:pt x="579340" y="5973973"/>
                </a:cubicBezTo>
                <a:cubicBezTo>
                  <a:pt x="-1287429" y="4066581"/>
                  <a:pt x="1780200" y="902713"/>
                  <a:pt x="3799737" y="312285"/>
                </a:cubicBezTo>
                <a:cubicBezTo>
                  <a:pt x="4451579" y="100191"/>
                  <a:pt x="5078417" y="4154"/>
                  <a:pt x="5671719" y="1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9A7D6B-CD07-F18A-EB90-872AF7151716}"/>
              </a:ext>
            </a:extLst>
          </p:cNvPr>
          <p:cNvSpPr/>
          <p:nvPr userDrawn="1"/>
        </p:nvSpPr>
        <p:spPr>
          <a:xfrm>
            <a:off x="8213789" y="0"/>
            <a:ext cx="3490395" cy="2990132"/>
          </a:xfrm>
          <a:custGeom>
            <a:avLst/>
            <a:gdLst>
              <a:gd name="connsiteX0" fmla="*/ 9820 w 3490395"/>
              <a:gd name="connsiteY0" fmla="*/ 0 h 2990132"/>
              <a:gd name="connsiteX1" fmla="*/ 3326144 w 3490395"/>
              <a:gd name="connsiteY1" fmla="*/ 0 h 2990132"/>
              <a:gd name="connsiteX2" fmla="*/ 3355148 w 3490395"/>
              <a:gd name="connsiteY2" fmla="*/ 31976 h 2990132"/>
              <a:gd name="connsiteX3" fmla="*/ 3469206 w 3490395"/>
              <a:gd name="connsiteY3" fmla="*/ 251990 h 2990132"/>
              <a:gd name="connsiteX4" fmla="*/ 1272961 w 3490395"/>
              <a:gd name="connsiteY4" fmla="*/ 2945433 h 2990132"/>
              <a:gd name="connsiteX5" fmla="*/ 84 w 3490395"/>
              <a:gd name="connsiteY5" fmla="*/ 261380 h 29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0395" h="2990132">
                <a:moveTo>
                  <a:pt x="9820" y="0"/>
                </a:moveTo>
                <a:lnTo>
                  <a:pt x="3326144" y="0"/>
                </a:lnTo>
                <a:lnTo>
                  <a:pt x="3355148" y="31976"/>
                </a:lnTo>
                <a:cubicBezTo>
                  <a:pt x="3412900" y="103082"/>
                  <a:pt x="3452270" y="176654"/>
                  <a:pt x="3469206" y="251990"/>
                </a:cubicBezTo>
                <a:cubicBezTo>
                  <a:pt x="3649852" y="1055568"/>
                  <a:pt x="2654828" y="3336449"/>
                  <a:pt x="1272961" y="2945433"/>
                </a:cubicBezTo>
                <a:cubicBezTo>
                  <a:pt x="322928" y="2676609"/>
                  <a:pt x="-6036" y="1263927"/>
                  <a:pt x="84" y="2613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F09C9-D54E-7785-7B9A-84D85BBD0F35}"/>
              </a:ext>
            </a:extLst>
          </p:cNvPr>
          <p:cNvSpPr/>
          <p:nvPr userDrawn="1"/>
        </p:nvSpPr>
        <p:spPr>
          <a:xfrm>
            <a:off x="7118763" y="-68389"/>
            <a:ext cx="2151657" cy="1747175"/>
          </a:xfrm>
          <a:custGeom>
            <a:avLst/>
            <a:gdLst>
              <a:gd name="connsiteX0" fmla="*/ 398864 w 2146359"/>
              <a:gd name="connsiteY0" fmla="*/ 0 h 1800706"/>
              <a:gd name="connsiteX1" fmla="*/ 1772637 w 2146359"/>
              <a:gd name="connsiteY1" fmla="*/ 0 h 1800706"/>
              <a:gd name="connsiteX2" fmla="*/ 1874163 w 2146359"/>
              <a:gd name="connsiteY2" fmla="*/ 53531 h 1800706"/>
              <a:gd name="connsiteX3" fmla="*/ 2110427 w 2146359"/>
              <a:gd name="connsiteY3" fmla="*/ 287988 h 1800706"/>
              <a:gd name="connsiteX4" fmla="*/ 1444651 w 2146359"/>
              <a:gd name="connsiteY4" fmla="*/ 1744615 h 1800706"/>
              <a:gd name="connsiteX5" fmla="*/ 25986 w 2146359"/>
              <a:gd name="connsiteY5" fmla="*/ 1140999 h 1800706"/>
              <a:gd name="connsiteX6" fmla="*/ 383281 w 2146359"/>
              <a:gd name="connsiteY6" fmla="*/ 18248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7" fmla="*/ 1864077 w 2146359"/>
              <a:gd name="connsiteY7" fmla="*/ 9144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0" fmla="*/ 1777935 w 2151657"/>
              <a:gd name="connsiteY0" fmla="*/ 0 h 1800706"/>
              <a:gd name="connsiteX1" fmla="*/ 1879461 w 2151657"/>
              <a:gd name="connsiteY1" fmla="*/ 53531 h 1800706"/>
              <a:gd name="connsiteX2" fmla="*/ 2115725 w 2151657"/>
              <a:gd name="connsiteY2" fmla="*/ 287988 h 1800706"/>
              <a:gd name="connsiteX3" fmla="*/ 1449949 w 2151657"/>
              <a:gd name="connsiteY3" fmla="*/ 1744615 h 1800706"/>
              <a:gd name="connsiteX4" fmla="*/ 31284 w 2151657"/>
              <a:gd name="connsiteY4" fmla="*/ 1140999 h 1800706"/>
              <a:gd name="connsiteX5" fmla="*/ 335239 w 2151657"/>
              <a:gd name="connsiteY5" fmla="*/ 94448 h 1800706"/>
              <a:gd name="connsiteX0" fmla="*/ 1879461 w 2151657"/>
              <a:gd name="connsiteY0" fmla="*/ 0 h 1747175"/>
              <a:gd name="connsiteX1" fmla="*/ 2115725 w 2151657"/>
              <a:gd name="connsiteY1" fmla="*/ 234457 h 1747175"/>
              <a:gd name="connsiteX2" fmla="*/ 1449949 w 2151657"/>
              <a:gd name="connsiteY2" fmla="*/ 1691084 h 1747175"/>
              <a:gd name="connsiteX3" fmla="*/ 31284 w 2151657"/>
              <a:gd name="connsiteY3" fmla="*/ 1087468 h 1747175"/>
              <a:gd name="connsiteX4" fmla="*/ 335239 w 2151657"/>
              <a:gd name="connsiteY4" fmla="*/ 40917 h 17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657" h="1747175">
                <a:moveTo>
                  <a:pt x="1879461" y="0"/>
                </a:moveTo>
                <a:cubicBezTo>
                  <a:pt x="1995915" y="72714"/>
                  <a:pt x="2082421" y="153158"/>
                  <a:pt x="2115725" y="234457"/>
                </a:cubicBezTo>
                <a:cubicBezTo>
                  <a:pt x="2248941" y="559652"/>
                  <a:pt x="2008387" y="1466014"/>
                  <a:pt x="1449949" y="1691084"/>
                </a:cubicBezTo>
                <a:cubicBezTo>
                  <a:pt x="891511" y="1916153"/>
                  <a:pt x="164500" y="1412663"/>
                  <a:pt x="31284" y="1087468"/>
                </a:cubicBezTo>
                <a:cubicBezTo>
                  <a:pt x="-68628" y="843572"/>
                  <a:pt x="80965" y="363691"/>
                  <a:pt x="335239" y="40917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BC3D-3493-89F4-9FDC-7C5F1C93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84" y="2426660"/>
            <a:ext cx="8391832" cy="204618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B0568A-52A9-D3B6-8353-E255CA106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016" y="640080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31C009BC-A885-8FBD-5A6F-3ECD72A5A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8088" y="4078224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40E-18C4-7CA4-FB54-99FF9305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59281"/>
            <a:ext cx="10822804" cy="813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C6C63-11C9-0266-F010-C44387843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44752"/>
            <a:ext cx="10822803" cy="4297680"/>
          </a:xfrm>
        </p:spPr>
        <p:txBody>
          <a:bodyPr>
            <a:noAutofit/>
          </a:bodyPr>
          <a:lstStyle>
            <a:lvl1pPr marL="2286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9D3B61-5963-1715-E68E-04E8DC8269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1378368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174AE1-965C-4101-4E5E-D7A3437BE059}"/>
              </a:ext>
            </a:extLst>
          </p:cNvPr>
          <p:cNvCxnSpPr>
            <a:cxnSpLocks/>
          </p:cNvCxnSpPr>
          <p:nvPr userDrawn="1"/>
        </p:nvCxnSpPr>
        <p:spPr>
          <a:xfrm>
            <a:off x="1753849" y="1378368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AA0B-EED4-C5FC-EC52-9DE2015A6B0D}"/>
              </a:ext>
            </a:extLst>
          </p:cNvPr>
          <p:cNvCxnSpPr>
            <a:cxnSpLocks/>
          </p:cNvCxnSpPr>
          <p:nvPr userDrawn="1"/>
        </p:nvCxnSpPr>
        <p:spPr>
          <a:xfrm>
            <a:off x="3924300" y="1376899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A4712-6E8B-C341-66AF-5E0CA529D4C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6899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504713-49F6-3075-9DB9-1DF938D88DC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1387560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233511-5CF9-0557-CB1B-252E8EEFFA29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1383812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274A4B1-8B4D-AD8C-A527-4D590BB6C4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364" y="2763552"/>
            <a:ext cx="1378059" cy="1205624"/>
          </a:xfrm>
          <a:custGeom>
            <a:avLst/>
            <a:gdLst>
              <a:gd name="connsiteX0" fmla="*/ 781068 w 1378059"/>
              <a:gd name="connsiteY0" fmla="*/ 194 h 1205624"/>
              <a:gd name="connsiteX1" fmla="*/ 836547 w 1378059"/>
              <a:gd name="connsiteY1" fmla="*/ 9202 h 1205624"/>
              <a:gd name="connsiteX2" fmla="*/ 1189933 w 1378059"/>
              <a:gd name="connsiteY2" fmla="*/ 946102 h 1205624"/>
              <a:gd name="connsiteX3" fmla="*/ 12192 w 1378059"/>
              <a:gd name="connsiteY3" fmla="*/ 824743 h 1205624"/>
              <a:gd name="connsiteX4" fmla="*/ 781068 w 1378059"/>
              <a:gd name="connsiteY4" fmla="*/ 194 h 120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59" h="1205624">
                <a:moveTo>
                  <a:pt x="781068" y="194"/>
                </a:moveTo>
                <a:cubicBezTo>
                  <a:pt x="800887" y="945"/>
                  <a:pt x="819475" y="3886"/>
                  <a:pt x="836547" y="9202"/>
                </a:cubicBezTo>
                <a:cubicBezTo>
                  <a:pt x="1109701" y="94257"/>
                  <a:pt x="1670965" y="498604"/>
                  <a:pt x="1189933" y="946102"/>
                </a:cubicBezTo>
                <a:cubicBezTo>
                  <a:pt x="708900" y="1393599"/>
                  <a:pt x="122014" y="1202490"/>
                  <a:pt x="12192" y="824743"/>
                </a:cubicBezTo>
                <a:cubicBezTo>
                  <a:pt x="-90767" y="470605"/>
                  <a:pt x="483776" y="-11064"/>
                  <a:pt x="781068" y="1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810C904-F55B-7A7C-CFEE-F892A0E01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2749" y="2785436"/>
            <a:ext cx="1155478" cy="1201673"/>
          </a:xfrm>
          <a:custGeom>
            <a:avLst/>
            <a:gdLst>
              <a:gd name="connsiteX0" fmla="*/ 600837 w 1155478"/>
              <a:gd name="connsiteY0" fmla="*/ 0 h 1201673"/>
              <a:gd name="connsiteX1" fmla="*/ 1155478 w 1155478"/>
              <a:gd name="connsiteY1" fmla="*/ 600837 h 1201673"/>
              <a:gd name="connsiteX2" fmla="*/ 600837 w 1155478"/>
              <a:gd name="connsiteY2" fmla="*/ 1201673 h 1201673"/>
              <a:gd name="connsiteX3" fmla="*/ 0 w 1155478"/>
              <a:gd name="connsiteY3" fmla="*/ 600837 h 1201673"/>
              <a:gd name="connsiteX4" fmla="*/ 600837 w 1155478"/>
              <a:gd name="connsiteY4" fmla="*/ 0 h 12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478" h="1201673">
                <a:moveTo>
                  <a:pt x="600837" y="0"/>
                </a:moveTo>
                <a:cubicBezTo>
                  <a:pt x="793417" y="0"/>
                  <a:pt x="1155478" y="269004"/>
                  <a:pt x="1155478" y="600837"/>
                </a:cubicBezTo>
                <a:cubicBezTo>
                  <a:pt x="1155478" y="932669"/>
                  <a:pt x="793417" y="1201673"/>
                  <a:pt x="600837" y="1201673"/>
                </a:cubicBezTo>
                <a:cubicBezTo>
                  <a:pt x="408257" y="1201673"/>
                  <a:pt x="0" y="1018460"/>
                  <a:pt x="0" y="600837"/>
                </a:cubicBezTo>
                <a:cubicBezTo>
                  <a:pt x="0" y="183213"/>
                  <a:pt x="408257" y="0"/>
                  <a:pt x="6008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AEB22-020B-F6CE-3C50-669489A38A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9106" y="2816136"/>
            <a:ext cx="1264120" cy="1117296"/>
          </a:xfrm>
          <a:custGeom>
            <a:avLst/>
            <a:gdLst>
              <a:gd name="connsiteX0" fmla="*/ 671182 w 1264120"/>
              <a:gd name="connsiteY0" fmla="*/ 0 h 1117296"/>
              <a:gd name="connsiteX1" fmla="*/ 1264120 w 1264120"/>
              <a:gd name="connsiteY1" fmla="*/ 568924 h 1117296"/>
              <a:gd name="connsiteX2" fmla="*/ 677694 w 1264120"/>
              <a:gd name="connsiteY2" fmla="*/ 1117296 h 1117296"/>
              <a:gd name="connsiteX3" fmla="*/ 92 w 1264120"/>
              <a:gd name="connsiteY3" fmla="*/ 568924 h 1117296"/>
              <a:gd name="connsiteX4" fmla="*/ 671182 w 1264120"/>
              <a:gd name="connsiteY4" fmla="*/ 0 h 11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120" h="1117296">
                <a:moveTo>
                  <a:pt x="671182" y="0"/>
                </a:moveTo>
                <a:cubicBezTo>
                  <a:pt x="881853" y="0"/>
                  <a:pt x="1264120" y="224448"/>
                  <a:pt x="1264120" y="568924"/>
                </a:cubicBezTo>
                <a:cubicBezTo>
                  <a:pt x="1264120" y="913401"/>
                  <a:pt x="888365" y="1117296"/>
                  <a:pt x="677694" y="1117296"/>
                </a:cubicBezTo>
                <a:cubicBezTo>
                  <a:pt x="467023" y="1117296"/>
                  <a:pt x="7690" y="953812"/>
                  <a:pt x="92" y="568924"/>
                </a:cubicBezTo>
                <a:cubicBezTo>
                  <a:pt x="-7505" y="184036"/>
                  <a:pt x="460510" y="0"/>
                  <a:pt x="6711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979DC04-0C71-6F6E-AA4F-673445ADB6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74430" y="2763985"/>
            <a:ext cx="1335899" cy="1190088"/>
          </a:xfrm>
          <a:custGeom>
            <a:avLst/>
            <a:gdLst>
              <a:gd name="connsiteX0" fmla="*/ 759607 w 1335899"/>
              <a:gd name="connsiteY0" fmla="*/ 125 h 1190088"/>
              <a:gd name="connsiteX1" fmla="*/ 811981 w 1335899"/>
              <a:gd name="connsiteY1" fmla="*/ 6414 h 1190088"/>
              <a:gd name="connsiteX2" fmla="*/ 1221546 w 1335899"/>
              <a:gd name="connsiteY2" fmla="*/ 1070466 h 1190088"/>
              <a:gd name="connsiteX3" fmla="*/ 5239 w 1335899"/>
              <a:gd name="connsiteY3" fmla="*/ 784696 h 1190088"/>
              <a:gd name="connsiteX4" fmla="*/ 759607 w 1335899"/>
              <a:gd name="connsiteY4" fmla="*/ 125 h 11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99" h="1190088">
                <a:moveTo>
                  <a:pt x="759607" y="125"/>
                </a:moveTo>
                <a:cubicBezTo>
                  <a:pt x="778295" y="-541"/>
                  <a:pt x="795838" y="1453"/>
                  <a:pt x="811981" y="6414"/>
                </a:cubicBezTo>
                <a:cubicBezTo>
                  <a:pt x="1070265" y="85795"/>
                  <a:pt x="1557898" y="740548"/>
                  <a:pt x="1221546" y="1070466"/>
                </a:cubicBezTo>
                <a:cubicBezTo>
                  <a:pt x="885194" y="1400384"/>
                  <a:pt x="73500" y="962038"/>
                  <a:pt x="5239" y="784696"/>
                </a:cubicBezTo>
                <a:cubicBezTo>
                  <a:pt x="-58755" y="618438"/>
                  <a:pt x="479282" y="10109"/>
                  <a:pt x="759607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50B4E8-3C98-7144-C340-C6D24AF00D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88770" y="2748704"/>
            <a:ext cx="1301909" cy="1218817"/>
          </a:xfrm>
          <a:custGeom>
            <a:avLst/>
            <a:gdLst>
              <a:gd name="connsiteX0" fmla="*/ 621383 w 1301909"/>
              <a:gd name="connsiteY0" fmla="*/ 3 h 1218817"/>
              <a:gd name="connsiteX1" fmla="*/ 1301909 w 1301909"/>
              <a:gd name="connsiteY1" fmla="*/ 628849 h 1218817"/>
              <a:gd name="connsiteX2" fmla="*/ 628776 w 1301909"/>
              <a:gd name="connsiteY2" fmla="*/ 1218815 h 1218817"/>
              <a:gd name="connsiteX3" fmla="*/ 3 w 1301909"/>
              <a:gd name="connsiteY3" fmla="*/ 635329 h 1218817"/>
              <a:gd name="connsiteX4" fmla="*/ 621383 w 1301909"/>
              <a:gd name="connsiteY4" fmla="*/ 3 h 12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909" h="1218817">
                <a:moveTo>
                  <a:pt x="621383" y="3"/>
                </a:moveTo>
                <a:cubicBezTo>
                  <a:pt x="838367" y="-1077"/>
                  <a:pt x="1301909" y="303019"/>
                  <a:pt x="1301909" y="628849"/>
                </a:cubicBezTo>
                <a:cubicBezTo>
                  <a:pt x="1301909" y="954678"/>
                  <a:pt x="845760" y="1217736"/>
                  <a:pt x="628776" y="1218815"/>
                </a:cubicBezTo>
                <a:cubicBezTo>
                  <a:pt x="411791" y="1219895"/>
                  <a:pt x="1235" y="838464"/>
                  <a:pt x="3" y="635329"/>
                </a:cubicBezTo>
                <a:cubicBezTo>
                  <a:pt x="-1229" y="432193"/>
                  <a:pt x="404398" y="1082"/>
                  <a:pt x="62138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3E65F5D0-1347-F2CA-1AC1-6D1A53EC5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3551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E68704E-A8DC-AC90-F667-6FEE13C3E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0973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3F5AC1ED-89A8-B725-6256-728470F9EA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868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F3CCCAA1-05AF-631C-A3C9-6624A1EC81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868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0863D880-3EE8-64D4-08CB-DB860ED6AA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0410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8C74E023-D18E-6039-1DE0-9A2BB63F42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410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7299E6A2-D3C9-DE9A-B1C7-F97C864DDF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5294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AD547EE1-5C3B-2287-B9E3-9F0376DF30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294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4B62DCAF-9B73-498E-0829-9496E73918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5664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B6877860-2940-382D-E00F-3B733A253F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664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38256-237D-24D6-5A38-E198DB1EB60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2393352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A92CDD-5053-BFA6-FEE3-50FFA7D6EE81}"/>
              </a:ext>
            </a:extLst>
          </p:cNvPr>
          <p:cNvCxnSpPr>
            <a:cxnSpLocks/>
          </p:cNvCxnSpPr>
          <p:nvPr userDrawn="1"/>
        </p:nvCxnSpPr>
        <p:spPr>
          <a:xfrm>
            <a:off x="1753849" y="2393352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28C8B-11F4-0BED-1FE8-E10E4DD3030A}"/>
              </a:ext>
            </a:extLst>
          </p:cNvPr>
          <p:cNvCxnSpPr>
            <a:cxnSpLocks/>
          </p:cNvCxnSpPr>
          <p:nvPr userDrawn="1"/>
        </p:nvCxnSpPr>
        <p:spPr>
          <a:xfrm>
            <a:off x="3924300" y="2391883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058929-9E17-5F0C-C475-EBB62C0D14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91883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667C6C-7D88-4368-2395-8414D68B5C3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2402544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354D76-073A-C99D-A74A-389343736C7D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2398796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F16DF89E-D658-4FD6-396D-5BDB8D50DC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0551" y="228782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B15E5DF8-5D98-0B9D-2EA1-44D9BB4CD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05163" y="229286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143A506F-C19F-441F-4497-D86E9AB332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84012" y="2288841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4F32027-9269-C3DC-33AC-A69C99A8A0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27690" y="2297879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3D9D69A-000C-EF97-2383-3A915A07B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2014" y="2290384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74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6" r:id="rId4"/>
    <p:sldLayoutId id="2147483651" r:id="rId5"/>
    <p:sldLayoutId id="2147483657" r:id="rId6"/>
    <p:sldLayoutId id="2147483659" r:id="rId7"/>
    <p:sldLayoutId id="2147483660" r:id="rId8"/>
    <p:sldLayoutId id="2147483667" r:id="rId9"/>
    <p:sldLayoutId id="2147483653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4" r:id="rId16"/>
    <p:sldLayoutId id="2147483655" r:id="rId17"/>
    <p:sldLayoutId id="214748365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D09-5AE8-1B80-5788-7810E1618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2" y="1782500"/>
            <a:ext cx="6016752" cy="1883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dirty="0">
                <a:latin typeface="Cambria" panose="02040503050406030204" pitchFamily="18" charset="0"/>
                <a:ea typeface="Cambria" panose="02040503050406030204" pitchFamily="18" charset="0"/>
              </a:rPr>
              <a:t>Introduction to CSS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5309-E364-76AB-F98A-DC9F3FD3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Bhawna Gunwani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47219B-2843-00E2-EE30-884E220C10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Corporate Trainer and Consultant</a:t>
            </a:r>
          </a:p>
        </p:txBody>
      </p:sp>
    </p:spTree>
    <p:extLst>
      <p:ext uri="{BB962C8B-B14F-4D97-AF65-F5344CB8AC3E}">
        <p14:creationId xmlns:p14="http://schemas.microsoft.com/office/powerpoint/2010/main" val="38136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Selectors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Child Selector (element1 &gt; element2)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Adjacent Sibling Selector (element1 + element2)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General Sibling Selector (element1 ~ element2)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Pseudo-Class Selector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Pseudo-Element Selector</a:t>
            </a:r>
            <a:r>
              <a:rPr lang="en-IN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 to given document for more Information.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699241" y="2804160"/>
            <a:ext cx="8793518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CSS Rule Syntax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Rule Syntax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Specifies the HTML element(s) to style.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Contains one or more declarations inside curly braces {}.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declaration consists of a property and a value, separated by a colon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 : ’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CSS attribute you want to style (e.g.,  color, font-size).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setting for the property (e.g., red, 16px).</a:t>
            </a:r>
          </a:p>
        </p:txBody>
      </p:sp>
    </p:spTree>
    <p:extLst>
      <p:ext uri="{BB962C8B-B14F-4D97-AF65-F5344CB8AC3E}">
        <p14:creationId xmlns:p14="http://schemas.microsoft.com/office/powerpoint/2010/main" val="28708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5E172-F738-A3EC-C99B-87E5D892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6" y="1013326"/>
            <a:ext cx="7876047" cy="48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CSS Text Styles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4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Text Styles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lvl="0" indent="-541338">
              <a:lnSpc>
                <a:spcPct val="150000"/>
              </a:lnSpc>
              <a:spcAft>
                <a:spcPts val="800"/>
              </a:spcAft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Color: </a:t>
            </a:r>
            <a:r>
              <a:rPr lang="en-IN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text color.</a:t>
            </a:r>
          </a:p>
          <a:p>
            <a:pPr marL="541338" lvl="0" indent="-541338">
              <a:lnSpc>
                <a:spcPct val="150000"/>
              </a:lnSpc>
              <a:spcAft>
                <a:spcPts val="800"/>
              </a:spcAft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font-family: </a:t>
            </a:r>
            <a:r>
              <a:rPr lang="en-IN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specifies the font of the text.</a:t>
            </a:r>
          </a:p>
          <a:p>
            <a:pPr marL="541338" lvl="0" indent="-541338">
              <a:lnSpc>
                <a:spcPct val="150000"/>
              </a:lnSpc>
              <a:spcAft>
                <a:spcPts val="800"/>
              </a:spcAft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font-size: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Defines the size of the text.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lvl="0" indent="-541338">
              <a:lnSpc>
                <a:spcPct val="150000"/>
              </a:lnSpc>
              <a:spcAft>
                <a:spcPts val="800"/>
              </a:spcAft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font-weight: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Controls the boldness of the text.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lvl="0" indent="-541338">
              <a:lnSpc>
                <a:spcPct val="150000"/>
              </a:lnSpc>
              <a:spcAft>
                <a:spcPts val="800"/>
              </a:spcAft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font-style: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style of the font (normal, italic, or oblique).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lvl="0" indent="-541338">
              <a:lnSpc>
                <a:spcPct val="150000"/>
              </a:lnSpc>
              <a:spcAft>
                <a:spcPts val="800"/>
              </a:spcAft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text-align: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Aligns text horizontally (left, right, center, justify).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Text Styles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text-decoration</a:t>
            </a: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Adds decoration like underline, overline, line-through.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letter-spacing: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Adjusts the space between characters.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line-height: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space between lines of text.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text-transform: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Controls text capitalization (uppercase, lowercase, capitalize).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word-spacing: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Adjusts the space between words.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 to given document for more Information.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CSS Color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Defining Color Values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2239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Colors in CSS most often specified in the following formats: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Color keyword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 like "red", "green", "blue", "transparent", etc.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HEX value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 like "#ff0000", "#00ff00", etc.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RGB value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- like "rgb(255, 0, 0)"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CSS Background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699241" y="2804160"/>
            <a:ext cx="8793518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CSS 3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CSS Background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2239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Used to control the background styling of HTML elements.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Includes colors, images, and positioning for flexibility.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Allows control over size, repeat patterns, and attachment behavior.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Enhances user experience with visually appealing backgrounds.</a:t>
            </a:r>
          </a:p>
        </p:txBody>
      </p:sp>
    </p:spTree>
    <p:extLst>
      <p:ext uri="{BB962C8B-B14F-4D97-AF65-F5344CB8AC3E}">
        <p14:creationId xmlns:p14="http://schemas.microsoft.com/office/powerpoint/2010/main" val="19991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Background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background-color: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background color of an element.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background-image: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Adds an image as the background.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background-position: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Positions the background image.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background-repeat: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Controls whether the background image repeats.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background-size: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Resizes the background image (cover, contain, custom sizes).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background-attachment: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Fixes the background relative to the viewport.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CSS Fonts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9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CSS Fonts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33477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Control the appearance and style of text on a webpage.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web-safe fonts or custom fonts (via @font free).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Includes size, weight, style, and variant for flexibility.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Allows embedding of non-standard fonts using @font free.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Enables dynamic text size adjustments for different devices.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Improves readability and visual design with precise text control.</a:t>
            </a:r>
          </a:p>
        </p:txBody>
      </p:sp>
    </p:spTree>
    <p:extLst>
      <p:ext uri="{BB962C8B-B14F-4D97-AF65-F5344CB8AC3E}">
        <p14:creationId xmlns:p14="http://schemas.microsoft.com/office/powerpoint/2010/main" val="6640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Fonts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font-family: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Specifies the font of the text.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font-size: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Defines the size of the font.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font-weight: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Sets the thickness of the font (normal, bold, etc.).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font-style: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Controls the style of the font (normal, italic, oblique).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font-variant: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Displays text in small-caps or normal.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font-stretch: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Adjusts the width of the font (condensed, expanded).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@font-face: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Allows custom fonts to be loaded.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line-height: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height of the line (space between lines of text).</a:t>
            </a:r>
            <a:endParaRPr lang="en-IN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Styling Links with CSS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9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CSS Links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2239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Links or hyperlinks are an essential part of a website.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allows visitors to navigate through the site.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Therefore, styling the links properly is an important aspect of building a user-friendly website.</a:t>
            </a:r>
          </a:p>
        </p:txBody>
      </p:sp>
    </p:spTree>
    <p:extLst>
      <p:ext uri="{BB962C8B-B14F-4D97-AF65-F5344CB8AC3E}">
        <p14:creationId xmlns:p14="http://schemas.microsoft.com/office/powerpoint/2010/main" val="39679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CSS Links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390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link has four different states — link, visited, active and hover.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These four states of a link can be styled differently through using the following anchor pseudo-class selectors.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a:link 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define styles for normal or unvisited links.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a:visited 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define styles for links that the user has already visited.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a:hover 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define styles for a link when the user place the mouse pointer.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a:active 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define styles for links when they are being clicked.</a:t>
            </a:r>
          </a:p>
        </p:txBody>
      </p:sp>
    </p:spTree>
    <p:extLst>
      <p:ext uri="{BB962C8B-B14F-4D97-AF65-F5344CB8AC3E}">
        <p14:creationId xmlns:p14="http://schemas.microsoft.com/office/powerpoint/2010/main" val="38523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Setting Custom Color of Links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E4F96-D6E7-188C-CD1C-30D3095E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901"/>
          <a:stretch/>
        </p:blipFill>
        <p:spPr>
          <a:xfrm>
            <a:off x="4046039" y="1656384"/>
            <a:ext cx="4099922" cy="49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Making Text Links Look Like Buttons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0DD32-7237-D143-BD39-B31DB6D2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18" y="1718812"/>
            <a:ext cx="4775164" cy="4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Introduction to CSS 3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CSS3 is the latest version of Cascading Style Sheets, used for styling web pages.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Split into smaller modules for easier updates.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Supports transitions and keyframe animations.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Uses media queries for adapting to screen sizes.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Reduces image usage for faster loading.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DE080-21D8-CCE1-12C1-2210DA9A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326" y="3587262"/>
            <a:ext cx="2667614" cy="28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Styling Lists with CSS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5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CSS Lists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390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CSS provides the several properties for styling and formatting the most used unordered and ordered lists. These CSS list properties typically allow you to: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Control the shape or appearance of the marker.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Specify an image for the marker rather than a bullet point or number.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Set the distance between a marker and the text in the list.</a:t>
            </a:r>
          </a:p>
          <a:p>
            <a:pPr marL="998538" lvl="1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Arial" panose="020B0604020202020204" pitchFamily="34" charset="0"/>
              <a:buChar char="•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Specify whether the marker would appear inside or outside of the box containing the list items.</a:t>
            </a:r>
          </a:p>
        </p:txBody>
      </p:sp>
    </p:spTree>
    <p:extLst>
      <p:ext uri="{BB962C8B-B14F-4D97-AF65-F5344CB8AC3E}">
        <p14:creationId xmlns:p14="http://schemas.microsoft.com/office/powerpoint/2010/main" val="1534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Lists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list-style-type: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Defines the bullet or numbering style (e.g., disc, circle, decimal).</a:t>
            </a:r>
            <a:endParaRPr lang="en-US" sz="2400" b="1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list-style-position: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position of the bullet (inside or outside the list item).</a:t>
            </a:r>
            <a:endParaRPr lang="en-US" sz="2400" b="1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list-style-image: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Uses a custom image as the list marker.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473153" y="2804160"/>
            <a:ext cx="9245694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Styling Tables with CSS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75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mbria" panose="02040503050406030204" pitchFamily="18" charset="0"/>
                <a:ea typeface="Cambria" panose="02040503050406030204" pitchFamily="18" charset="0"/>
              </a:rPr>
              <a:t>CSS Tables</a:t>
            </a:r>
            <a:endParaRPr lang="en-US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40EAD-6905-EC31-3B08-9C185FFC9166}"/>
              </a:ext>
            </a:extLst>
          </p:cNvPr>
          <p:cNvSpPr/>
          <p:nvPr/>
        </p:nvSpPr>
        <p:spPr>
          <a:xfrm>
            <a:off x="388192" y="1478113"/>
            <a:ext cx="11344275" cy="16857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Tables are typically used to display tabular data, such as financial reports.</a:t>
            </a:r>
          </a:p>
          <a:p>
            <a:pPr marL="541338" indent="-541338" fontAlgn="base">
              <a:lnSpc>
                <a:spcPct val="150000"/>
              </a:lnSpc>
              <a:buClr>
                <a:schemeClr val="accent4"/>
              </a:buClr>
              <a:buSzPct val="85000"/>
              <a:buFont typeface="Wingdings" panose="05000000000000000000" pitchFamily="2" charset="2"/>
              <a:buChar char="q"/>
              <a:tabLst>
                <a:tab pos="457200" algn="l"/>
                <a:tab pos="51117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CSS provides several properties that allow you to control the layout and presentation of the table elements.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2106C8-BBC4-57DB-043A-D8B08C92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22009"/>
              </p:ext>
            </p:extLst>
          </p:nvPr>
        </p:nvGraphicFramePr>
        <p:xfrm>
          <a:off x="7055918" y="3821561"/>
          <a:ext cx="4412465" cy="240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493">
                  <a:extLst>
                    <a:ext uri="{9D8B030D-6E8A-4147-A177-3AD203B41FA5}">
                      <a16:colId xmlns:a16="http://schemas.microsoft.com/office/drawing/2014/main" val="2880339339"/>
                    </a:ext>
                  </a:extLst>
                </a:gridCol>
                <a:gridCol w="882493">
                  <a:extLst>
                    <a:ext uri="{9D8B030D-6E8A-4147-A177-3AD203B41FA5}">
                      <a16:colId xmlns:a16="http://schemas.microsoft.com/office/drawing/2014/main" val="3777032615"/>
                    </a:ext>
                  </a:extLst>
                </a:gridCol>
                <a:gridCol w="882493">
                  <a:extLst>
                    <a:ext uri="{9D8B030D-6E8A-4147-A177-3AD203B41FA5}">
                      <a16:colId xmlns:a16="http://schemas.microsoft.com/office/drawing/2014/main" val="668296682"/>
                    </a:ext>
                  </a:extLst>
                </a:gridCol>
                <a:gridCol w="882493">
                  <a:extLst>
                    <a:ext uri="{9D8B030D-6E8A-4147-A177-3AD203B41FA5}">
                      <a16:colId xmlns:a16="http://schemas.microsoft.com/office/drawing/2014/main" val="4042623477"/>
                    </a:ext>
                  </a:extLst>
                </a:gridCol>
                <a:gridCol w="882493">
                  <a:extLst>
                    <a:ext uri="{9D8B030D-6E8A-4147-A177-3AD203B41FA5}">
                      <a16:colId xmlns:a16="http://schemas.microsoft.com/office/drawing/2014/main" val="1531814326"/>
                    </a:ext>
                  </a:extLst>
                </a:gridCol>
              </a:tblGrid>
              <a:tr h="602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7502"/>
                  </a:ext>
                </a:extLst>
              </a:tr>
              <a:tr h="6024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91918"/>
                  </a:ext>
                </a:extLst>
              </a:tr>
              <a:tr h="6024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45913"/>
                  </a:ext>
                </a:extLst>
              </a:tr>
              <a:tr h="6024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2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Tables Elements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border-collapse: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Controls whether table borders are collapsed or separated.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border-spacing: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Sets the space between table cells.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table-layout: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Controls the table's layout algorithm (fixed or auto).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Tables Elements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caption-side: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Positions the table caption (top or bottom).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text-align: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Aligns text within table cells.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vertical-align: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Aligns text vertically within table cells.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width: </a:t>
            </a:r>
            <a:r>
              <a:rPr lang="en-US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Adjusts the width of table columns or entire table.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65AF-CAB8-12AE-C3C1-7A09F870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3" y="2725993"/>
            <a:ext cx="5261143" cy="931607"/>
          </a:xfrm>
        </p:spPr>
        <p:txBody>
          <a:bodyPr/>
          <a:lstStyle/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It’s a Wrap!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59F8C-1837-3F70-D6F4-3815B38F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3765">
            <a:off x="6324010" y="1317456"/>
            <a:ext cx="4680287" cy="46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Including CSS into HTML Document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Inline CSS: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Applied using a &lt;style&gt; attribute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affect a single HTML element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Mixes presentation and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CB4E8-1C16-A7DE-DBF9-1C5EFBA9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93" y="4181844"/>
            <a:ext cx="848796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Including CSS into HTML Document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Internal CSS (Embedded CSS):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Styles contained in a &lt;style&gt; element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Specific to a single HTML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5863-BF06-F6D2-6F3D-09A0CBAD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10" y="3358662"/>
            <a:ext cx="3631104" cy="32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Including CSS into HTML Document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External CSS: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CSS is stored in its own file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Changes can be made in a single location</a:t>
            </a:r>
          </a:p>
          <a:p>
            <a:pPr lvl="1">
              <a:lnSpc>
                <a:spcPct val="150000"/>
              </a:lnSpc>
              <a:buSzPct val="85000"/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is the preferred method for larger websites because it separates content (HTML) from design (CSS) and allows for reusable styles across multiple pages.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9DB0F-EE41-EC36-80BE-323202E9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37" y="4485063"/>
            <a:ext cx="729716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51944-4BBF-B0FC-10CA-A1C5113E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63"/>
          <a:stretch/>
        </p:blipFill>
        <p:spPr>
          <a:xfrm>
            <a:off x="0" y="957521"/>
            <a:ext cx="12192000" cy="49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3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699241" y="2804160"/>
            <a:ext cx="8793518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CSS Selectors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9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CSS Selectors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7BA198-98BA-67F4-849F-29A48E29A5CA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Universal Selector (*)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Type Selector (Element Selector)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Class Selector (.</a:t>
            </a:r>
            <a:r>
              <a:rPr lang="en-IN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classname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 Selector (#idname)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Attribute Selector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Descendant Selector (element1 element2)</a:t>
            </a:r>
            <a:r>
              <a:rPr lang="en-IN" sz="24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00273B"/>
      </a:dk2>
      <a:lt2>
        <a:srgbClr val="E7E6E6"/>
      </a:lt2>
      <a:accent1>
        <a:srgbClr val="FED64E"/>
      </a:accent1>
      <a:accent2>
        <a:srgbClr val="F9A81D"/>
      </a:accent2>
      <a:accent3>
        <a:srgbClr val="91CBD6"/>
      </a:accent3>
      <a:accent4>
        <a:srgbClr val="00CEE4"/>
      </a:accent4>
      <a:accent5>
        <a:srgbClr val="FF709D"/>
      </a:accent5>
      <a:accent6>
        <a:srgbClr val="A773F4"/>
      </a:accent6>
      <a:hlink>
        <a:srgbClr val="0563C1"/>
      </a:hlink>
      <a:folHlink>
        <a:srgbClr val="954F72"/>
      </a:folHlink>
    </a:clrScheme>
    <a:fontScheme name="Custom 32">
      <a:majorFont>
        <a:latin typeface="Abadi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ent-Design_Win32_CP_v6" id="{0191160B-D23B-4202-8AA1-9B54441F7748}" vid="{4EC44E1B-88B9-4D33-A912-F77AF4601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A04A5D-E193-40D6-992B-B6ABCFF3D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AB12A-BB9C-40AB-9BAB-8217F092530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7EF4CA5-C432-411D-B1FE-6A334FA46A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13799</TotalTime>
  <Words>1211</Words>
  <Application>Microsoft Office PowerPoint</Application>
  <PresentationFormat>Widescreen</PresentationFormat>
  <Paragraphs>174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Abadi</vt:lpstr>
      <vt:lpstr>Arial</vt:lpstr>
      <vt:lpstr>Calibri</vt:lpstr>
      <vt:lpstr>Cambria</vt:lpstr>
      <vt:lpstr>Source Sans Pro</vt:lpstr>
      <vt:lpstr>Source Sans Pro Light</vt:lpstr>
      <vt:lpstr>Wingdings</vt:lpstr>
      <vt:lpstr>Office Theme</vt:lpstr>
      <vt:lpstr>Introduction to CSS 3</vt:lpstr>
      <vt:lpstr>PowerPoint Presentation</vt:lpstr>
      <vt:lpstr>Introduction to CSS 3</vt:lpstr>
      <vt:lpstr>Including CSS into HTML Document</vt:lpstr>
      <vt:lpstr>Including CSS into HTML Document</vt:lpstr>
      <vt:lpstr>Including CSS into HTML Document</vt:lpstr>
      <vt:lpstr>PowerPoint Presentation</vt:lpstr>
      <vt:lpstr>PowerPoint Presentation</vt:lpstr>
      <vt:lpstr>CSS Selectors</vt:lpstr>
      <vt:lpstr>CSS Selectors</vt:lpstr>
      <vt:lpstr>PowerPoint Presentation</vt:lpstr>
      <vt:lpstr>CSS Rule Syntax</vt:lpstr>
      <vt:lpstr>PowerPoint Presentation</vt:lpstr>
      <vt:lpstr>PowerPoint Presentation</vt:lpstr>
      <vt:lpstr>CSS Text Styles</vt:lpstr>
      <vt:lpstr>CSS Text Styles</vt:lpstr>
      <vt:lpstr>PowerPoint Presentation</vt:lpstr>
      <vt:lpstr>Defining Color Values</vt:lpstr>
      <vt:lpstr>PowerPoint Presentation</vt:lpstr>
      <vt:lpstr>CSS Background</vt:lpstr>
      <vt:lpstr>CSS Background</vt:lpstr>
      <vt:lpstr>PowerPoint Presentation</vt:lpstr>
      <vt:lpstr>CSS Fonts</vt:lpstr>
      <vt:lpstr>CSS Fonts</vt:lpstr>
      <vt:lpstr>PowerPoint Presentation</vt:lpstr>
      <vt:lpstr>CSS Links</vt:lpstr>
      <vt:lpstr>CSS Links</vt:lpstr>
      <vt:lpstr>Setting Custom Color of Links</vt:lpstr>
      <vt:lpstr>Making Text Links Look Like Buttons</vt:lpstr>
      <vt:lpstr>PowerPoint Presentation</vt:lpstr>
      <vt:lpstr>CSS Lists</vt:lpstr>
      <vt:lpstr>CSS Lists</vt:lpstr>
      <vt:lpstr>PowerPoint Presentation</vt:lpstr>
      <vt:lpstr>CSS Tables</vt:lpstr>
      <vt:lpstr>CSS Tables Elements</vt:lpstr>
      <vt:lpstr>CSS Tables Elements</vt:lpstr>
      <vt:lpstr>It’s a Wrap!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</dc:title>
  <dc:creator>Bhawna Gunwani</dc:creator>
  <cp:lastModifiedBy>YASH GUPTA</cp:lastModifiedBy>
  <cp:revision>1149</cp:revision>
  <dcterms:created xsi:type="dcterms:W3CDTF">2024-02-07T15:14:53Z</dcterms:created>
  <dcterms:modified xsi:type="dcterms:W3CDTF">2024-09-11T12:48:19Z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