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sldIdLst>
    <p:sldId id="744" r:id="rId5"/>
    <p:sldId id="634" r:id="rId6"/>
    <p:sldId id="755" r:id="rId7"/>
    <p:sldId id="765" r:id="rId8"/>
    <p:sldId id="809" r:id="rId9"/>
    <p:sldId id="806" r:id="rId10"/>
    <p:sldId id="807" r:id="rId11"/>
    <p:sldId id="808" r:id="rId12"/>
    <p:sldId id="641" r:id="rId13"/>
    <p:sldId id="642" r:id="rId14"/>
    <p:sldId id="756" r:id="rId15"/>
    <p:sldId id="766" r:id="rId16"/>
    <p:sldId id="767" r:id="rId17"/>
    <p:sldId id="768" r:id="rId18"/>
    <p:sldId id="769" r:id="rId19"/>
    <p:sldId id="770" r:id="rId20"/>
    <p:sldId id="771" r:id="rId21"/>
    <p:sldId id="773" r:id="rId22"/>
    <p:sldId id="757" r:id="rId23"/>
    <p:sldId id="774" r:id="rId24"/>
    <p:sldId id="775" r:id="rId25"/>
    <p:sldId id="777" r:id="rId26"/>
    <p:sldId id="778" r:id="rId27"/>
    <p:sldId id="779" r:id="rId28"/>
    <p:sldId id="780" r:id="rId29"/>
    <p:sldId id="781" r:id="rId30"/>
    <p:sldId id="782" r:id="rId31"/>
    <p:sldId id="783" r:id="rId32"/>
    <p:sldId id="784" r:id="rId33"/>
    <p:sldId id="785" r:id="rId34"/>
    <p:sldId id="786" r:id="rId35"/>
    <p:sldId id="787" r:id="rId36"/>
    <p:sldId id="788" r:id="rId37"/>
    <p:sldId id="789" r:id="rId38"/>
    <p:sldId id="791" r:id="rId39"/>
    <p:sldId id="792" r:id="rId40"/>
    <p:sldId id="793" r:id="rId41"/>
    <p:sldId id="794" r:id="rId42"/>
    <p:sldId id="800" r:id="rId43"/>
    <p:sldId id="801" r:id="rId44"/>
    <p:sldId id="802" r:id="rId45"/>
    <p:sldId id="803" r:id="rId46"/>
    <p:sldId id="804" r:id="rId47"/>
    <p:sldId id="805" r:id="rId48"/>
    <p:sldId id="799" r:id="rId49"/>
    <p:sldId id="795" r:id="rId50"/>
    <p:sldId id="797" r:id="rId51"/>
    <p:sldId id="798" r:id="rId52"/>
    <p:sldId id="4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1D"/>
    <a:srgbClr val="F26E24"/>
    <a:srgbClr val="6EE3EF"/>
    <a:srgbClr val="FE6D73"/>
    <a:srgbClr val="A773F4"/>
    <a:srgbClr val="00283C"/>
    <a:srgbClr val="002E45"/>
    <a:srgbClr val="384051"/>
    <a:srgbClr val="00CEE5"/>
    <a:srgbClr val="FFD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DB32F-3743-4C89-A4CF-4BDCA2FF21A7}" v="2" dt="2024-09-11T12:41:43.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8" autoAdjust="0"/>
    <p:restoredTop sz="92941" autoAdjust="0"/>
  </p:normalViewPr>
  <p:slideViewPr>
    <p:cSldViewPr snapToGrid="0">
      <p:cViewPr varScale="1">
        <p:scale>
          <a:sx n="59" d="100"/>
          <a:sy n="59" d="100"/>
        </p:scale>
        <p:origin x="7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realmec15@gmail.com" userId="96ecc678ac4d3d61" providerId="LiveId" clId="{9D2EF93E-A407-49B1-9629-643802BB39A8}"/>
    <pc:docChg chg="undo redo custSel addSld delSld modSld sldOrd">
      <pc:chgData name="yashrealmec15@gmail.com" userId="96ecc678ac4d3d61" providerId="LiveId" clId="{9D2EF93E-A407-49B1-9629-643802BB39A8}" dt="2024-07-14T09:11:52.321" v="49"/>
      <pc:docMkLst>
        <pc:docMk/>
      </pc:docMkLst>
      <pc:sldChg chg="modSp mod">
        <pc:chgData name="yashrealmec15@gmail.com" userId="96ecc678ac4d3d61" providerId="LiveId" clId="{9D2EF93E-A407-49B1-9629-643802BB39A8}" dt="2024-07-14T09:11:51.896" v="38"/>
        <pc:sldMkLst>
          <pc:docMk/>
          <pc:sldMk cId="3243435926" sldId="634"/>
        </pc:sldMkLst>
        <pc:spChg chg="mod">
          <ac:chgData name="yashrealmec15@gmail.com" userId="96ecc678ac4d3d61" providerId="LiveId" clId="{9D2EF93E-A407-49B1-9629-643802BB39A8}" dt="2024-07-14T09:11:51.896" v="38"/>
          <ac:spMkLst>
            <pc:docMk/>
            <pc:sldMk cId="3243435926" sldId="634"/>
            <ac:spMk id="4" creationId="{589D8245-E8BD-5155-E4C1-8A4C6DDCAD34}"/>
          </ac:spMkLst>
        </pc:spChg>
      </pc:sldChg>
      <pc:sldChg chg="addSp delSp modSp mod ord addAnim delAnim modAnim">
        <pc:chgData name="yashrealmec15@gmail.com" userId="96ecc678ac4d3d61" providerId="LiveId" clId="{9D2EF93E-A407-49B1-9629-643802BB39A8}" dt="2024-07-14T09:11:52.216" v="47" actId="20578"/>
        <pc:sldMkLst>
          <pc:docMk/>
          <pc:sldMk cId="3643253203" sldId="639"/>
        </pc:sldMkLst>
        <pc:spChg chg="mod">
          <ac:chgData name="yashrealmec15@gmail.com" userId="96ecc678ac4d3d61" providerId="LiveId" clId="{9D2EF93E-A407-49B1-9629-643802BB39A8}" dt="2024-07-14T09:11:52.183" v="46" actId="20577"/>
          <ac:spMkLst>
            <pc:docMk/>
            <pc:sldMk cId="3643253203" sldId="639"/>
            <ac:spMk id="2" creationId="{F84C86F3-DA51-F012-B62D-5124A687DDFF}"/>
          </ac:spMkLst>
        </pc:spChg>
        <pc:spChg chg="add mod">
          <ac:chgData name="yashrealmec15@gmail.com" userId="96ecc678ac4d3d61" providerId="LiveId" clId="{9D2EF93E-A407-49B1-9629-643802BB39A8}" dt="2024-07-14T09:10:52.246" v="30"/>
          <ac:spMkLst>
            <pc:docMk/>
            <pc:sldMk cId="3643253203" sldId="639"/>
            <ac:spMk id="3" creationId="{287BA198-98BA-67F4-849F-29A48E29A5CA}"/>
          </ac:spMkLst>
        </pc:spChg>
        <pc:spChg chg="add del mod">
          <ac:chgData name="yashrealmec15@gmail.com" userId="96ecc678ac4d3d61" providerId="LiveId" clId="{9D2EF93E-A407-49B1-9629-643802BB39A8}" dt="2024-07-14T09:11:52.021" v="42" actId="478"/>
          <ac:spMkLst>
            <pc:docMk/>
            <pc:sldMk cId="3643253203" sldId="639"/>
            <ac:spMk id="4" creationId="{97463037-CE49-9CFF-324C-04ACA6AFC1DE}"/>
          </ac:spMkLst>
        </pc:spChg>
        <pc:spChg chg="add del mod">
          <ac:chgData name="yashrealmec15@gmail.com" userId="96ecc678ac4d3d61" providerId="LiveId" clId="{9D2EF93E-A407-49B1-9629-643802BB39A8}" dt="2024-07-14T09:11:51.973" v="40" actId="478"/>
          <ac:spMkLst>
            <pc:docMk/>
            <pc:sldMk cId="3643253203" sldId="639"/>
            <ac:spMk id="6" creationId="{25E56DC5-75D2-AB97-1697-FEA744AC24B2}"/>
          </ac:spMkLst>
        </pc:spChg>
        <pc:spChg chg="add del">
          <ac:chgData name="yashrealmec15@gmail.com" userId="96ecc678ac4d3d61" providerId="LiveId" clId="{9D2EF93E-A407-49B1-9629-643802BB39A8}" dt="2024-07-14T09:11:52.121" v="45" actId="21"/>
          <ac:spMkLst>
            <pc:docMk/>
            <pc:sldMk cId="3643253203" sldId="639"/>
            <ac:spMk id="8" creationId="{287BA198-98BA-67F4-849F-29A48E29A5CA}"/>
          </ac:spMkLst>
        </pc:spChg>
        <pc:picChg chg="mod">
          <ac:chgData name="yashrealmec15@gmail.com" userId="96ecc678ac4d3d61" providerId="LiveId" clId="{9D2EF93E-A407-49B1-9629-643802BB39A8}" dt="2024-07-02T11:08:57.929" v="0" actId="1076"/>
          <ac:picMkLst>
            <pc:docMk/>
            <pc:sldMk cId="3643253203" sldId="639"/>
            <ac:picMk id="9" creationId="{8FB31B4C-5351-1359-C357-CA8330ACA347}"/>
          </ac:picMkLst>
        </pc:picChg>
      </pc:sldChg>
      <pc:sldChg chg="modSp modAnim">
        <pc:chgData name="yashrealmec15@gmail.com" userId="96ecc678ac4d3d61" providerId="LiveId" clId="{9D2EF93E-A407-49B1-9629-643802BB39A8}" dt="2024-07-14T09:11:52.321" v="49"/>
        <pc:sldMkLst>
          <pc:docMk/>
          <pc:sldMk cId="3813672006" sldId="744"/>
        </pc:sldMkLst>
        <pc:spChg chg="mod">
          <ac:chgData name="yashrealmec15@gmail.com" userId="96ecc678ac4d3d61" providerId="LiveId" clId="{9D2EF93E-A407-49B1-9629-643802BB39A8}" dt="2024-07-14T09:09:33.185" v="9"/>
          <ac:spMkLst>
            <pc:docMk/>
            <pc:sldMk cId="3813672006" sldId="744"/>
            <ac:spMk id="2" creationId="{6A6A7D09-5AE8-1B80-5788-7810E161878F}"/>
          </ac:spMkLst>
        </pc:spChg>
      </pc:sldChg>
      <pc:sldChg chg="add del">
        <pc:chgData name="yashrealmec15@gmail.com" userId="96ecc678ac4d3d61" providerId="LiveId" clId="{9D2EF93E-A407-49B1-9629-643802BB39A8}" dt="2024-07-14T09:11:52.321" v="48" actId="2890"/>
        <pc:sldMkLst>
          <pc:docMk/>
          <pc:sldMk cId="4015688016" sldId="755"/>
        </pc:sldMkLst>
      </pc:sldChg>
    </pc:docChg>
  </pc:docChgLst>
  <pc:docChgLst>
    <pc:chgData name="yashrealmec15@gmail.com" userId="96ecc678ac4d3d61" providerId="LiveId" clId="{49D23DAE-1727-4B62-919E-5481B1DC5217}"/>
    <pc:docChg chg="undo redo custSel addSld delSld modSld sldOrd modMainMaster">
      <pc:chgData name="yashrealmec15@gmail.com" userId="96ecc678ac4d3d61" providerId="LiveId" clId="{49D23DAE-1727-4B62-919E-5481B1DC5217}" dt="2024-07-15T08:52:06.664" v="776" actId="20577"/>
      <pc:docMkLst>
        <pc:docMk/>
      </pc:docMkLst>
      <pc:sldChg chg="modSp mod">
        <pc:chgData name="yashrealmec15@gmail.com" userId="96ecc678ac4d3d61" providerId="LiveId" clId="{49D23DAE-1727-4B62-919E-5481B1DC5217}" dt="2024-07-15T08:41:50.908" v="712" actId="1076"/>
        <pc:sldMkLst>
          <pc:docMk/>
          <pc:sldMk cId="3243435926" sldId="634"/>
        </pc:sldMkLst>
        <pc:spChg chg="mod">
          <ac:chgData name="yashrealmec15@gmail.com" userId="96ecc678ac4d3d61" providerId="LiveId" clId="{49D23DAE-1727-4B62-919E-5481B1DC5217}" dt="2024-07-15T08:41:50.908" v="712" actId="1076"/>
          <ac:spMkLst>
            <pc:docMk/>
            <pc:sldMk cId="3243435926" sldId="634"/>
            <ac:spMk id="4" creationId="{589D8245-E8BD-5155-E4C1-8A4C6DDCAD34}"/>
          </ac:spMkLst>
        </pc:spChg>
      </pc:sldChg>
      <pc:sldChg chg="delSp modSp mod ord delAnim modAnim">
        <pc:chgData name="yashrealmec15@gmail.com" userId="96ecc678ac4d3d61" providerId="LiveId" clId="{49D23DAE-1727-4B62-919E-5481B1DC5217}" dt="2024-07-14T09:33:25.364" v="40" actId="20577"/>
        <pc:sldMkLst>
          <pc:docMk/>
          <pc:sldMk cId="3643253203" sldId="639"/>
        </pc:sldMkLst>
        <pc:spChg chg="mod">
          <ac:chgData name="yashrealmec15@gmail.com" userId="96ecc678ac4d3d61" providerId="LiveId" clId="{49D23DAE-1727-4B62-919E-5481B1DC5217}" dt="2024-07-14T09:33:25.364" v="40" actId="20577"/>
          <ac:spMkLst>
            <pc:docMk/>
            <pc:sldMk cId="3643253203" sldId="639"/>
            <ac:spMk id="2" creationId="{F84C86F3-DA51-F012-B62D-5124A687DDFF}"/>
          </ac:spMkLst>
        </pc:spChg>
        <pc:spChg chg="mod">
          <ac:chgData name="yashrealmec15@gmail.com" userId="96ecc678ac4d3d61" providerId="LiveId" clId="{49D23DAE-1727-4B62-919E-5481B1DC5217}" dt="2024-07-14T09:32:42.481" v="35" actId="20577"/>
          <ac:spMkLst>
            <pc:docMk/>
            <pc:sldMk cId="3643253203" sldId="639"/>
            <ac:spMk id="8" creationId="{287BA198-98BA-67F4-849F-29A48E29A5CA}"/>
          </ac:spMkLst>
        </pc:spChg>
        <pc:picChg chg="del">
          <ac:chgData name="yashrealmec15@gmail.com" userId="96ecc678ac4d3d61" providerId="LiveId" clId="{49D23DAE-1727-4B62-919E-5481B1DC5217}" dt="2024-07-14T09:30:21.987" v="22" actId="478"/>
          <ac:picMkLst>
            <pc:docMk/>
            <pc:sldMk cId="3643253203" sldId="639"/>
            <ac:picMk id="9" creationId="{8FB31B4C-5351-1359-C357-CA8330ACA347}"/>
          </ac:picMkLst>
        </pc:picChg>
      </pc:sldChg>
      <pc:sldChg chg="addSp delSp modSp mod delAnim modAnim">
        <pc:chgData name="yashrealmec15@gmail.com" userId="96ecc678ac4d3d61" providerId="LiveId" clId="{49D23DAE-1727-4B62-919E-5481B1DC5217}" dt="2024-07-15T08:43:38.672" v="723" actId="1076"/>
        <pc:sldMkLst>
          <pc:docMk/>
          <pc:sldMk cId="1045065311" sldId="640"/>
        </pc:sldMkLst>
        <pc:spChg chg="mod">
          <ac:chgData name="yashrealmec15@gmail.com" userId="96ecc678ac4d3d61" providerId="LiveId" clId="{49D23DAE-1727-4B62-919E-5481B1DC5217}" dt="2024-07-14T09:34:39.878" v="72"/>
          <ac:spMkLst>
            <pc:docMk/>
            <pc:sldMk cId="1045065311" sldId="640"/>
            <ac:spMk id="2" creationId="{F84C86F3-DA51-F012-B62D-5124A687DDFF}"/>
          </ac:spMkLst>
        </pc:spChg>
        <pc:spChg chg="del">
          <ac:chgData name="yashrealmec15@gmail.com" userId="96ecc678ac4d3d61" providerId="LiveId" clId="{49D23DAE-1727-4B62-919E-5481B1DC5217}" dt="2024-07-14T09:34:46.826" v="73" actId="478"/>
          <ac:spMkLst>
            <pc:docMk/>
            <pc:sldMk cId="1045065311" sldId="640"/>
            <ac:spMk id="3" creationId="{6EB04F52-81CD-F7CA-995B-F5F38920D28C}"/>
          </ac:spMkLst>
        </pc:spChg>
        <pc:spChg chg="mod">
          <ac:chgData name="yashrealmec15@gmail.com" userId="96ecc678ac4d3d61" providerId="LiveId" clId="{49D23DAE-1727-4B62-919E-5481B1DC5217}" dt="2024-07-14T09:34:54.199" v="74"/>
          <ac:spMkLst>
            <pc:docMk/>
            <pc:sldMk cId="1045065311" sldId="640"/>
            <ac:spMk id="6" creationId="{61B2032A-BD6F-7833-DD11-F3F47BE44BAD}"/>
          </ac:spMkLst>
        </pc:spChg>
        <pc:spChg chg="mod">
          <ac:chgData name="yashrealmec15@gmail.com" userId="96ecc678ac4d3d61" providerId="LiveId" clId="{49D23DAE-1727-4B62-919E-5481B1DC5217}" dt="2024-07-14T09:34:54.199" v="74"/>
          <ac:spMkLst>
            <pc:docMk/>
            <pc:sldMk cId="1045065311" sldId="640"/>
            <ac:spMk id="7" creationId="{04D059D2-1CD4-CE51-66A6-423257A83E4F}"/>
          </ac:spMkLst>
        </pc:spChg>
        <pc:spChg chg="mod">
          <ac:chgData name="yashrealmec15@gmail.com" userId="96ecc678ac4d3d61" providerId="LiveId" clId="{49D23DAE-1727-4B62-919E-5481B1DC5217}" dt="2024-07-14T09:34:54.199" v="74"/>
          <ac:spMkLst>
            <pc:docMk/>
            <pc:sldMk cId="1045065311" sldId="640"/>
            <ac:spMk id="8" creationId="{44778B3F-E145-85D3-A58D-3EC0F17D30D3}"/>
          </ac:spMkLst>
        </pc:spChg>
        <pc:spChg chg="mod">
          <ac:chgData name="yashrealmec15@gmail.com" userId="96ecc678ac4d3d61" providerId="LiveId" clId="{49D23DAE-1727-4B62-919E-5481B1DC5217}" dt="2024-07-14T09:35:27.437" v="76" actId="207"/>
          <ac:spMkLst>
            <pc:docMk/>
            <pc:sldMk cId="1045065311" sldId="640"/>
            <ac:spMk id="9" creationId="{A453FFCC-BDD0-A3E8-B70F-A4A1703EFB96}"/>
          </ac:spMkLst>
        </pc:spChg>
        <pc:spChg chg="mod">
          <ac:chgData name="yashrealmec15@gmail.com" userId="96ecc678ac4d3d61" providerId="LiveId" clId="{49D23DAE-1727-4B62-919E-5481B1DC5217}" dt="2024-07-14T09:35:31.418" v="77" actId="207"/>
          <ac:spMkLst>
            <pc:docMk/>
            <pc:sldMk cId="1045065311" sldId="640"/>
            <ac:spMk id="10" creationId="{BE6789CE-52A2-EC98-E23D-1A69A6C36BD2}"/>
          </ac:spMkLst>
        </pc:spChg>
        <pc:grpChg chg="add mod">
          <ac:chgData name="yashrealmec15@gmail.com" userId="96ecc678ac4d3d61" providerId="LiveId" clId="{49D23DAE-1727-4B62-919E-5481B1DC5217}" dt="2024-07-15T08:43:38.672" v="723" actId="1076"/>
          <ac:grpSpMkLst>
            <pc:docMk/>
            <pc:sldMk cId="1045065311" sldId="640"/>
            <ac:grpSpMk id="4" creationId="{CA007AC0-3A46-BE50-6A78-3F2B25B7F4D0}"/>
          </ac:grpSpMkLst>
        </pc:grpChg>
        <pc:cxnChg chg="mod">
          <ac:chgData name="yashrealmec15@gmail.com" userId="96ecc678ac4d3d61" providerId="LiveId" clId="{49D23DAE-1727-4B62-919E-5481B1DC5217}" dt="2024-07-14T09:34:54.199" v="74"/>
          <ac:cxnSpMkLst>
            <pc:docMk/>
            <pc:sldMk cId="1045065311" sldId="640"/>
            <ac:cxnSpMk id="11" creationId="{0670845C-4E91-6938-B91A-35F210136B03}"/>
          </ac:cxnSpMkLst>
        </pc:cxnChg>
        <pc:cxnChg chg="mod">
          <ac:chgData name="yashrealmec15@gmail.com" userId="96ecc678ac4d3d61" providerId="LiveId" clId="{49D23DAE-1727-4B62-919E-5481B1DC5217}" dt="2024-07-14T09:34:54.199" v="74"/>
          <ac:cxnSpMkLst>
            <pc:docMk/>
            <pc:sldMk cId="1045065311" sldId="640"/>
            <ac:cxnSpMk id="12" creationId="{225D76D4-0BB4-7F06-420F-0543CEF0ED63}"/>
          </ac:cxnSpMkLst>
        </pc:cxnChg>
        <pc:cxnChg chg="mod">
          <ac:chgData name="yashrealmec15@gmail.com" userId="96ecc678ac4d3d61" providerId="LiveId" clId="{49D23DAE-1727-4B62-919E-5481B1DC5217}" dt="2024-07-14T09:34:54.199" v="74"/>
          <ac:cxnSpMkLst>
            <pc:docMk/>
            <pc:sldMk cId="1045065311" sldId="640"/>
            <ac:cxnSpMk id="13" creationId="{2BD701FB-CAAB-ED36-33FD-077C1FE1EF36}"/>
          </ac:cxnSpMkLst>
        </pc:cxnChg>
        <pc:cxnChg chg="mod">
          <ac:chgData name="yashrealmec15@gmail.com" userId="96ecc678ac4d3d61" providerId="LiveId" clId="{49D23DAE-1727-4B62-919E-5481B1DC5217}" dt="2024-07-14T09:34:54.199" v="74"/>
          <ac:cxnSpMkLst>
            <pc:docMk/>
            <pc:sldMk cId="1045065311" sldId="640"/>
            <ac:cxnSpMk id="14" creationId="{085AB2E7-B4E8-2389-FB6E-2E732DADF939}"/>
          </ac:cxnSpMkLst>
        </pc:cxnChg>
        <pc:cxnChg chg="mod">
          <ac:chgData name="yashrealmec15@gmail.com" userId="96ecc678ac4d3d61" providerId="LiveId" clId="{49D23DAE-1727-4B62-919E-5481B1DC5217}" dt="2024-07-14T09:34:54.199" v="74"/>
          <ac:cxnSpMkLst>
            <pc:docMk/>
            <pc:sldMk cId="1045065311" sldId="640"/>
            <ac:cxnSpMk id="15" creationId="{527F375E-5A41-53A8-A261-9B34EC3FDF82}"/>
          </ac:cxnSpMkLst>
        </pc:cxnChg>
        <pc:cxnChg chg="mod">
          <ac:chgData name="yashrealmec15@gmail.com" userId="96ecc678ac4d3d61" providerId="LiveId" clId="{49D23DAE-1727-4B62-919E-5481B1DC5217}" dt="2024-07-14T09:34:54.199" v="74"/>
          <ac:cxnSpMkLst>
            <pc:docMk/>
            <pc:sldMk cId="1045065311" sldId="640"/>
            <ac:cxnSpMk id="16" creationId="{3DDAE011-D717-39C9-F041-ABA13EFDF7DC}"/>
          </ac:cxnSpMkLst>
        </pc:cxnChg>
        <pc:cxnChg chg="mod">
          <ac:chgData name="yashrealmec15@gmail.com" userId="96ecc678ac4d3d61" providerId="LiveId" clId="{49D23DAE-1727-4B62-919E-5481B1DC5217}" dt="2024-07-14T09:34:54.199" v="74"/>
          <ac:cxnSpMkLst>
            <pc:docMk/>
            <pc:sldMk cId="1045065311" sldId="640"/>
            <ac:cxnSpMk id="17" creationId="{BFEF2157-F414-25F2-A44F-87F7DA6BEABC}"/>
          </ac:cxnSpMkLst>
        </pc:cxnChg>
        <pc:cxnChg chg="mod">
          <ac:chgData name="yashrealmec15@gmail.com" userId="96ecc678ac4d3d61" providerId="LiveId" clId="{49D23DAE-1727-4B62-919E-5481B1DC5217}" dt="2024-07-14T09:34:54.199" v="74"/>
          <ac:cxnSpMkLst>
            <pc:docMk/>
            <pc:sldMk cId="1045065311" sldId="640"/>
            <ac:cxnSpMk id="18" creationId="{45F7788C-B239-24B4-677C-D8C7414D82D8}"/>
          </ac:cxnSpMkLst>
        </pc:cxnChg>
      </pc:sldChg>
      <pc:sldChg chg="modSp mod">
        <pc:chgData name="yashrealmec15@gmail.com" userId="96ecc678ac4d3d61" providerId="LiveId" clId="{49D23DAE-1727-4B62-919E-5481B1DC5217}" dt="2024-07-15T08:43:58.300" v="724" actId="1076"/>
        <pc:sldMkLst>
          <pc:docMk/>
          <pc:sldMk cId="1354810265" sldId="641"/>
        </pc:sldMkLst>
        <pc:spChg chg="mod">
          <ac:chgData name="yashrealmec15@gmail.com" userId="96ecc678ac4d3d61" providerId="LiveId" clId="{49D23DAE-1727-4B62-919E-5481B1DC5217}" dt="2024-07-15T08:43:58.300" v="724" actId="1076"/>
          <ac:spMkLst>
            <pc:docMk/>
            <pc:sldMk cId="1354810265" sldId="641"/>
            <ac:spMk id="4" creationId="{589D8245-E8BD-5155-E4C1-8A4C6DDCAD34}"/>
          </ac:spMkLst>
        </pc:spChg>
      </pc:sldChg>
      <pc:sldChg chg="addSp delSp modSp mod delAnim modAnim">
        <pc:chgData name="yashrealmec15@gmail.com" userId="96ecc678ac4d3d61" providerId="LiveId" clId="{49D23DAE-1727-4B62-919E-5481B1DC5217}" dt="2024-07-15T08:44:57.013" v="743" actId="20577"/>
        <pc:sldMkLst>
          <pc:docMk/>
          <pc:sldMk cId="4210244079" sldId="642"/>
        </pc:sldMkLst>
        <pc:spChg chg="mod">
          <ac:chgData name="yashrealmec15@gmail.com" userId="96ecc678ac4d3d61" providerId="LiveId" clId="{49D23DAE-1727-4B62-919E-5481B1DC5217}" dt="2024-07-14T09:36:24.102" v="80"/>
          <ac:spMkLst>
            <pc:docMk/>
            <pc:sldMk cId="4210244079" sldId="642"/>
            <ac:spMk id="2" creationId="{F84C86F3-DA51-F012-B62D-5124A687DDFF}"/>
          </ac:spMkLst>
        </pc:spChg>
        <pc:spChg chg="add mod">
          <ac:chgData name="yashrealmec15@gmail.com" userId="96ecc678ac4d3d61" providerId="LiveId" clId="{49D23DAE-1727-4B62-919E-5481B1DC5217}" dt="2024-07-15T08:44:57.013" v="743" actId="20577"/>
          <ac:spMkLst>
            <pc:docMk/>
            <pc:sldMk cId="4210244079" sldId="642"/>
            <ac:spMk id="3" creationId="{81C40EAD-6905-EC31-3B08-9C185FFC9166}"/>
          </ac:spMkLst>
        </pc:spChg>
        <pc:spChg chg="del">
          <ac:chgData name="yashrealmec15@gmail.com" userId="96ecc678ac4d3d61" providerId="LiveId" clId="{49D23DAE-1727-4B62-919E-5481B1DC5217}" dt="2024-07-14T09:36:31.193" v="81" actId="478"/>
          <ac:spMkLst>
            <pc:docMk/>
            <pc:sldMk cId="4210244079" sldId="642"/>
            <ac:spMk id="4" creationId="{AE4190A4-BED3-D71C-69F7-E53B6EC7BE9A}"/>
          </ac:spMkLst>
        </pc:spChg>
        <pc:graphicFrameChg chg="del">
          <ac:chgData name="yashrealmec15@gmail.com" userId="96ecc678ac4d3d61" providerId="LiveId" clId="{49D23DAE-1727-4B62-919E-5481B1DC5217}" dt="2024-07-14T09:36:35.236" v="82" actId="478"/>
          <ac:graphicFrameMkLst>
            <pc:docMk/>
            <pc:sldMk cId="4210244079" sldId="642"/>
            <ac:graphicFrameMk id="6" creationId="{3AB2385A-EB77-B39D-2F4C-0695EA7C5AC0}"/>
          </ac:graphicFrameMkLst>
        </pc:graphicFrameChg>
      </pc:sldChg>
      <pc:sldChg chg="addSp modSp mod modAnim">
        <pc:chgData name="yashrealmec15@gmail.com" userId="96ecc678ac4d3d61" providerId="LiveId" clId="{49D23DAE-1727-4B62-919E-5481B1DC5217}" dt="2024-07-14T12:53:11.966" v="501"/>
        <pc:sldMkLst>
          <pc:docMk/>
          <pc:sldMk cId="3269597727" sldId="643"/>
        </pc:sldMkLst>
        <pc:spChg chg="mod">
          <ac:chgData name="yashrealmec15@gmail.com" userId="96ecc678ac4d3d61" providerId="LiveId" clId="{49D23DAE-1727-4B62-919E-5481B1DC5217}" dt="2024-07-14T12:11:46.051" v="225"/>
          <ac:spMkLst>
            <pc:docMk/>
            <pc:sldMk cId="3269597727" sldId="643"/>
            <ac:spMk id="2" creationId="{F84C86F3-DA51-F012-B62D-5124A687DDFF}"/>
          </ac:spMkLst>
        </pc:spChg>
        <pc:spChg chg="mod">
          <ac:chgData name="yashrealmec15@gmail.com" userId="96ecc678ac4d3d61" providerId="LiveId" clId="{49D23DAE-1727-4B62-919E-5481B1DC5217}" dt="2024-07-14T12:12:44.730" v="233" actId="20577"/>
          <ac:spMkLst>
            <pc:docMk/>
            <pc:sldMk cId="3269597727" sldId="643"/>
            <ac:spMk id="3" creationId="{1A2165BC-2C65-050D-730D-8D462E50A505}"/>
          </ac:spMkLst>
        </pc:spChg>
        <pc:spChg chg="mod">
          <ac:chgData name="yashrealmec15@gmail.com" userId="96ecc678ac4d3d61" providerId="LiveId" clId="{49D23DAE-1727-4B62-919E-5481B1DC5217}" dt="2024-07-14T12:12:29.651" v="230"/>
          <ac:spMkLst>
            <pc:docMk/>
            <pc:sldMk cId="3269597727" sldId="643"/>
            <ac:spMk id="9" creationId="{5A7D927A-C0C2-E5F8-10F7-793A0B183EAC}"/>
          </ac:spMkLst>
        </pc:spChg>
        <pc:spChg chg="mod">
          <ac:chgData name="yashrealmec15@gmail.com" userId="96ecc678ac4d3d61" providerId="LiveId" clId="{49D23DAE-1727-4B62-919E-5481B1DC5217}" dt="2024-07-14T12:12:29.651" v="230"/>
          <ac:spMkLst>
            <pc:docMk/>
            <pc:sldMk cId="3269597727" sldId="643"/>
            <ac:spMk id="10" creationId="{D32127E7-564E-2849-6DE6-A58CF0E9DBD8}"/>
          </ac:spMkLst>
        </pc:spChg>
        <pc:spChg chg="mod">
          <ac:chgData name="yashrealmec15@gmail.com" userId="96ecc678ac4d3d61" providerId="LiveId" clId="{49D23DAE-1727-4B62-919E-5481B1DC5217}" dt="2024-07-14T12:12:29.651" v="230"/>
          <ac:spMkLst>
            <pc:docMk/>
            <pc:sldMk cId="3269597727" sldId="643"/>
            <ac:spMk id="11" creationId="{82A00E2B-925D-BC35-60F4-72E11D306290}"/>
          </ac:spMkLst>
        </pc:spChg>
        <pc:grpChg chg="add mod">
          <ac:chgData name="yashrealmec15@gmail.com" userId="96ecc678ac4d3d61" providerId="LiveId" clId="{49D23DAE-1727-4B62-919E-5481B1DC5217}" dt="2024-07-14T12:12:51.282" v="234" actId="1076"/>
          <ac:grpSpMkLst>
            <pc:docMk/>
            <pc:sldMk cId="3269597727" sldId="643"/>
            <ac:grpSpMk id="4" creationId="{E435A077-505C-C496-F5BE-FD8449A9288E}"/>
          </ac:grpSpMkLst>
        </pc:grpChg>
        <pc:picChg chg="add mod">
          <ac:chgData name="yashrealmec15@gmail.com" userId="96ecc678ac4d3d61" providerId="LiveId" clId="{49D23DAE-1727-4B62-919E-5481B1DC5217}" dt="2024-07-14T12:14:38.079" v="236"/>
          <ac:picMkLst>
            <pc:docMk/>
            <pc:sldMk cId="3269597727" sldId="643"/>
            <ac:picMk id="12" creationId="{D712E955-F44D-5D94-86EB-421644B25618}"/>
          </ac:picMkLst>
        </pc:picChg>
        <pc:cxnChg chg="mod">
          <ac:chgData name="yashrealmec15@gmail.com" userId="96ecc678ac4d3d61" providerId="LiveId" clId="{49D23DAE-1727-4B62-919E-5481B1DC5217}" dt="2024-07-14T12:12:29.651" v="230"/>
          <ac:cxnSpMkLst>
            <pc:docMk/>
            <pc:sldMk cId="3269597727" sldId="643"/>
            <ac:cxnSpMk id="6" creationId="{4E38649D-942C-95F2-83A0-8C7F12191A1D}"/>
          </ac:cxnSpMkLst>
        </pc:cxnChg>
        <pc:cxnChg chg="mod">
          <ac:chgData name="yashrealmec15@gmail.com" userId="96ecc678ac4d3d61" providerId="LiveId" clId="{49D23DAE-1727-4B62-919E-5481B1DC5217}" dt="2024-07-14T12:12:29.651" v="230"/>
          <ac:cxnSpMkLst>
            <pc:docMk/>
            <pc:sldMk cId="3269597727" sldId="643"/>
            <ac:cxnSpMk id="7" creationId="{C89B50E2-5F0F-23EB-D8A5-FEFF4F91F21C}"/>
          </ac:cxnSpMkLst>
        </pc:cxnChg>
        <pc:cxnChg chg="mod">
          <ac:chgData name="yashrealmec15@gmail.com" userId="96ecc678ac4d3d61" providerId="LiveId" clId="{49D23DAE-1727-4B62-919E-5481B1DC5217}" dt="2024-07-14T12:12:29.651" v="230"/>
          <ac:cxnSpMkLst>
            <pc:docMk/>
            <pc:sldMk cId="3269597727" sldId="643"/>
            <ac:cxnSpMk id="8" creationId="{E87CA952-6339-69AA-EAEC-42037E8139E6}"/>
          </ac:cxnSpMkLst>
        </pc:cxnChg>
      </pc:sldChg>
      <pc:sldChg chg="modSp mod modAnim">
        <pc:chgData name="yashrealmec15@gmail.com" userId="96ecc678ac4d3d61" providerId="LiveId" clId="{49D23DAE-1727-4B62-919E-5481B1DC5217}" dt="2024-07-14T16:18:54.017" v="710"/>
        <pc:sldMkLst>
          <pc:docMk/>
          <pc:sldMk cId="3611363544" sldId="644"/>
        </pc:sldMkLst>
        <pc:spChg chg="mod">
          <ac:chgData name="yashrealmec15@gmail.com" userId="96ecc678ac4d3d61" providerId="LiveId" clId="{49D23DAE-1727-4B62-919E-5481B1DC5217}" dt="2024-07-14T15:47:30.082" v="593"/>
          <ac:spMkLst>
            <pc:docMk/>
            <pc:sldMk cId="3611363544" sldId="644"/>
            <ac:spMk id="2" creationId="{F84C86F3-DA51-F012-B62D-5124A687DDFF}"/>
          </ac:spMkLst>
        </pc:spChg>
        <pc:spChg chg="mod">
          <ac:chgData name="yashrealmec15@gmail.com" userId="96ecc678ac4d3d61" providerId="LiveId" clId="{49D23DAE-1727-4B62-919E-5481B1DC5217}" dt="2024-07-14T15:49:16.508" v="639" actId="20577"/>
          <ac:spMkLst>
            <pc:docMk/>
            <pc:sldMk cId="3611363544" sldId="644"/>
            <ac:spMk id="4" creationId="{24B9606C-C12D-9197-F817-2CCFE9913BFE}"/>
          </ac:spMkLst>
        </pc:spChg>
      </pc:sldChg>
      <pc:sldChg chg="del">
        <pc:chgData name="yashrealmec15@gmail.com" userId="96ecc678ac4d3d61" providerId="LiveId" clId="{49D23DAE-1727-4B62-919E-5481B1DC5217}" dt="2024-07-14T15:51:55.013" v="662" actId="47"/>
        <pc:sldMkLst>
          <pc:docMk/>
          <pc:sldMk cId="3453915232" sldId="645"/>
        </pc:sldMkLst>
      </pc:sldChg>
      <pc:sldChg chg="modSp modAnim">
        <pc:chgData name="yashrealmec15@gmail.com" userId="96ecc678ac4d3d61" providerId="LiveId" clId="{49D23DAE-1727-4B62-919E-5481B1DC5217}" dt="2024-07-14T09:16:18.840" v="4"/>
        <pc:sldMkLst>
          <pc:docMk/>
          <pc:sldMk cId="3813672006" sldId="744"/>
        </pc:sldMkLst>
        <pc:spChg chg="mod">
          <ac:chgData name="yashrealmec15@gmail.com" userId="96ecc678ac4d3d61" providerId="LiveId" clId="{49D23DAE-1727-4B62-919E-5481B1DC5217}" dt="2024-07-14T09:16:18.840" v="4"/>
          <ac:spMkLst>
            <pc:docMk/>
            <pc:sldMk cId="3813672006" sldId="744"/>
            <ac:spMk id="2" creationId="{6A6A7D09-5AE8-1B80-5788-7810E161878F}"/>
          </ac:spMkLst>
        </pc:spChg>
      </pc:sldChg>
      <pc:sldChg chg="del">
        <pc:chgData name="yashrealmec15@gmail.com" userId="96ecc678ac4d3d61" providerId="LiveId" clId="{49D23DAE-1727-4B62-919E-5481B1DC5217}" dt="2024-07-14T15:51:53.384" v="661" actId="47"/>
        <pc:sldMkLst>
          <pc:docMk/>
          <pc:sldMk cId="2351109913" sldId="754"/>
        </pc:sldMkLst>
      </pc:sldChg>
      <pc:sldChg chg="addSp delSp modSp add mod delAnim modAnim">
        <pc:chgData name="yashrealmec15@gmail.com" userId="96ecc678ac4d3d61" providerId="LiveId" clId="{49D23DAE-1727-4B62-919E-5481B1DC5217}" dt="2024-07-15T08:42:47.017" v="722" actId="113"/>
        <pc:sldMkLst>
          <pc:docMk/>
          <pc:sldMk cId="3629905229" sldId="755"/>
        </pc:sldMkLst>
        <pc:spChg chg="mod">
          <ac:chgData name="yashrealmec15@gmail.com" userId="96ecc678ac4d3d61" providerId="LiveId" clId="{49D23DAE-1727-4B62-919E-5481B1DC5217}" dt="2024-07-14T09:33:50.211" v="71" actId="20577"/>
          <ac:spMkLst>
            <pc:docMk/>
            <pc:sldMk cId="3629905229" sldId="755"/>
            <ac:spMk id="2" creationId="{F84C86F3-DA51-F012-B62D-5124A687DDFF}"/>
          </ac:spMkLst>
        </pc:spChg>
        <pc:spChg chg="mod">
          <ac:chgData name="yashrealmec15@gmail.com" userId="96ecc678ac4d3d61" providerId="LiveId" clId="{49D23DAE-1727-4B62-919E-5481B1DC5217}" dt="2024-07-15T08:42:47.017" v="722" actId="113"/>
          <ac:spMkLst>
            <pc:docMk/>
            <pc:sldMk cId="3629905229" sldId="755"/>
            <ac:spMk id="8" creationId="{287BA198-98BA-67F4-849F-29A48E29A5CA}"/>
          </ac:spMkLst>
        </pc:spChg>
        <pc:picChg chg="del">
          <ac:chgData name="yashrealmec15@gmail.com" userId="96ecc678ac4d3d61" providerId="LiveId" clId="{49D23DAE-1727-4B62-919E-5481B1DC5217}" dt="2024-07-14T12:42:24.219" v="356" actId="478"/>
          <ac:picMkLst>
            <pc:docMk/>
            <pc:sldMk cId="3629905229" sldId="755"/>
            <ac:picMk id="9" creationId="{8FB31B4C-5351-1359-C357-CA8330ACA347}"/>
          </ac:picMkLst>
        </pc:picChg>
        <pc:picChg chg="add mod">
          <ac:chgData name="yashrealmec15@gmail.com" userId="96ecc678ac4d3d61" providerId="LiveId" clId="{49D23DAE-1727-4B62-919E-5481B1DC5217}" dt="2024-07-14T12:42:37.737" v="361" actId="1076"/>
          <ac:picMkLst>
            <pc:docMk/>
            <pc:sldMk cId="3629905229" sldId="755"/>
            <ac:picMk id="3074" creationId="{EA7C09C1-C34E-786D-5053-0086F99E5A14}"/>
          </ac:picMkLst>
        </pc:picChg>
      </pc:sldChg>
      <pc:sldChg chg="addSp delSp modSp add del mod modAnim">
        <pc:chgData name="yashrealmec15@gmail.com" userId="96ecc678ac4d3d61" providerId="LiveId" clId="{49D23DAE-1727-4B62-919E-5481B1DC5217}" dt="2024-07-14T12:44:20.988" v="368"/>
        <pc:sldMkLst>
          <pc:docMk/>
          <pc:sldMk cId="625651050" sldId="756"/>
        </pc:sldMkLst>
        <pc:spChg chg="mod">
          <ac:chgData name="yashrealmec15@gmail.com" userId="96ecc678ac4d3d61" providerId="LiveId" clId="{49D23DAE-1727-4B62-919E-5481B1DC5217}" dt="2024-07-14T11:24:00.129" v="121" actId="113"/>
          <ac:spMkLst>
            <pc:docMk/>
            <pc:sldMk cId="625651050" sldId="756"/>
            <ac:spMk id="3" creationId="{81C40EAD-6905-EC31-3B08-9C185FFC9166}"/>
          </ac:spMkLst>
        </pc:spChg>
        <pc:spChg chg="add mod">
          <ac:chgData name="yashrealmec15@gmail.com" userId="96ecc678ac4d3d61" providerId="LiveId" clId="{49D23DAE-1727-4B62-919E-5481B1DC5217}" dt="2024-07-14T11:23:39.124" v="109" actId="1076"/>
          <ac:spMkLst>
            <pc:docMk/>
            <pc:sldMk cId="625651050" sldId="756"/>
            <ac:spMk id="4" creationId="{B6FEAEB5-1AD9-CFE3-CD8E-B5E6596058D8}"/>
          </ac:spMkLst>
        </pc:spChg>
        <pc:spChg chg="add mod">
          <ac:chgData name="yashrealmec15@gmail.com" userId="96ecc678ac4d3d61" providerId="LiveId" clId="{49D23DAE-1727-4B62-919E-5481B1DC5217}" dt="2024-07-14T11:23:39.124" v="109" actId="1076"/>
          <ac:spMkLst>
            <pc:docMk/>
            <pc:sldMk cId="625651050" sldId="756"/>
            <ac:spMk id="6" creationId="{3A15AB07-B5B3-60D1-824A-B78BE87388C7}"/>
          </ac:spMkLst>
        </pc:spChg>
        <pc:spChg chg="add mod">
          <ac:chgData name="yashrealmec15@gmail.com" userId="96ecc678ac4d3d61" providerId="LiveId" clId="{49D23DAE-1727-4B62-919E-5481B1DC5217}" dt="2024-07-14T11:23:39.124" v="109" actId="1076"/>
          <ac:spMkLst>
            <pc:docMk/>
            <pc:sldMk cId="625651050" sldId="756"/>
            <ac:spMk id="7" creationId="{92DDAA7E-195F-93FC-DB34-786FCD63C006}"/>
          </ac:spMkLst>
        </pc:spChg>
        <pc:spChg chg="add mod">
          <ac:chgData name="yashrealmec15@gmail.com" userId="96ecc678ac4d3d61" providerId="LiveId" clId="{49D23DAE-1727-4B62-919E-5481B1DC5217}" dt="2024-07-14T11:23:39.124" v="109" actId="1076"/>
          <ac:spMkLst>
            <pc:docMk/>
            <pc:sldMk cId="625651050" sldId="756"/>
            <ac:spMk id="8" creationId="{817EAD78-56F7-5A29-1B47-8F6E22D99BC7}"/>
          </ac:spMkLst>
        </pc:spChg>
        <pc:spChg chg="add mod">
          <ac:chgData name="yashrealmec15@gmail.com" userId="96ecc678ac4d3d61" providerId="LiveId" clId="{49D23DAE-1727-4B62-919E-5481B1DC5217}" dt="2024-07-14T11:23:39.124" v="109" actId="1076"/>
          <ac:spMkLst>
            <pc:docMk/>
            <pc:sldMk cId="625651050" sldId="756"/>
            <ac:spMk id="9" creationId="{C22878CC-8C4F-776F-A32E-FA62CF7B6342}"/>
          </ac:spMkLst>
        </pc:spChg>
        <pc:spChg chg="add mod">
          <ac:chgData name="yashrealmec15@gmail.com" userId="96ecc678ac4d3d61" providerId="LiveId" clId="{49D23DAE-1727-4B62-919E-5481B1DC5217}" dt="2024-07-14T11:23:39.124" v="109" actId="1076"/>
          <ac:spMkLst>
            <pc:docMk/>
            <pc:sldMk cId="625651050" sldId="756"/>
            <ac:spMk id="10" creationId="{EF2E346B-0E47-1939-5AFD-065EB7EAF917}"/>
          </ac:spMkLst>
        </pc:spChg>
        <pc:spChg chg="add mod">
          <ac:chgData name="yashrealmec15@gmail.com" userId="96ecc678ac4d3d61" providerId="LiveId" clId="{49D23DAE-1727-4B62-919E-5481B1DC5217}" dt="2024-07-14T11:23:39.124" v="109" actId="1076"/>
          <ac:spMkLst>
            <pc:docMk/>
            <pc:sldMk cId="625651050" sldId="756"/>
            <ac:spMk id="11" creationId="{F6BEBA25-47BF-2F19-5444-1A4B3FF2471A}"/>
          </ac:spMkLst>
        </pc:spChg>
        <pc:spChg chg="add mod">
          <ac:chgData name="yashrealmec15@gmail.com" userId="96ecc678ac4d3d61" providerId="LiveId" clId="{49D23DAE-1727-4B62-919E-5481B1DC5217}" dt="2024-07-14T11:23:39.124" v="109" actId="1076"/>
          <ac:spMkLst>
            <pc:docMk/>
            <pc:sldMk cId="625651050" sldId="756"/>
            <ac:spMk id="12" creationId="{1F2FD050-F5A9-4EBB-4292-27D7330DD73E}"/>
          </ac:spMkLst>
        </pc:spChg>
        <pc:spChg chg="add mod">
          <ac:chgData name="yashrealmec15@gmail.com" userId="96ecc678ac4d3d61" providerId="LiveId" clId="{49D23DAE-1727-4B62-919E-5481B1DC5217}" dt="2024-07-14T11:23:39.124" v="109" actId="1076"/>
          <ac:spMkLst>
            <pc:docMk/>
            <pc:sldMk cId="625651050" sldId="756"/>
            <ac:spMk id="13" creationId="{E8A80020-2470-9BD0-E8C1-B11045913854}"/>
          </ac:spMkLst>
        </pc:spChg>
        <pc:spChg chg="add mod">
          <ac:chgData name="yashrealmec15@gmail.com" userId="96ecc678ac4d3d61" providerId="LiveId" clId="{49D23DAE-1727-4B62-919E-5481B1DC5217}" dt="2024-07-14T11:23:39.124" v="109" actId="1076"/>
          <ac:spMkLst>
            <pc:docMk/>
            <pc:sldMk cId="625651050" sldId="756"/>
            <ac:spMk id="14" creationId="{6BA605F5-7DED-461D-5479-AB957CA95596}"/>
          </ac:spMkLst>
        </pc:spChg>
        <pc:spChg chg="add mod">
          <ac:chgData name="yashrealmec15@gmail.com" userId="96ecc678ac4d3d61" providerId="LiveId" clId="{49D23DAE-1727-4B62-919E-5481B1DC5217}" dt="2024-07-14T11:23:39.124" v="109" actId="1076"/>
          <ac:spMkLst>
            <pc:docMk/>
            <pc:sldMk cId="625651050" sldId="756"/>
            <ac:spMk id="19" creationId="{3A5C4AD2-D5C5-963C-8078-424661740FBE}"/>
          </ac:spMkLst>
        </pc:spChg>
        <pc:spChg chg="add mod">
          <ac:chgData name="yashrealmec15@gmail.com" userId="96ecc678ac4d3d61" providerId="LiveId" clId="{49D23DAE-1727-4B62-919E-5481B1DC5217}" dt="2024-07-14T11:23:39.124" v="109" actId="1076"/>
          <ac:spMkLst>
            <pc:docMk/>
            <pc:sldMk cId="625651050" sldId="756"/>
            <ac:spMk id="21" creationId="{C584CAAF-0EB0-00C6-5BC6-7A5264A2765B}"/>
          </ac:spMkLst>
        </pc:spChg>
        <pc:spChg chg="add mod">
          <ac:chgData name="yashrealmec15@gmail.com" userId="96ecc678ac4d3d61" providerId="LiveId" clId="{49D23DAE-1727-4B62-919E-5481B1DC5217}" dt="2024-07-14T11:23:39.124" v="109" actId="1076"/>
          <ac:spMkLst>
            <pc:docMk/>
            <pc:sldMk cId="625651050" sldId="756"/>
            <ac:spMk id="22" creationId="{50BAC3D4-8277-82FD-B3B5-4506E2D88D7A}"/>
          </ac:spMkLst>
        </pc:spChg>
        <pc:spChg chg="add mod">
          <ac:chgData name="yashrealmec15@gmail.com" userId="96ecc678ac4d3d61" providerId="LiveId" clId="{49D23DAE-1727-4B62-919E-5481B1DC5217}" dt="2024-07-14T11:30:38.989" v="191" actId="404"/>
          <ac:spMkLst>
            <pc:docMk/>
            <pc:sldMk cId="625651050" sldId="756"/>
            <ac:spMk id="24" creationId="{FA2FDE45-00A8-9CEC-3F65-F61B0009554B}"/>
          </ac:spMkLst>
        </pc:spChg>
        <pc:spChg chg="add mod">
          <ac:chgData name="yashrealmec15@gmail.com" userId="96ecc678ac4d3d61" providerId="LiveId" clId="{49D23DAE-1727-4B62-919E-5481B1DC5217}" dt="2024-07-14T11:26:33.576" v="128" actId="255"/>
          <ac:spMkLst>
            <pc:docMk/>
            <pc:sldMk cId="625651050" sldId="756"/>
            <ac:spMk id="25" creationId="{92E0B95E-6BC6-2E56-A79F-4EB092C5BA0F}"/>
          </ac:spMkLst>
        </pc:spChg>
        <pc:spChg chg="add mod">
          <ac:chgData name="yashrealmec15@gmail.com" userId="96ecc678ac4d3d61" providerId="LiveId" clId="{49D23DAE-1727-4B62-919E-5481B1DC5217}" dt="2024-07-14T11:30:38.989" v="191" actId="404"/>
          <ac:spMkLst>
            <pc:docMk/>
            <pc:sldMk cId="625651050" sldId="756"/>
            <ac:spMk id="26" creationId="{0558CF70-080F-BA7D-EBA4-6F82E5CA248E}"/>
          </ac:spMkLst>
        </pc:spChg>
        <pc:spChg chg="add mod">
          <ac:chgData name="yashrealmec15@gmail.com" userId="96ecc678ac4d3d61" providerId="LiveId" clId="{49D23DAE-1727-4B62-919E-5481B1DC5217}" dt="2024-07-14T11:30:38.989" v="191" actId="404"/>
          <ac:spMkLst>
            <pc:docMk/>
            <pc:sldMk cId="625651050" sldId="756"/>
            <ac:spMk id="27" creationId="{F5284B3B-3540-58C5-AB07-DF848D1ED6B0}"/>
          </ac:spMkLst>
        </pc:spChg>
        <pc:spChg chg="add mod">
          <ac:chgData name="yashrealmec15@gmail.com" userId="96ecc678ac4d3d61" providerId="LiveId" clId="{49D23DAE-1727-4B62-919E-5481B1DC5217}" dt="2024-07-14T11:30:38.989" v="191" actId="404"/>
          <ac:spMkLst>
            <pc:docMk/>
            <pc:sldMk cId="625651050" sldId="756"/>
            <ac:spMk id="28" creationId="{24CCA891-85EC-EDE7-4976-D4BC804B3335}"/>
          </ac:spMkLst>
        </pc:spChg>
        <pc:spChg chg="add mod">
          <ac:chgData name="yashrealmec15@gmail.com" userId="96ecc678ac4d3d61" providerId="LiveId" clId="{49D23DAE-1727-4B62-919E-5481B1DC5217}" dt="2024-07-14T11:30:38.989" v="191" actId="404"/>
          <ac:spMkLst>
            <pc:docMk/>
            <pc:sldMk cId="625651050" sldId="756"/>
            <ac:spMk id="29" creationId="{8701B698-6DCC-CE5A-CEDC-473A63796C13}"/>
          </ac:spMkLst>
        </pc:spChg>
        <pc:spChg chg="add mod">
          <ac:chgData name="yashrealmec15@gmail.com" userId="96ecc678ac4d3d61" providerId="LiveId" clId="{49D23DAE-1727-4B62-919E-5481B1DC5217}" dt="2024-07-14T11:30:38.989" v="191" actId="404"/>
          <ac:spMkLst>
            <pc:docMk/>
            <pc:sldMk cId="625651050" sldId="756"/>
            <ac:spMk id="30" creationId="{C8521A83-DFE7-69D5-7CE7-FB54067E1083}"/>
          </ac:spMkLst>
        </pc:spChg>
        <pc:spChg chg="add mod">
          <ac:chgData name="yashrealmec15@gmail.com" userId="96ecc678ac4d3d61" providerId="LiveId" clId="{49D23DAE-1727-4B62-919E-5481B1DC5217}" dt="2024-07-14T11:30:38.989" v="191" actId="404"/>
          <ac:spMkLst>
            <pc:docMk/>
            <pc:sldMk cId="625651050" sldId="756"/>
            <ac:spMk id="31" creationId="{040B3280-C7FB-9718-4694-4EB76E0021EF}"/>
          </ac:spMkLst>
        </pc:spChg>
        <pc:spChg chg="add mod">
          <ac:chgData name="yashrealmec15@gmail.com" userId="96ecc678ac4d3d61" providerId="LiveId" clId="{49D23DAE-1727-4B62-919E-5481B1DC5217}" dt="2024-07-14T11:30:46.141" v="192" actId="20577"/>
          <ac:spMkLst>
            <pc:docMk/>
            <pc:sldMk cId="625651050" sldId="756"/>
            <ac:spMk id="32" creationId="{C0A5ED93-19E0-5799-6447-E35F24F1B5C8}"/>
          </ac:spMkLst>
        </pc:spChg>
        <pc:spChg chg="add mod">
          <ac:chgData name="yashrealmec15@gmail.com" userId="96ecc678ac4d3d61" providerId="LiveId" clId="{49D23DAE-1727-4B62-919E-5481B1DC5217}" dt="2024-07-14T11:30:38.989" v="191" actId="404"/>
          <ac:spMkLst>
            <pc:docMk/>
            <pc:sldMk cId="625651050" sldId="756"/>
            <ac:spMk id="33" creationId="{215C4AE5-8A0C-FF04-D4F7-E75EB4D4B966}"/>
          </ac:spMkLst>
        </pc:spChg>
        <pc:spChg chg="add mod">
          <ac:chgData name="yashrealmec15@gmail.com" userId="96ecc678ac4d3d61" providerId="LiveId" clId="{49D23DAE-1727-4B62-919E-5481B1DC5217}" dt="2024-07-14T11:30:38.989" v="191" actId="404"/>
          <ac:spMkLst>
            <pc:docMk/>
            <pc:sldMk cId="625651050" sldId="756"/>
            <ac:spMk id="38" creationId="{A6992607-5E50-B736-AA98-F9238AE7C567}"/>
          </ac:spMkLst>
        </pc:spChg>
        <pc:spChg chg="add mod">
          <ac:chgData name="yashrealmec15@gmail.com" userId="96ecc678ac4d3d61" providerId="LiveId" clId="{49D23DAE-1727-4B62-919E-5481B1DC5217}" dt="2024-07-14T11:26:33.576" v="128" actId="255"/>
          <ac:spMkLst>
            <pc:docMk/>
            <pc:sldMk cId="625651050" sldId="756"/>
            <ac:spMk id="40" creationId="{23A28820-DA64-BD21-AE03-ABB216FAE71D}"/>
          </ac:spMkLst>
        </pc:spChg>
        <pc:spChg chg="add mod">
          <ac:chgData name="yashrealmec15@gmail.com" userId="96ecc678ac4d3d61" providerId="LiveId" clId="{49D23DAE-1727-4B62-919E-5481B1DC5217}" dt="2024-07-14T11:28:31.070" v="168" actId="1076"/>
          <ac:spMkLst>
            <pc:docMk/>
            <pc:sldMk cId="625651050" sldId="756"/>
            <ac:spMk id="41" creationId="{AEB68B81-8A18-F5F4-B55D-07D66EE60A46}"/>
          </ac:spMkLst>
        </pc:spChg>
        <pc:picChg chg="add mod">
          <ac:chgData name="yashrealmec15@gmail.com" userId="96ecc678ac4d3d61" providerId="LiveId" clId="{49D23DAE-1727-4B62-919E-5481B1DC5217}" dt="2024-07-14T11:23:39.124" v="109" actId="1076"/>
          <ac:picMkLst>
            <pc:docMk/>
            <pc:sldMk cId="625651050" sldId="756"/>
            <ac:picMk id="15" creationId="{8B2371D6-813D-5846-2965-AA1E2CDAA9BE}"/>
          </ac:picMkLst>
        </pc:picChg>
        <pc:picChg chg="add mod">
          <ac:chgData name="yashrealmec15@gmail.com" userId="96ecc678ac4d3d61" providerId="LiveId" clId="{49D23DAE-1727-4B62-919E-5481B1DC5217}" dt="2024-07-14T11:23:39.124" v="109" actId="1076"/>
          <ac:picMkLst>
            <pc:docMk/>
            <pc:sldMk cId="625651050" sldId="756"/>
            <ac:picMk id="16" creationId="{C6A7A1A4-123D-E718-0142-9CAA4A8CD3DC}"/>
          </ac:picMkLst>
        </pc:picChg>
        <pc:picChg chg="add mod">
          <ac:chgData name="yashrealmec15@gmail.com" userId="96ecc678ac4d3d61" providerId="LiveId" clId="{49D23DAE-1727-4B62-919E-5481B1DC5217}" dt="2024-07-14T11:23:39.124" v="109" actId="1076"/>
          <ac:picMkLst>
            <pc:docMk/>
            <pc:sldMk cId="625651050" sldId="756"/>
            <ac:picMk id="17" creationId="{D6FD1D0A-3B53-D631-E761-CE300BD38FED}"/>
          </ac:picMkLst>
        </pc:picChg>
        <pc:picChg chg="add mod">
          <ac:chgData name="yashrealmec15@gmail.com" userId="96ecc678ac4d3d61" providerId="LiveId" clId="{49D23DAE-1727-4B62-919E-5481B1DC5217}" dt="2024-07-14T11:23:39.124" v="109" actId="1076"/>
          <ac:picMkLst>
            <pc:docMk/>
            <pc:sldMk cId="625651050" sldId="756"/>
            <ac:picMk id="18" creationId="{9419F239-94CC-60BA-AA10-C3396E99749C}"/>
          </ac:picMkLst>
        </pc:picChg>
        <pc:picChg chg="add mod">
          <ac:chgData name="yashrealmec15@gmail.com" userId="96ecc678ac4d3d61" providerId="LiveId" clId="{49D23DAE-1727-4B62-919E-5481B1DC5217}" dt="2024-07-14T11:23:39.124" v="109" actId="1076"/>
          <ac:picMkLst>
            <pc:docMk/>
            <pc:sldMk cId="625651050" sldId="756"/>
            <ac:picMk id="20" creationId="{0129C00D-D74D-FE53-BF79-58357D6ACFBA}"/>
          </ac:picMkLst>
        </pc:picChg>
        <pc:picChg chg="add mod">
          <ac:chgData name="yashrealmec15@gmail.com" userId="96ecc678ac4d3d61" providerId="LiveId" clId="{49D23DAE-1727-4B62-919E-5481B1DC5217}" dt="2024-07-14T11:23:39.124" v="109" actId="1076"/>
          <ac:picMkLst>
            <pc:docMk/>
            <pc:sldMk cId="625651050" sldId="756"/>
            <ac:picMk id="23" creationId="{248ACB90-D5C9-43CD-AFF5-65E09C77CE26}"/>
          </ac:picMkLst>
        </pc:picChg>
        <pc:picChg chg="add del mod">
          <ac:chgData name="yashrealmec15@gmail.com" userId="96ecc678ac4d3d61" providerId="LiveId" clId="{49D23DAE-1727-4B62-919E-5481B1DC5217}" dt="2024-07-14T11:26:39.232" v="129" actId="478"/>
          <ac:picMkLst>
            <pc:docMk/>
            <pc:sldMk cId="625651050" sldId="756"/>
            <ac:picMk id="34" creationId="{1AB4C758-FB75-1DF3-D48A-8E6AFF80EF55}"/>
          </ac:picMkLst>
        </pc:picChg>
        <pc:picChg chg="add del mod">
          <ac:chgData name="yashrealmec15@gmail.com" userId="96ecc678ac4d3d61" providerId="LiveId" clId="{49D23DAE-1727-4B62-919E-5481B1DC5217}" dt="2024-07-14T11:26:51.351" v="131" actId="478"/>
          <ac:picMkLst>
            <pc:docMk/>
            <pc:sldMk cId="625651050" sldId="756"/>
            <ac:picMk id="35" creationId="{6116FFE0-71FE-3CA1-AA34-2B854D9663EC}"/>
          </ac:picMkLst>
        </pc:picChg>
        <pc:picChg chg="add del mod">
          <ac:chgData name="yashrealmec15@gmail.com" userId="96ecc678ac4d3d61" providerId="LiveId" clId="{49D23DAE-1727-4B62-919E-5481B1DC5217}" dt="2024-07-14T11:27:09.780" v="159" actId="478"/>
          <ac:picMkLst>
            <pc:docMk/>
            <pc:sldMk cId="625651050" sldId="756"/>
            <ac:picMk id="36" creationId="{32B61FC8-D689-3CB0-B25C-6971AA02DE56}"/>
          </ac:picMkLst>
        </pc:picChg>
        <pc:picChg chg="add del mod">
          <ac:chgData name="yashrealmec15@gmail.com" userId="96ecc678ac4d3d61" providerId="LiveId" clId="{49D23DAE-1727-4B62-919E-5481B1DC5217}" dt="2024-07-14T11:27:15.857" v="160" actId="478"/>
          <ac:picMkLst>
            <pc:docMk/>
            <pc:sldMk cId="625651050" sldId="756"/>
            <ac:picMk id="37" creationId="{2DFFCAF8-3213-F15C-8B51-312E3622B7F4}"/>
          </ac:picMkLst>
        </pc:picChg>
        <pc:picChg chg="add del mod">
          <ac:chgData name="yashrealmec15@gmail.com" userId="96ecc678ac4d3d61" providerId="LiveId" clId="{49D23DAE-1727-4B62-919E-5481B1DC5217}" dt="2024-07-14T11:27:22.481" v="161" actId="478"/>
          <ac:picMkLst>
            <pc:docMk/>
            <pc:sldMk cId="625651050" sldId="756"/>
            <ac:picMk id="39" creationId="{811BD573-8158-3EF6-7E87-BDFA3C264622}"/>
          </ac:picMkLst>
        </pc:picChg>
        <pc:picChg chg="add del mod">
          <ac:chgData name="yashrealmec15@gmail.com" userId="96ecc678ac4d3d61" providerId="LiveId" clId="{49D23DAE-1727-4B62-919E-5481B1DC5217}" dt="2024-07-14T11:25:49.162" v="124" actId="478"/>
          <ac:picMkLst>
            <pc:docMk/>
            <pc:sldMk cId="625651050" sldId="756"/>
            <ac:picMk id="42" creationId="{67AAD570-7F2F-DBE2-9FB0-17015CF78FF3}"/>
          </ac:picMkLst>
        </pc:picChg>
      </pc:sldChg>
      <pc:sldChg chg="addSp delSp modSp add mod modAnim">
        <pc:chgData name="yashrealmec15@gmail.com" userId="96ecc678ac4d3d61" providerId="LiveId" clId="{49D23DAE-1727-4B62-919E-5481B1DC5217}" dt="2024-07-14T12:44:25.487" v="369"/>
        <pc:sldMkLst>
          <pc:docMk/>
          <pc:sldMk cId="1267826958" sldId="757"/>
        </pc:sldMkLst>
        <pc:spChg chg="del">
          <ac:chgData name="yashrealmec15@gmail.com" userId="96ecc678ac4d3d61" providerId="LiveId" clId="{49D23DAE-1727-4B62-919E-5481B1DC5217}" dt="2024-07-14T11:31:42.262" v="196" actId="478"/>
          <ac:spMkLst>
            <pc:docMk/>
            <pc:sldMk cId="1267826958" sldId="757"/>
            <ac:spMk id="3" creationId="{81C40EAD-6905-EC31-3B08-9C185FFC9166}"/>
          </ac:spMkLst>
        </pc:spChg>
        <pc:spChg chg="del">
          <ac:chgData name="yashrealmec15@gmail.com" userId="96ecc678ac4d3d61" providerId="LiveId" clId="{49D23DAE-1727-4B62-919E-5481B1DC5217}" dt="2024-07-14T11:31:39.711" v="195" actId="478"/>
          <ac:spMkLst>
            <pc:docMk/>
            <pc:sldMk cId="1267826958" sldId="757"/>
            <ac:spMk id="24" creationId="{FA2FDE45-00A8-9CEC-3F65-F61B0009554B}"/>
          </ac:spMkLst>
        </pc:spChg>
        <pc:spChg chg="del">
          <ac:chgData name="yashrealmec15@gmail.com" userId="96ecc678ac4d3d61" providerId="LiveId" clId="{49D23DAE-1727-4B62-919E-5481B1DC5217}" dt="2024-07-14T11:31:34.550" v="194" actId="478"/>
          <ac:spMkLst>
            <pc:docMk/>
            <pc:sldMk cId="1267826958" sldId="757"/>
            <ac:spMk id="25" creationId="{92E0B95E-6BC6-2E56-A79F-4EB092C5BA0F}"/>
          </ac:spMkLst>
        </pc:spChg>
        <pc:spChg chg="del">
          <ac:chgData name="yashrealmec15@gmail.com" userId="96ecc678ac4d3d61" providerId="LiveId" clId="{49D23DAE-1727-4B62-919E-5481B1DC5217}" dt="2024-07-14T11:31:39.711" v="195" actId="478"/>
          <ac:spMkLst>
            <pc:docMk/>
            <pc:sldMk cId="1267826958" sldId="757"/>
            <ac:spMk id="26" creationId="{0558CF70-080F-BA7D-EBA4-6F82E5CA248E}"/>
          </ac:spMkLst>
        </pc:spChg>
        <pc:spChg chg="del">
          <ac:chgData name="yashrealmec15@gmail.com" userId="96ecc678ac4d3d61" providerId="LiveId" clId="{49D23DAE-1727-4B62-919E-5481B1DC5217}" dt="2024-07-14T11:31:39.711" v="195" actId="478"/>
          <ac:spMkLst>
            <pc:docMk/>
            <pc:sldMk cId="1267826958" sldId="757"/>
            <ac:spMk id="27" creationId="{F5284B3B-3540-58C5-AB07-DF848D1ED6B0}"/>
          </ac:spMkLst>
        </pc:spChg>
        <pc:spChg chg="del">
          <ac:chgData name="yashrealmec15@gmail.com" userId="96ecc678ac4d3d61" providerId="LiveId" clId="{49D23DAE-1727-4B62-919E-5481B1DC5217}" dt="2024-07-14T11:31:39.711" v="195" actId="478"/>
          <ac:spMkLst>
            <pc:docMk/>
            <pc:sldMk cId="1267826958" sldId="757"/>
            <ac:spMk id="28" creationId="{24CCA891-85EC-EDE7-4976-D4BC804B3335}"/>
          </ac:spMkLst>
        </pc:spChg>
        <pc:spChg chg="del">
          <ac:chgData name="yashrealmec15@gmail.com" userId="96ecc678ac4d3d61" providerId="LiveId" clId="{49D23DAE-1727-4B62-919E-5481B1DC5217}" dt="2024-07-14T11:31:39.711" v="195" actId="478"/>
          <ac:spMkLst>
            <pc:docMk/>
            <pc:sldMk cId="1267826958" sldId="757"/>
            <ac:spMk id="29" creationId="{8701B698-6DCC-CE5A-CEDC-473A63796C13}"/>
          </ac:spMkLst>
        </pc:spChg>
        <pc:spChg chg="del">
          <ac:chgData name="yashrealmec15@gmail.com" userId="96ecc678ac4d3d61" providerId="LiveId" clId="{49D23DAE-1727-4B62-919E-5481B1DC5217}" dt="2024-07-14T11:31:39.711" v="195" actId="478"/>
          <ac:spMkLst>
            <pc:docMk/>
            <pc:sldMk cId="1267826958" sldId="757"/>
            <ac:spMk id="30" creationId="{C8521A83-DFE7-69D5-7CE7-FB54067E1083}"/>
          </ac:spMkLst>
        </pc:spChg>
        <pc:spChg chg="del">
          <ac:chgData name="yashrealmec15@gmail.com" userId="96ecc678ac4d3d61" providerId="LiveId" clId="{49D23DAE-1727-4B62-919E-5481B1DC5217}" dt="2024-07-14T11:31:39.711" v="195" actId="478"/>
          <ac:spMkLst>
            <pc:docMk/>
            <pc:sldMk cId="1267826958" sldId="757"/>
            <ac:spMk id="31" creationId="{040B3280-C7FB-9718-4694-4EB76E0021EF}"/>
          </ac:spMkLst>
        </pc:spChg>
        <pc:spChg chg="del">
          <ac:chgData name="yashrealmec15@gmail.com" userId="96ecc678ac4d3d61" providerId="LiveId" clId="{49D23DAE-1727-4B62-919E-5481B1DC5217}" dt="2024-07-14T11:31:39.711" v="195" actId="478"/>
          <ac:spMkLst>
            <pc:docMk/>
            <pc:sldMk cId="1267826958" sldId="757"/>
            <ac:spMk id="32" creationId="{C0A5ED93-19E0-5799-6447-E35F24F1B5C8}"/>
          </ac:spMkLst>
        </pc:spChg>
        <pc:spChg chg="del">
          <ac:chgData name="yashrealmec15@gmail.com" userId="96ecc678ac4d3d61" providerId="LiveId" clId="{49D23DAE-1727-4B62-919E-5481B1DC5217}" dt="2024-07-14T11:31:39.711" v="195" actId="478"/>
          <ac:spMkLst>
            <pc:docMk/>
            <pc:sldMk cId="1267826958" sldId="757"/>
            <ac:spMk id="33" creationId="{215C4AE5-8A0C-FF04-D4F7-E75EB4D4B966}"/>
          </ac:spMkLst>
        </pc:spChg>
        <pc:spChg chg="del">
          <ac:chgData name="yashrealmec15@gmail.com" userId="96ecc678ac4d3d61" providerId="LiveId" clId="{49D23DAE-1727-4B62-919E-5481B1DC5217}" dt="2024-07-14T11:31:39.711" v="195" actId="478"/>
          <ac:spMkLst>
            <pc:docMk/>
            <pc:sldMk cId="1267826958" sldId="757"/>
            <ac:spMk id="38" creationId="{A6992607-5E50-B736-AA98-F9238AE7C567}"/>
          </ac:spMkLst>
        </pc:spChg>
        <pc:spChg chg="del">
          <ac:chgData name="yashrealmec15@gmail.com" userId="96ecc678ac4d3d61" providerId="LiveId" clId="{49D23DAE-1727-4B62-919E-5481B1DC5217}" dt="2024-07-14T11:31:39.711" v="195" actId="478"/>
          <ac:spMkLst>
            <pc:docMk/>
            <pc:sldMk cId="1267826958" sldId="757"/>
            <ac:spMk id="40" creationId="{23A28820-DA64-BD21-AE03-ABB216FAE71D}"/>
          </ac:spMkLst>
        </pc:spChg>
        <pc:spChg chg="del">
          <ac:chgData name="yashrealmec15@gmail.com" userId="96ecc678ac4d3d61" providerId="LiveId" clId="{49D23DAE-1727-4B62-919E-5481B1DC5217}" dt="2024-07-14T11:31:34.550" v="194" actId="478"/>
          <ac:spMkLst>
            <pc:docMk/>
            <pc:sldMk cId="1267826958" sldId="757"/>
            <ac:spMk id="41" creationId="{AEB68B81-8A18-F5F4-B55D-07D66EE60A46}"/>
          </ac:spMkLst>
        </pc:spChg>
        <pc:picChg chg="add del mod">
          <ac:chgData name="yashrealmec15@gmail.com" userId="96ecc678ac4d3d61" providerId="LiveId" clId="{49D23DAE-1727-4B62-919E-5481B1DC5217}" dt="2024-07-14T11:34:21.430" v="201" actId="478"/>
          <ac:picMkLst>
            <pc:docMk/>
            <pc:sldMk cId="1267826958" sldId="757"/>
            <ac:picMk id="6" creationId="{1D1014C0-31EC-5C01-A08F-B86F95667366}"/>
          </ac:picMkLst>
        </pc:picChg>
        <pc:picChg chg="add mod">
          <ac:chgData name="yashrealmec15@gmail.com" userId="96ecc678ac4d3d61" providerId="LiveId" clId="{49D23DAE-1727-4B62-919E-5481B1DC5217}" dt="2024-07-14T11:43:17.936" v="224" actId="1440"/>
          <ac:picMkLst>
            <pc:docMk/>
            <pc:sldMk cId="1267826958" sldId="757"/>
            <ac:picMk id="7" creationId="{E8D9DD51-5CCE-0B1F-52B4-1FCAA923B6A0}"/>
          </ac:picMkLst>
        </pc:picChg>
        <pc:inkChg chg="add del">
          <ac:chgData name="yashrealmec15@gmail.com" userId="96ecc678ac4d3d61" providerId="LiveId" clId="{49D23DAE-1727-4B62-919E-5481B1DC5217}" dt="2024-07-14T11:41:47.880" v="218" actId="9405"/>
          <ac:inkMkLst>
            <pc:docMk/>
            <pc:sldMk cId="1267826958" sldId="757"/>
            <ac:inkMk id="8" creationId="{69A3C9B5-D937-2043-9DE9-18DC7353ABCE}"/>
          </ac:inkMkLst>
        </pc:inkChg>
        <pc:inkChg chg="add del">
          <ac:chgData name="yashrealmec15@gmail.com" userId="96ecc678ac4d3d61" providerId="LiveId" clId="{49D23DAE-1727-4B62-919E-5481B1DC5217}" dt="2024-07-14T11:42:33.599" v="220" actId="9405"/>
          <ac:inkMkLst>
            <pc:docMk/>
            <pc:sldMk cId="1267826958" sldId="757"/>
            <ac:inkMk id="9" creationId="{63AA73C8-B154-AE13-8321-4ABC5CAB14C2}"/>
          </ac:inkMkLst>
        </pc:inkChg>
      </pc:sldChg>
      <pc:sldChg chg="addSp delSp modSp add mod modAnim">
        <pc:chgData name="yashrealmec15@gmail.com" userId="96ecc678ac4d3d61" providerId="LiveId" clId="{49D23DAE-1727-4B62-919E-5481B1DC5217}" dt="2024-07-14T12:53:12.568" v="503"/>
        <pc:sldMkLst>
          <pc:docMk/>
          <pc:sldMk cId="3366003121" sldId="758"/>
        </pc:sldMkLst>
        <pc:spChg chg="mod">
          <ac:chgData name="yashrealmec15@gmail.com" userId="96ecc678ac4d3d61" providerId="LiveId" clId="{49D23DAE-1727-4B62-919E-5481B1DC5217}" dt="2024-07-14T12:31:04.527" v="238"/>
          <ac:spMkLst>
            <pc:docMk/>
            <pc:sldMk cId="3366003121" sldId="758"/>
            <ac:spMk id="2" creationId="{F84C86F3-DA51-F012-B62D-5124A687DDFF}"/>
          </ac:spMkLst>
        </pc:spChg>
        <pc:spChg chg="mod">
          <ac:chgData name="yashrealmec15@gmail.com" userId="96ecc678ac4d3d61" providerId="LiveId" clId="{49D23DAE-1727-4B62-919E-5481B1DC5217}" dt="2024-07-14T12:32:01.603" v="247" actId="108"/>
          <ac:spMkLst>
            <pc:docMk/>
            <pc:sldMk cId="3366003121" sldId="758"/>
            <ac:spMk id="3" creationId="{1A2165BC-2C65-050D-730D-8D462E50A505}"/>
          </ac:spMkLst>
        </pc:spChg>
        <pc:spChg chg="mod">
          <ac:chgData name="yashrealmec15@gmail.com" userId="96ecc678ac4d3d61" providerId="LiveId" clId="{49D23DAE-1727-4B62-919E-5481B1DC5217}" dt="2024-07-14T12:32:33.071" v="253"/>
          <ac:spMkLst>
            <pc:docMk/>
            <pc:sldMk cId="3366003121" sldId="758"/>
            <ac:spMk id="18" creationId="{D53295FF-8E56-9E2F-286D-99F4F4BE9A41}"/>
          </ac:spMkLst>
        </pc:spChg>
        <pc:spChg chg="mod">
          <ac:chgData name="yashrealmec15@gmail.com" userId="96ecc678ac4d3d61" providerId="LiveId" clId="{49D23DAE-1727-4B62-919E-5481B1DC5217}" dt="2024-07-14T12:32:33.071" v="253"/>
          <ac:spMkLst>
            <pc:docMk/>
            <pc:sldMk cId="3366003121" sldId="758"/>
            <ac:spMk id="19" creationId="{D950EDF1-6B48-840B-3445-E065D880A555}"/>
          </ac:spMkLst>
        </pc:spChg>
        <pc:spChg chg="mod">
          <ac:chgData name="yashrealmec15@gmail.com" userId="96ecc678ac4d3d61" providerId="LiveId" clId="{49D23DAE-1727-4B62-919E-5481B1DC5217}" dt="2024-07-14T12:32:33.071" v="253"/>
          <ac:spMkLst>
            <pc:docMk/>
            <pc:sldMk cId="3366003121" sldId="758"/>
            <ac:spMk id="20" creationId="{9F14BF36-9CF6-BE01-2014-45B2468A44BC}"/>
          </ac:spMkLst>
        </pc:spChg>
        <pc:grpChg chg="del">
          <ac:chgData name="yashrealmec15@gmail.com" userId="96ecc678ac4d3d61" providerId="LiveId" clId="{49D23DAE-1727-4B62-919E-5481B1DC5217}" dt="2024-07-14T12:32:26.270" v="252" actId="478"/>
          <ac:grpSpMkLst>
            <pc:docMk/>
            <pc:sldMk cId="3366003121" sldId="758"/>
            <ac:grpSpMk id="4" creationId="{E435A077-505C-C496-F5BE-FD8449A9288E}"/>
          </ac:grpSpMkLst>
        </pc:grpChg>
        <pc:grpChg chg="add mod">
          <ac:chgData name="yashrealmec15@gmail.com" userId="96ecc678ac4d3d61" providerId="LiveId" clId="{49D23DAE-1727-4B62-919E-5481B1DC5217}" dt="2024-07-14T12:32:42.578" v="254" actId="1076"/>
          <ac:grpSpMkLst>
            <pc:docMk/>
            <pc:sldMk cId="3366003121" sldId="758"/>
            <ac:grpSpMk id="14" creationId="{2D262FF9-C6C0-715B-F789-ADB9F00F6D63}"/>
          </ac:grpSpMkLst>
        </pc:grpChg>
        <pc:picChg chg="del">
          <ac:chgData name="yashrealmec15@gmail.com" userId="96ecc678ac4d3d61" providerId="LiveId" clId="{49D23DAE-1727-4B62-919E-5481B1DC5217}" dt="2024-07-14T12:32:09.833" v="248" actId="478"/>
          <ac:picMkLst>
            <pc:docMk/>
            <pc:sldMk cId="3366003121" sldId="758"/>
            <ac:picMk id="12" creationId="{D712E955-F44D-5D94-86EB-421644B25618}"/>
          </ac:picMkLst>
        </pc:picChg>
        <pc:picChg chg="add mod">
          <ac:chgData name="yashrealmec15@gmail.com" userId="96ecc678ac4d3d61" providerId="LiveId" clId="{49D23DAE-1727-4B62-919E-5481B1DC5217}" dt="2024-07-14T12:32:17.950" v="251"/>
          <ac:picMkLst>
            <pc:docMk/>
            <pc:sldMk cId="3366003121" sldId="758"/>
            <ac:picMk id="13" creationId="{53BC50B8-B0D6-2CC2-58E5-599A19C095CD}"/>
          </ac:picMkLst>
        </pc:picChg>
        <pc:cxnChg chg="mod">
          <ac:chgData name="yashrealmec15@gmail.com" userId="96ecc678ac4d3d61" providerId="LiveId" clId="{49D23DAE-1727-4B62-919E-5481B1DC5217}" dt="2024-07-14T12:32:33.071" v="253"/>
          <ac:cxnSpMkLst>
            <pc:docMk/>
            <pc:sldMk cId="3366003121" sldId="758"/>
            <ac:cxnSpMk id="15" creationId="{AB0B908B-7D92-B095-A441-2F78A5E0AAB2}"/>
          </ac:cxnSpMkLst>
        </pc:cxnChg>
        <pc:cxnChg chg="mod">
          <ac:chgData name="yashrealmec15@gmail.com" userId="96ecc678ac4d3d61" providerId="LiveId" clId="{49D23DAE-1727-4B62-919E-5481B1DC5217}" dt="2024-07-14T12:32:33.071" v="253"/>
          <ac:cxnSpMkLst>
            <pc:docMk/>
            <pc:sldMk cId="3366003121" sldId="758"/>
            <ac:cxnSpMk id="16" creationId="{E12BA83D-A242-4D4E-19E5-AF85B9A865BD}"/>
          </ac:cxnSpMkLst>
        </pc:cxnChg>
        <pc:cxnChg chg="mod">
          <ac:chgData name="yashrealmec15@gmail.com" userId="96ecc678ac4d3d61" providerId="LiveId" clId="{49D23DAE-1727-4B62-919E-5481B1DC5217}" dt="2024-07-14T12:32:33.071" v="253"/>
          <ac:cxnSpMkLst>
            <pc:docMk/>
            <pc:sldMk cId="3366003121" sldId="758"/>
            <ac:cxnSpMk id="17" creationId="{A2D6CF1F-7029-2512-5CA0-252A0184E9E6}"/>
          </ac:cxnSpMkLst>
        </pc:cxnChg>
      </pc:sldChg>
      <pc:sldChg chg="addSp delSp modSp add mod modAnim">
        <pc:chgData name="yashrealmec15@gmail.com" userId="96ecc678ac4d3d61" providerId="LiveId" clId="{49D23DAE-1727-4B62-919E-5481B1DC5217}" dt="2024-07-14T15:43:53.435" v="573" actId="108"/>
        <pc:sldMkLst>
          <pc:docMk/>
          <pc:sldMk cId="44114973" sldId="759"/>
        </pc:sldMkLst>
        <pc:spChg chg="mod">
          <ac:chgData name="yashrealmec15@gmail.com" userId="96ecc678ac4d3d61" providerId="LiveId" clId="{49D23DAE-1727-4B62-919E-5481B1DC5217}" dt="2024-07-14T12:35:47.880" v="304" actId="1076"/>
          <ac:spMkLst>
            <pc:docMk/>
            <pc:sldMk cId="44114973" sldId="759"/>
            <ac:spMk id="2" creationId="{F84C86F3-DA51-F012-B62D-5124A687DDFF}"/>
          </ac:spMkLst>
        </pc:spChg>
        <pc:spChg chg="mod">
          <ac:chgData name="yashrealmec15@gmail.com" userId="96ecc678ac4d3d61" providerId="LiveId" clId="{49D23DAE-1727-4B62-919E-5481B1DC5217}" dt="2024-07-14T15:43:53.435" v="573" actId="108"/>
          <ac:spMkLst>
            <pc:docMk/>
            <pc:sldMk cId="44114973" sldId="759"/>
            <ac:spMk id="3" creationId="{1A2165BC-2C65-050D-730D-8D462E50A505}"/>
          </ac:spMkLst>
        </pc:spChg>
        <pc:grpChg chg="del">
          <ac:chgData name="yashrealmec15@gmail.com" userId="96ecc678ac4d3d61" providerId="LiveId" clId="{49D23DAE-1727-4B62-919E-5481B1DC5217}" dt="2024-07-14T12:37:21.653" v="328" actId="478"/>
          <ac:grpSpMkLst>
            <pc:docMk/>
            <pc:sldMk cId="44114973" sldId="759"/>
            <ac:grpSpMk id="14" creationId="{2D262FF9-C6C0-715B-F789-ADB9F00F6D63}"/>
          </ac:grpSpMkLst>
        </pc:grpChg>
        <pc:picChg chg="add mod">
          <ac:chgData name="yashrealmec15@gmail.com" userId="96ecc678ac4d3d61" providerId="LiveId" clId="{49D23DAE-1727-4B62-919E-5481B1DC5217}" dt="2024-07-14T12:37:19.023" v="327"/>
          <ac:picMkLst>
            <pc:docMk/>
            <pc:sldMk cId="44114973" sldId="759"/>
            <ac:picMk id="4" creationId="{5B6FBCF5-3ED6-ADB6-9711-961D5197C046}"/>
          </ac:picMkLst>
        </pc:picChg>
        <pc:picChg chg="add mod">
          <ac:chgData name="yashrealmec15@gmail.com" userId="96ecc678ac4d3d61" providerId="LiveId" clId="{49D23DAE-1727-4B62-919E-5481B1DC5217}" dt="2024-07-14T12:37:29.944" v="330" actId="1076"/>
          <ac:picMkLst>
            <pc:docMk/>
            <pc:sldMk cId="44114973" sldId="759"/>
            <ac:picMk id="6" creationId="{3F95FA86-90D5-6EAF-313E-11F9843D68B9}"/>
          </ac:picMkLst>
        </pc:picChg>
        <pc:picChg chg="del">
          <ac:chgData name="yashrealmec15@gmail.com" userId="96ecc678ac4d3d61" providerId="LiveId" clId="{49D23DAE-1727-4B62-919E-5481B1DC5217}" dt="2024-07-14T12:36:17.361" v="306" actId="478"/>
          <ac:picMkLst>
            <pc:docMk/>
            <pc:sldMk cId="44114973" sldId="759"/>
            <ac:picMk id="13" creationId="{53BC50B8-B0D6-2CC2-58E5-599A19C095CD}"/>
          </ac:picMkLst>
        </pc:picChg>
      </pc:sldChg>
      <pc:sldChg chg="addSp delSp modSp add del mod addAnim delAnim modAnim">
        <pc:chgData name="yashrealmec15@gmail.com" userId="96ecc678ac4d3d61" providerId="LiveId" clId="{49D23DAE-1727-4B62-919E-5481B1DC5217}" dt="2024-07-14T15:44:06.075" v="574" actId="108"/>
        <pc:sldMkLst>
          <pc:docMk/>
          <pc:sldMk cId="1948781454" sldId="760"/>
        </pc:sldMkLst>
        <pc:spChg chg="mod">
          <ac:chgData name="yashrealmec15@gmail.com" userId="96ecc678ac4d3d61" providerId="LiveId" clId="{49D23DAE-1727-4B62-919E-5481B1DC5217}" dt="2024-07-14T12:53:14.569" v="515" actId="14100"/>
          <ac:spMkLst>
            <pc:docMk/>
            <pc:sldMk cId="1948781454" sldId="760"/>
            <ac:spMk id="2" creationId="{F84C86F3-DA51-F012-B62D-5124A687DDFF}"/>
          </ac:spMkLst>
        </pc:spChg>
        <pc:spChg chg="add del mod">
          <ac:chgData name="yashrealmec15@gmail.com" userId="96ecc678ac4d3d61" providerId="LiveId" clId="{49D23DAE-1727-4B62-919E-5481B1DC5217}" dt="2024-07-14T15:44:06.075" v="574" actId="108"/>
          <ac:spMkLst>
            <pc:docMk/>
            <pc:sldMk cId="1948781454" sldId="760"/>
            <ac:spMk id="3" creationId="{1A2165BC-2C65-050D-730D-8D462E50A505}"/>
          </ac:spMkLst>
        </pc:spChg>
        <pc:picChg chg="mod">
          <ac:chgData name="yashrealmec15@gmail.com" userId="96ecc678ac4d3d61" providerId="LiveId" clId="{49D23DAE-1727-4B62-919E-5481B1DC5217}" dt="2024-07-14T12:58:08.205" v="544" actId="1076"/>
          <ac:picMkLst>
            <pc:docMk/>
            <pc:sldMk cId="1948781454" sldId="760"/>
            <ac:picMk id="4" creationId="{5B6FBCF5-3ED6-ADB6-9711-961D5197C046}"/>
          </ac:picMkLst>
        </pc:picChg>
        <pc:picChg chg="del">
          <ac:chgData name="yashrealmec15@gmail.com" userId="96ecc678ac4d3d61" providerId="LiveId" clId="{49D23DAE-1727-4B62-919E-5481B1DC5217}" dt="2024-07-14T15:41:28.529" v="556" actId="478"/>
          <ac:picMkLst>
            <pc:docMk/>
            <pc:sldMk cId="1948781454" sldId="760"/>
            <ac:picMk id="6" creationId="{3F95FA86-90D5-6EAF-313E-11F9843D68B9}"/>
          </ac:picMkLst>
        </pc:picChg>
        <pc:picChg chg="add mod">
          <ac:chgData name="yashrealmec15@gmail.com" userId="96ecc678ac4d3d61" providerId="LiveId" clId="{49D23DAE-1727-4B62-919E-5481B1DC5217}" dt="2024-07-14T15:41:58.284" v="559"/>
          <ac:picMkLst>
            <pc:docMk/>
            <pc:sldMk cId="1948781454" sldId="760"/>
            <ac:picMk id="7" creationId="{2CC55A1E-8CCE-CC0B-617D-6D9FC62C908D}"/>
          </ac:picMkLst>
        </pc:picChg>
        <pc:picChg chg="add mod">
          <ac:chgData name="yashrealmec15@gmail.com" userId="96ecc678ac4d3d61" providerId="LiveId" clId="{49D23DAE-1727-4B62-919E-5481B1DC5217}" dt="2024-07-14T15:42:10.535" v="562" actId="14100"/>
          <ac:picMkLst>
            <pc:docMk/>
            <pc:sldMk cId="1948781454" sldId="760"/>
            <ac:picMk id="8" creationId="{4B3781CB-7DD9-D1BF-489A-D0B472D221D9}"/>
          </ac:picMkLst>
        </pc:picChg>
      </pc:sldChg>
      <pc:sldChg chg="delSp modSp add mod delAnim modAnim">
        <pc:chgData name="yashrealmec15@gmail.com" userId="96ecc678ac4d3d61" providerId="LiveId" clId="{49D23DAE-1727-4B62-919E-5481B1DC5217}" dt="2024-07-14T15:44:12.857" v="575" actId="108"/>
        <pc:sldMkLst>
          <pc:docMk/>
          <pc:sldMk cId="1119150135" sldId="761"/>
        </pc:sldMkLst>
        <pc:spChg chg="mod">
          <ac:chgData name="yashrealmec15@gmail.com" userId="96ecc678ac4d3d61" providerId="LiveId" clId="{49D23DAE-1727-4B62-919E-5481B1DC5217}" dt="2024-07-14T15:43:19.589" v="568" actId="20577"/>
          <ac:spMkLst>
            <pc:docMk/>
            <pc:sldMk cId="1119150135" sldId="761"/>
            <ac:spMk id="2" creationId="{F84C86F3-DA51-F012-B62D-5124A687DDFF}"/>
          </ac:spMkLst>
        </pc:spChg>
        <pc:spChg chg="mod">
          <ac:chgData name="yashrealmec15@gmail.com" userId="96ecc678ac4d3d61" providerId="LiveId" clId="{49D23DAE-1727-4B62-919E-5481B1DC5217}" dt="2024-07-14T15:44:12.857" v="575" actId="108"/>
          <ac:spMkLst>
            <pc:docMk/>
            <pc:sldMk cId="1119150135" sldId="761"/>
            <ac:spMk id="3" creationId="{1A2165BC-2C65-050D-730D-8D462E50A505}"/>
          </ac:spMkLst>
        </pc:spChg>
        <pc:picChg chg="del">
          <ac:chgData name="yashrealmec15@gmail.com" userId="96ecc678ac4d3d61" providerId="LiveId" clId="{49D23DAE-1727-4B62-919E-5481B1DC5217}" dt="2024-07-14T15:43:28.614" v="570" actId="478"/>
          <ac:picMkLst>
            <pc:docMk/>
            <pc:sldMk cId="1119150135" sldId="761"/>
            <ac:picMk id="4" creationId="{5B6FBCF5-3ED6-ADB6-9711-961D5197C046}"/>
          </ac:picMkLst>
        </pc:picChg>
        <pc:picChg chg="del">
          <ac:chgData name="yashrealmec15@gmail.com" userId="96ecc678ac4d3d61" providerId="LiveId" clId="{49D23DAE-1727-4B62-919E-5481B1DC5217}" dt="2024-07-14T15:43:26.034" v="569" actId="478"/>
          <ac:picMkLst>
            <pc:docMk/>
            <pc:sldMk cId="1119150135" sldId="761"/>
            <ac:picMk id="7" creationId="{2CC55A1E-8CCE-CC0B-617D-6D9FC62C908D}"/>
          </ac:picMkLst>
        </pc:picChg>
        <pc:picChg chg="del">
          <ac:chgData name="yashrealmec15@gmail.com" userId="96ecc678ac4d3d61" providerId="LiveId" clId="{49D23DAE-1727-4B62-919E-5481B1DC5217}" dt="2024-07-14T15:43:31.222" v="571" actId="478"/>
          <ac:picMkLst>
            <pc:docMk/>
            <pc:sldMk cId="1119150135" sldId="761"/>
            <ac:picMk id="8" creationId="{4B3781CB-7DD9-D1BF-489A-D0B472D221D9}"/>
          </ac:picMkLst>
        </pc:picChg>
      </pc:sldChg>
      <pc:sldChg chg="modSp add mod ord">
        <pc:chgData name="yashrealmec15@gmail.com" userId="96ecc678ac4d3d61" providerId="LiveId" clId="{49D23DAE-1727-4B62-919E-5481B1DC5217}" dt="2024-07-15T08:49:14.476" v="744" actId="1076"/>
        <pc:sldMkLst>
          <pc:docMk/>
          <pc:sldMk cId="2192944446" sldId="762"/>
        </pc:sldMkLst>
        <pc:spChg chg="mod">
          <ac:chgData name="yashrealmec15@gmail.com" userId="96ecc678ac4d3d61" providerId="LiveId" clId="{49D23DAE-1727-4B62-919E-5481B1DC5217}" dt="2024-07-15T08:49:14.476" v="744" actId="1076"/>
          <ac:spMkLst>
            <pc:docMk/>
            <pc:sldMk cId="2192944446" sldId="762"/>
            <ac:spMk id="4" creationId="{589D8245-E8BD-5155-E4C1-8A4C6DDCAD34}"/>
          </ac:spMkLst>
        </pc:spChg>
      </pc:sldChg>
      <pc:sldChg chg="modSp add mod modAnim">
        <pc:chgData name="yashrealmec15@gmail.com" userId="96ecc678ac4d3d61" providerId="LiveId" clId="{49D23DAE-1727-4B62-919E-5481B1DC5217}" dt="2024-07-15T08:51:20.818" v="757" actId="207"/>
        <pc:sldMkLst>
          <pc:docMk/>
          <pc:sldMk cId="2466378390" sldId="763"/>
        </pc:sldMkLst>
        <pc:spChg chg="mod">
          <ac:chgData name="yashrealmec15@gmail.com" userId="96ecc678ac4d3d61" providerId="LiveId" clId="{49D23DAE-1727-4B62-919E-5481B1DC5217}" dt="2024-07-14T15:49:40.723" v="641"/>
          <ac:spMkLst>
            <pc:docMk/>
            <pc:sldMk cId="2466378390" sldId="763"/>
            <ac:spMk id="2" creationId="{F84C86F3-DA51-F012-B62D-5124A687DDFF}"/>
          </ac:spMkLst>
        </pc:spChg>
        <pc:spChg chg="mod">
          <ac:chgData name="yashrealmec15@gmail.com" userId="96ecc678ac4d3d61" providerId="LiveId" clId="{49D23DAE-1727-4B62-919E-5481B1DC5217}" dt="2024-07-15T08:51:20.818" v="757" actId="207"/>
          <ac:spMkLst>
            <pc:docMk/>
            <pc:sldMk cId="2466378390" sldId="763"/>
            <ac:spMk id="4" creationId="{24B9606C-C12D-9197-F817-2CCFE9913BFE}"/>
          </ac:spMkLst>
        </pc:spChg>
      </pc:sldChg>
      <pc:sldChg chg="modSp add mod modAnim">
        <pc:chgData name="yashrealmec15@gmail.com" userId="96ecc678ac4d3d61" providerId="LiveId" clId="{49D23DAE-1727-4B62-919E-5481B1DC5217}" dt="2024-07-15T08:52:06.664" v="776" actId="20577"/>
        <pc:sldMkLst>
          <pc:docMk/>
          <pc:sldMk cId="3685175293" sldId="764"/>
        </pc:sldMkLst>
        <pc:spChg chg="mod">
          <ac:chgData name="yashrealmec15@gmail.com" userId="96ecc678ac4d3d61" providerId="LiveId" clId="{49D23DAE-1727-4B62-919E-5481B1DC5217}" dt="2024-07-14T15:52:22.476" v="671"/>
          <ac:spMkLst>
            <pc:docMk/>
            <pc:sldMk cId="3685175293" sldId="764"/>
            <ac:spMk id="2" creationId="{F84C86F3-DA51-F012-B62D-5124A687DDFF}"/>
          </ac:spMkLst>
        </pc:spChg>
        <pc:spChg chg="mod">
          <ac:chgData name="yashrealmec15@gmail.com" userId="96ecc678ac4d3d61" providerId="LiveId" clId="{49D23DAE-1727-4B62-919E-5481B1DC5217}" dt="2024-07-15T08:52:06.664" v="776" actId="20577"/>
          <ac:spMkLst>
            <pc:docMk/>
            <pc:sldMk cId="3685175293" sldId="764"/>
            <ac:spMk id="4" creationId="{24B9606C-C12D-9197-F817-2CCFE9913BFE}"/>
          </ac:spMkLst>
        </pc:spChg>
      </pc:sldChg>
      <pc:sldMasterChg chg="modSldLayout">
        <pc:chgData name="yashrealmec15@gmail.com" userId="96ecc678ac4d3d61" providerId="LiveId" clId="{49D23DAE-1727-4B62-919E-5481B1DC5217}" dt="2024-07-14T12:42:09.315" v="355" actId="207"/>
        <pc:sldMasterMkLst>
          <pc:docMk/>
          <pc:sldMasterMk cId="1788353970" sldId="2147483648"/>
        </pc:sldMasterMkLst>
        <pc:sldLayoutChg chg="addSp delSp modSp mod">
          <pc:chgData name="yashrealmec15@gmail.com" userId="96ecc678ac4d3d61" providerId="LiveId" clId="{49D23DAE-1727-4B62-919E-5481B1DC5217}" dt="2024-07-14T12:42:09.315" v="355" actId="207"/>
          <pc:sldLayoutMkLst>
            <pc:docMk/>
            <pc:sldMasterMk cId="1788353970" sldId="2147483648"/>
            <pc:sldLayoutMk cId="2916498579" sldId="2147483649"/>
          </pc:sldLayoutMkLst>
          <pc:spChg chg="add mod">
            <ac:chgData name="yashrealmec15@gmail.com" userId="96ecc678ac4d3d61" providerId="LiveId" clId="{49D23DAE-1727-4B62-919E-5481B1DC5217}" dt="2024-07-14T12:40:31.226" v="339" actId="14100"/>
            <ac:spMkLst>
              <pc:docMk/>
              <pc:sldMasterMk cId="1788353970" sldId="2147483648"/>
              <pc:sldLayoutMk cId="2916498579" sldId="2147483649"/>
              <ac:spMk id="4" creationId="{F6FF5B9E-D728-E39C-4A10-0B479F93856B}"/>
            </ac:spMkLst>
          </pc:spChg>
          <pc:spChg chg="add mod">
            <ac:chgData name="yashrealmec15@gmail.com" userId="96ecc678ac4d3d61" providerId="LiveId" clId="{49D23DAE-1727-4B62-919E-5481B1DC5217}" dt="2024-07-14T12:40:41.442" v="345"/>
            <ac:spMkLst>
              <pc:docMk/>
              <pc:sldMasterMk cId="1788353970" sldId="2147483648"/>
              <pc:sldLayoutMk cId="2916498579" sldId="2147483649"/>
              <ac:spMk id="6" creationId="{566F72CA-FEE3-B8DC-DE80-4845DB8C6F82}"/>
            </ac:spMkLst>
          </pc:spChg>
          <pc:spChg chg="mod">
            <ac:chgData name="yashrealmec15@gmail.com" userId="96ecc678ac4d3d61" providerId="LiveId" clId="{49D23DAE-1727-4B62-919E-5481B1DC5217}" dt="2024-07-14T12:42:09.315" v="355" actId="207"/>
            <ac:spMkLst>
              <pc:docMk/>
              <pc:sldMasterMk cId="1788353970" sldId="2147483648"/>
              <pc:sldLayoutMk cId="2916498579" sldId="2147483649"/>
              <ac:spMk id="7" creationId="{40B25912-FA74-DA0F-51FD-FAC1B13434FA}"/>
            </ac:spMkLst>
          </pc:spChg>
          <pc:spChg chg="add del mod">
            <ac:chgData name="yashrealmec15@gmail.com" userId="96ecc678ac4d3d61" providerId="LiveId" clId="{49D23DAE-1727-4B62-919E-5481B1DC5217}" dt="2024-07-14T12:41:06.353" v="347" actId="478"/>
            <ac:spMkLst>
              <pc:docMk/>
              <pc:sldMasterMk cId="1788353970" sldId="2147483648"/>
              <pc:sldLayoutMk cId="2916498579" sldId="2147483649"/>
              <ac:spMk id="8" creationId="{6FA0F900-C95F-90A9-B598-EAC7AB5AA539}"/>
            </ac:spMkLst>
          </pc:spChg>
          <pc:spChg chg="mod">
            <ac:chgData name="yashrealmec15@gmail.com" userId="96ecc678ac4d3d61" providerId="LiveId" clId="{49D23DAE-1727-4B62-919E-5481B1DC5217}" dt="2024-07-14T12:42:01.770" v="354" actId="208"/>
            <ac:spMkLst>
              <pc:docMk/>
              <pc:sldMasterMk cId="1788353970" sldId="2147483648"/>
              <pc:sldLayoutMk cId="2916498579" sldId="2147483649"/>
              <ac:spMk id="11" creationId="{0A72116D-6F86-BD64-4466-FC5B3E593B08}"/>
            </ac:spMkLst>
          </pc:spChg>
          <pc:spChg chg="mod">
            <ac:chgData name="yashrealmec15@gmail.com" userId="96ecc678ac4d3d61" providerId="LiveId" clId="{49D23DAE-1727-4B62-919E-5481B1DC5217}" dt="2024-07-14T12:41:48.039" v="352" actId="207"/>
            <ac:spMkLst>
              <pc:docMk/>
              <pc:sldMasterMk cId="1788353970" sldId="2147483648"/>
              <pc:sldLayoutMk cId="2916498579" sldId="2147483649"/>
              <ac:spMk id="13" creationId="{61F3B831-39D2-F3BA-A6AA-9E6F43CE56B3}"/>
            </ac:spMkLst>
          </pc:spChg>
          <pc:spChg chg="mod">
            <ac:chgData name="yashrealmec15@gmail.com" userId="96ecc678ac4d3d61" providerId="LiveId" clId="{49D23DAE-1727-4B62-919E-5481B1DC5217}" dt="2024-07-14T12:41:53.959" v="353" actId="207"/>
            <ac:spMkLst>
              <pc:docMk/>
              <pc:sldMasterMk cId="1788353970" sldId="2147483648"/>
              <pc:sldLayoutMk cId="2916498579" sldId="2147483649"/>
              <ac:spMk id="15" creationId="{B5D5B257-C98E-B0DA-9E3F-C9309303B85D}"/>
            </ac:spMkLst>
          </pc:spChg>
          <pc:picChg chg="add del">
            <ac:chgData name="yashrealmec15@gmail.com" userId="96ecc678ac4d3d61" providerId="LiveId" clId="{49D23DAE-1727-4B62-919E-5481B1DC5217}" dt="2024-07-14T12:40:02.646" v="334" actId="478"/>
            <ac:picMkLst>
              <pc:docMk/>
              <pc:sldMasterMk cId="1788353970" sldId="2147483648"/>
              <pc:sldLayoutMk cId="2916498579" sldId="2147483649"/>
              <ac:picMk id="1026" creationId="{81478DD0-B197-0664-EB89-C9481158212E}"/>
            </ac:picMkLst>
          </pc:picChg>
          <pc:picChg chg="add del">
            <ac:chgData name="yashrealmec15@gmail.com" userId="96ecc678ac4d3d61" providerId="LiveId" clId="{49D23DAE-1727-4B62-919E-5481B1DC5217}" dt="2024-07-14T12:40:05.696" v="336" actId="478"/>
            <ac:picMkLst>
              <pc:docMk/>
              <pc:sldMasterMk cId="1788353970" sldId="2147483648"/>
              <pc:sldLayoutMk cId="2916498579" sldId="2147483649"/>
              <ac:picMk id="1028" creationId="{1FC2430D-7377-B690-8BF5-B888B133E842}"/>
            </ac:picMkLst>
          </pc:picChg>
          <pc:picChg chg="add mod">
            <ac:chgData name="yashrealmec15@gmail.com" userId="96ecc678ac4d3d61" providerId="LiveId" clId="{49D23DAE-1727-4B62-919E-5481B1DC5217}" dt="2024-07-14T12:41:31.391" v="350" actId="1076"/>
            <ac:picMkLst>
              <pc:docMk/>
              <pc:sldMasterMk cId="1788353970" sldId="2147483648"/>
              <pc:sldLayoutMk cId="2916498579" sldId="2147483649"/>
              <ac:picMk id="1034" creationId="{D198D5C4-79F4-AE90-E2DF-709C575C4CEF}"/>
            </ac:picMkLst>
          </pc:picChg>
        </pc:sldLayoutChg>
      </pc:sldMasterChg>
    </pc:docChg>
  </pc:docChgLst>
  <pc:docChgLst>
    <pc:chgData name="yashrealmec15@gmail.com" userId="96ecc678ac4d3d61" providerId="LiveId" clId="{C5B72574-E5E5-4A18-9B57-AB34AC2F9D7A}"/>
    <pc:docChg chg="delSld modSld">
      <pc:chgData name="yashrealmec15@gmail.com" userId="96ecc678ac4d3d61" providerId="LiveId" clId="{C5B72574-E5E5-4A18-9B57-AB34AC2F9D7A}" dt="2024-06-17T07:57:34.423" v="13" actId="20577"/>
      <pc:docMkLst>
        <pc:docMk/>
      </pc:docMkLst>
      <pc:sldChg chg="del">
        <pc:chgData name="yashrealmec15@gmail.com" userId="96ecc678ac4d3d61" providerId="LiveId" clId="{C5B72574-E5E5-4A18-9B57-AB34AC2F9D7A}" dt="2024-06-17T07:55:37.830" v="0" actId="47"/>
        <pc:sldMkLst>
          <pc:docMk/>
          <pc:sldMk cId="862281486" sldId="647"/>
        </pc:sldMkLst>
      </pc:sldChg>
      <pc:sldChg chg="del">
        <pc:chgData name="yashrealmec15@gmail.com" userId="96ecc678ac4d3d61" providerId="LiveId" clId="{C5B72574-E5E5-4A18-9B57-AB34AC2F9D7A}" dt="2024-06-17T07:55:37.830" v="0" actId="47"/>
        <pc:sldMkLst>
          <pc:docMk/>
          <pc:sldMk cId="2417702614" sldId="649"/>
        </pc:sldMkLst>
      </pc:sldChg>
      <pc:sldChg chg="del">
        <pc:chgData name="yashrealmec15@gmail.com" userId="96ecc678ac4d3d61" providerId="LiveId" clId="{C5B72574-E5E5-4A18-9B57-AB34AC2F9D7A}" dt="2024-06-17T07:55:37.830" v="0" actId="47"/>
        <pc:sldMkLst>
          <pc:docMk/>
          <pc:sldMk cId="2898016635" sldId="650"/>
        </pc:sldMkLst>
      </pc:sldChg>
      <pc:sldChg chg="del">
        <pc:chgData name="yashrealmec15@gmail.com" userId="96ecc678ac4d3d61" providerId="LiveId" clId="{C5B72574-E5E5-4A18-9B57-AB34AC2F9D7A}" dt="2024-06-17T07:55:37.830" v="0" actId="47"/>
        <pc:sldMkLst>
          <pc:docMk/>
          <pc:sldMk cId="343674283" sldId="651"/>
        </pc:sldMkLst>
      </pc:sldChg>
      <pc:sldChg chg="del">
        <pc:chgData name="yashrealmec15@gmail.com" userId="96ecc678ac4d3d61" providerId="LiveId" clId="{C5B72574-E5E5-4A18-9B57-AB34AC2F9D7A}" dt="2024-06-17T07:55:37.830" v="0" actId="47"/>
        <pc:sldMkLst>
          <pc:docMk/>
          <pc:sldMk cId="2930638635" sldId="652"/>
        </pc:sldMkLst>
      </pc:sldChg>
      <pc:sldChg chg="del">
        <pc:chgData name="yashrealmec15@gmail.com" userId="96ecc678ac4d3d61" providerId="LiveId" clId="{C5B72574-E5E5-4A18-9B57-AB34AC2F9D7A}" dt="2024-06-17T07:55:37.830" v="0" actId="47"/>
        <pc:sldMkLst>
          <pc:docMk/>
          <pc:sldMk cId="4253657519" sldId="653"/>
        </pc:sldMkLst>
      </pc:sldChg>
      <pc:sldChg chg="del">
        <pc:chgData name="yashrealmec15@gmail.com" userId="96ecc678ac4d3d61" providerId="LiveId" clId="{C5B72574-E5E5-4A18-9B57-AB34AC2F9D7A}" dt="2024-06-17T07:55:37.830" v="0" actId="47"/>
        <pc:sldMkLst>
          <pc:docMk/>
          <pc:sldMk cId="1150905127" sldId="654"/>
        </pc:sldMkLst>
      </pc:sldChg>
      <pc:sldChg chg="del">
        <pc:chgData name="yashrealmec15@gmail.com" userId="96ecc678ac4d3d61" providerId="LiveId" clId="{C5B72574-E5E5-4A18-9B57-AB34AC2F9D7A}" dt="2024-06-17T07:55:37.830" v="0" actId="47"/>
        <pc:sldMkLst>
          <pc:docMk/>
          <pc:sldMk cId="835069497" sldId="655"/>
        </pc:sldMkLst>
      </pc:sldChg>
      <pc:sldChg chg="del">
        <pc:chgData name="yashrealmec15@gmail.com" userId="96ecc678ac4d3d61" providerId="LiveId" clId="{C5B72574-E5E5-4A18-9B57-AB34AC2F9D7A}" dt="2024-06-17T07:55:37.830" v="0" actId="47"/>
        <pc:sldMkLst>
          <pc:docMk/>
          <pc:sldMk cId="3603636640" sldId="656"/>
        </pc:sldMkLst>
      </pc:sldChg>
      <pc:sldChg chg="del">
        <pc:chgData name="yashrealmec15@gmail.com" userId="96ecc678ac4d3d61" providerId="LiveId" clId="{C5B72574-E5E5-4A18-9B57-AB34AC2F9D7A}" dt="2024-06-17T07:55:37.830" v="0" actId="47"/>
        <pc:sldMkLst>
          <pc:docMk/>
          <pc:sldMk cId="2273660813" sldId="657"/>
        </pc:sldMkLst>
      </pc:sldChg>
      <pc:sldChg chg="del">
        <pc:chgData name="yashrealmec15@gmail.com" userId="96ecc678ac4d3d61" providerId="LiveId" clId="{C5B72574-E5E5-4A18-9B57-AB34AC2F9D7A}" dt="2024-06-17T07:55:37.830" v="0" actId="47"/>
        <pc:sldMkLst>
          <pc:docMk/>
          <pc:sldMk cId="229003604" sldId="658"/>
        </pc:sldMkLst>
      </pc:sldChg>
      <pc:sldChg chg="del">
        <pc:chgData name="yashrealmec15@gmail.com" userId="96ecc678ac4d3d61" providerId="LiveId" clId="{C5B72574-E5E5-4A18-9B57-AB34AC2F9D7A}" dt="2024-06-17T07:55:37.830" v="0" actId="47"/>
        <pc:sldMkLst>
          <pc:docMk/>
          <pc:sldMk cId="1677897784" sldId="659"/>
        </pc:sldMkLst>
      </pc:sldChg>
      <pc:sldChg chg="del">
        <pc:chgData name="yashrealmec15@gmail.com" userId="96ecc678ac4d3d61" providerId="LiveId" clId="{C5B72574-E5E5-4A18-9B57-AB34AC2F9D7A}" dt="2024-06-17T07:55:37.830" v="0" actId="47"/>
        <pc:sldMkLst>
          <pc:docMk/>
          <pc:sldMk cId="2389859563" sldId="660"/>
        </pc:sldMkLst>
      </pc:sldChg>
      <pc:sldChg chg="del">
        <pc:chgData name="yashrealmec15@gmail.com" userId="96ecc678ac4d3d61" providerId="LiveId" clId="{C5B72574-E5E5-4A18-9B57-AB34AC2F9D7A}" dt="2024-06-17T07:55:37.830" v="0" actId="47"/>
        <pc:sldMkLst>
          <pc:docMk/>
          <pc:sldMk cId="1596164690" sldId="661"/>
        </pc:sldMkLst>
      </pc:sldChg>
      <pc:sldChg chg="del">
        <pc:chgData name="yashrealmec15@gmail.com" userId="96ecc678ac4d3d61" providerId="LiveId" clId="{C5B72574-E5E5-4A18-9B57-AB34AC2F9D7A}" dt="2024-06-17T07:55:37.830" v="0" actId="47"/>
        <pc:sldMkLst>
          <pc:docMk/>
          <pc:sldMk cId="2555105972" sldId="662"/>
        </pc:sldMkLst>
      </pc:sldChg>
      <pc:sldChg chg="del">
        <pc:chgData name="yashrealmec15@gmail.com" userId="96ecc678ac4d3d61" providerId="LiveId" clId="{C5B72574-E5E5-4A18-9B57-AB34AC2F9D7A}" dt="2024-06-17T07:55:37.830" v="0" actId="47"/>
        <pc:sldMkLst>
          <pc:docMk/>
          <pc:sldMk cId="4045611350" sldId="663"/>
        </pc:sldMkLst>
      </pc:sldChg>
      <pc:sldChg chg="del">
        <pc:chgData name="yashrealmec15@gmail.com" userId="96ecc678ac4d3d61" providerId="LiveId" clId="{C5B72574-E5E5-4A18-9B57-AB34AC2F9D7A}" dt="2024-06-17T07:55:37.830" v="0" actId="47"/>
        <pc:sldMkLst>
          <pc:docMk/>
          <pc:sldMk cId="4147306443" sldId="664"/>
        </pc:sldMkLst>
      </pc:sldChg>
      <pc:sldChg chg="del">
        <pc:chgData name="yashrealmec15@gmail.com" userId="96ecc678ac4d3d61" providerId="LiveId" clId="{C5B72574-E5E5-4A18-9B57-AB34AC2F9D7A}" dt="2024-06-17T07:55:37.830" v="0" actId="47"/>
        <pc:sldMkLst>
          <pc:docMk/>
          <pc:sldMk cId="2751812055" sldId="665"/>
        </pc:sldMkLst>
      </pc:sldChg>
      <pc:sldChg chg="del">
        <pc:chgData name="yashrealmec15@gmail.com" userId="96ecc678ac4d3d61" providerId="LiveId" clId="{C5B72574-E5E5-4A18-9B57-AB34AC2F9D7A}" dt="2024-06-17T07:55:37.830" v="0" actId="47"/>
        <pc:sldMkLst>
          <pc:docMk/>
          <pc:sldMk cId="3222866762" sldId="666"/>
        </pc:sldMkLst>
      </pc:sldChg>
      <pc:sldChg chg="del">
        <pc:chgData name="yashrealmec15@gmail.com" userId="96ecc678ac4d3d61" providerId="LiveId" clId="{C5B72574-E5E5-4A18-9B57-AB34AC2F9D7A}" dt="2024-06-17T07:55:37.830" v="0" actId="47"/>
        <pc:sldMkLst>
          <pc:docMk/>
          <pc:sldMk cId="2661931999" sldId="667"/>
        </pc:sldMkLst>
      </pc:sldChg>
      <pc:sldChg chg="del">
        <pc:chgData name="yashrealmec15@gmail.com" userId="96ecc678ac4d3d61" providerId="LiveId" clId="{C5B72574-E5E5-4A18-9B57-AB34AC2F9D7A}" dt="2024-06-17T07:55:37.830" v="0" actId="47"/>
        <pc:sldMkLst>
          <pc:docMk/>
          <pc:sldMk cId="242302289" sldId="668"/>
        </pc:sldMkLst>
      </pc:sldChg>
      <pc:sldChg chg="del">
        <pc:chgData name="yashrealmec15@gmail.com" userId="96ecc678ac4d3d61" providerId="LiveId" clId="{C5B72574-E5E5-4A18-9B57-AB34AC2F9D7A}" dt="2024-06-17T07:55:37.830" v="0" actId="47"/>
        <pc:sldMkLst>
          <pc:docMk/>
          <pc:sldMk cId="216595097" sldId="669"/>
        </pc:sldMkLst>
      </pc:sldChg>
      <pc:sldChg chg="del">
        <pc:chgData name="yashrealmec15@gmail.com" userId="96ecc678ac4d3d61" providerId="LiveId" clId="{C5B72574-E5E5-4A18-9B57-AB34AC2F9D7A}" dt="2024-06-17T07:55:37.830" v="0" actId="47"/>
        <pc:sldMkLst>
          <pc:docMk/>
          <pc:sldMk cId="3459789132" sldId="670"/>
        </pc:sldMkLst>
      </pc:sldChg>
      <pc:sldChg chg="del">
        <pc:chgData name="yashrealmec15@gmail.com" userId="96ecc678ac4d3d61" providerId="LiveId" clId="{C5B72574-E5E5-4A18-9B57-AB34AC2F9D7A}" dt="2024-06-17T07:55:37.830" v="0" actId="47"/>
        <pc:sldMkLst>
          <pc:docMk/>
          <pc:sldMk cId="3231714402" sldId="672"/>
        </pc:sldMkLst>
      </pc:sldChg>
      <pc:sldChg chg="del">
        <pc:chgData name="yashrealmec15@gmail.com" userId="96ecc678ac4d3d61" providerId="LiveId" clId="{C5B72574-E5E5-4A18-9B57-AB34AC2F9D7A}" dt="2024-06-17T07:55:37.830" v="0" actId="47"/>
        <pc:sldMkLst>
          <pc:docMk/>
          <pc:sldMk cId="4280686333" sldId="673"/>
        </pc:sldMkLst>
      </pc:sldChg>
      <pc:sldChg chg="del">
        <pc:chgData name="yashrealmec15@gmail.com" userId="96ecc678ac4d3d61" providerId="LiveId" clId="{C5B72574-E5E5-4A18-9B57-AB34AC2F9D7A}" dt="2024-06-17T07:55:37.830" v="0" actId="47"/>
        <pc:sldMkLst>
          <pc:docMk/>
          <pc:sldMk cId="4016640017" sldId="674"/>
        </pc:sldMkLst>
      </pc:sldChg>
      <pc:sldChg chg="del">
        <pc:chgData name="yashrealmec15@gmail.com" userId="96ecc678ac4d3d61" providerId="LiveId" clId="{C5B72574-E5E5-4A18-9B57-AB34AC2F9D7A}" dt="2024-06-17T07:55:37.830" v="0" actId="47"/>
        <pc:sldMkLst>
          <pc:docMk/>
          <pc:sldMk cId="3409592970" sldId="675"/>
        </pc:sldMkLst>
      </pc:sldChg>
      <pc:sldChg chg="del">
        <pc:chgData name="yashrealmec15@gmail.com" userId="96ecc678ac4d3d61" providerId="LiveId" clId="{C5B72574-E5E5-4A18-9B57-AB34AC2F9D7A}" dt="2024-06-17T07:55:37.830" v="0" actId="47"/>
        <pc:sldMkLst>
          <pc:docMk/>
          <pc:sldMk cId="4167528899" sldId="676"/>
        </pc:sldMkLst>
      </pc:sldChg>
      <pc:sldChg chg="del">
        <pc:chgData name="yashrealmec15@gmail.com" userId="96ecc678ac4d3d61" providerId="LiveId" clId="{C5B72574-E5E5-4A18-9B57-AB34AC2F9D7A}" dt="2024-06-17T07:55:37.830" v="0" actId="47"/>
        <pc:sldMkLst>
          <pc:docMk/>
          <pc:sldMk cId="4121549345" sldId="677"/>
        </pc:sldMkLst>
      </pc:sldChg>
      <pc:sldChg chg="del">
        <pc:chgData name="yashrealmec15@gmail.com" userId="96ecc678ac4d3d61" providerId="LiveId" clId="{C5B72574-E5E5-4A18-9B57-AB34AC2F9D7A}" dt="2024-06-17T07:55:37.830" v="0" actId="47"/>
        <pc:sldMkLst>
          <pc:docMk/>
          <pc:sldMk cId="1345529746" sldId="678"/>
        </pc:sldMkLst>
      </pc:sldChg>
      <pc:sldChg chg="del">
        <pc:chgData name="yashrealmec15@gmail.com" userId="96ecc678ac4d3d61" providerId="LiveId" clId="{C5B72574-E5E5-4A18-9B57-AB34AC2F9D7A}" dt="2024-06-17T07:55:37.830" v="0" actId="47"/>
        <pc:sldMkLst>
          <pc:docMk/>
          <pc:sldMk cId="1520458233" sldId="679"/>
        </pc:sldMkLst>
      </pc:sldChg>
      <pc:sldChg chg="del">
        <pc:chgData name="yashrealmec15@gmail.com" userId="96ecc678ac4d3d61" providerId="LiveId" clId="{C5B72574-E5E5-4A18-9B57-AB34AC2F9D7A}" dt="2024-06-17T07:55:37.830" v="0" actId="47"/>
        <pc:sldMkLst>
          <pc:docMk/>
          <pc:sldMk cId="4114652368" sldId="680"/>
        </pc:sldMkLst>
      </pc:sldChg>
      <pc:sldChg chg="del">
        <pc:chgData name="yashrealmec15@gmail.com" userId="96ecc678ac4d3d61" providerId="LiveId" clId="{C5B72574-E5E5-4A18-9B57-AB34AC2F9D7A}" dt="2024-06-17T07:55:37.830" v="0" actId="47"/>
        <pc:sldMkLst>
          <pc:docMk/>
          <pc:sldMk cId="4160583060" sldId="681"/>
        </pc:sldMkLst>
      </pc:sldChg>
      <pc:sldChg chg="del">
        <pc:chgData name="yashrealmec15@gmail.com" userId="96ecc678ac4d3d61" providerId="LiveId" clId="{C5B72574-E5E5-4A18-9B57-AB34AC2F9D7A}" dt="2024-06-17T07:55:37.830" v="0" actId="47"/>
        <pc:sldMkLst>
          <pc:docMk/>
          <pc:sldMk cId="2941385338" sldId="682"/>
        </pc:sldMkLst>
      </pc:sldChg>
      <pc:sldChg chg="del">
        <pc:chgData name="yashrealmec15@gmail.com" userId="96ecc678ac4d3d61" providerId="LiveId" clId="{C5B72574-E5E5-4A18-9B57-AB34AC2F9D7A}" dt="2024-06-17T07:55:37.830" v="0" actId="47"/>
        <pc:sldMkLst>
          <pc:docMk/>
          <pc:sldMk cId="776433213" sldId="683"/>
        </pc:sldMkLst>
      </pc:sldChg>
      <pc:sldChg chg="del">
        <pc:chgData name="yashrealmec15@gmail.com" userId="96ecc678ac4d3d61" providerId="LiveId" clId="{C5B72574-E5E5-4A18-9B57-AB34AC2F9D7A}" dt="2024-06-17T07:55:37.830" v="0" actId="47"/>
        <pc:sldMkLst>
          <pc:docMk/>
          <pc:sldMk cId="1490464746" sldId="684"/>
        </pc:sldMkLst>
      </pc:sldChg>
      <pc:sldChg chg="del">
        <pc:chgData name="yashrealmec15@gmail.com" userId="96ecc678ac4d3d61" providerId="LiveId" clId="{C5B72574-E5E5-4A18-9B57-AB34AC2F9D7A}" dt="2024-06-17T07:55:37.830" v="0" actId="47"/>
        <pc:sldMkLst>
          <pc:docMk/>
          <pc:sldMk cId="1358883019" sldId="685"/>
        </pc:sldMkLst>
      </pc:sldChg>
      <pc:sldChg chg="del">
        <pc:chgData name="yashrealmec15@gmail.com" userId="96ecc678ac4d3d61" providerId="LiveId" clId="{C5B72574-E5E5-4A18-9B57-AB34AC2F9D7A}" dt="2024-06-17T07:55:37.830" v="0" actId="47"/>
        <pc:sldMkLst>
          <pc:docMk/>
          <pc:sldMk cId="713911257" sldId="686"/>
        </pc:sldMkLst>
      </pc:sldChg>
      <pc:sldChg chg="del">
        <pc:chgData name="yashrealmec15@gmail.com" userId="96ecc678ac4d3d61" providerId="LiveId" clId="{C5B72574-E5E5-4A18-9B57-AB34AC2F9D7A}" dt="2024-06-17T07:55:37.830" v="0" actId="47"/>
        <pc:sldMkLst>
          <pc:docMk/>
          <pc:sldMk cId="3389311865" sldId="687"/>
        </pc:sldMkLst>
      </pc:sldChg>
      <pc:sldChg chg="del">
        <pc:chgData name="yashrealmec15@gmail.com" userId="96ecc678ac4d3d61" providerId="LiveId" clId="{C5B72574-E5E5-4A18-9B57-AB34AC2F9D7A}" dt="2024-06-17T07:55:37.830" v="0" actId="47"/>
        <pc:sldMkLst>
          <pc:docMk/>
          <pc:sldMk cId="3342617985" sldId="688"/>
        </pc:sldMkLst>
      </pc:sldChg>
      <pc:sldChg chg="del">
        <pc:chgData name="yashrealmec15@gmail.com" userId="96ecc678ac4d3d61" providerId="LiveId" clId="{C5B72574-E5E5-4A18-9B57-AB34AC2F9D7A}" dt="2024-06-17T07:55:37.830" v="0" actId="47"/>
        <pc:sldMkLst>
          <pc:docMk/>
          <pc:sldMk cId="2003366215" sldId="689"/>
        </pc:sldMkLst>
      </pc:sldChg>
      <pc:sldChg chg="del">
        <pc:chgData name="yashrealmec15@gmail.com" userId="96ecc678ac4d3d61" providerId="LiveId" clId="{C5B72574-E5E5-4A18-9B57-AB34AC2F9D7A}" dt="2024-06-17T07:55:37.830" v="0" actId="47"/>
        <pc:sldMkLst>
          <pc:docMk/>
          <pc:sldMk cId="2953867184" sldId="690"/>
        </pc:sldMkLst>
      </pc:sldChg>
      <pc:sldChg chg="del">
        <pc:chgData name="yashrealmec15@gmail.com" userId="96ecc678ac4d3d61" providerId="LiveId" clId="{C5B72574-E5E5-4A18-9B57-AB34AC2F9D7A}" dt="2024-06-17T07:55:37.830" v="0" actId="47"/>
        <pc:sldMkLst>
          <pc:docMk/>
          <pc:sldMk cId="2876647941" sldId="692"/>
        </pc:sldMkLst>
      </pc:sldChg>
      <pc:sldChg chg="del">
        <pc:chgData name="yashrealmec15@gmail.com" userId="96ecc678ac4d3d61" providerId="LiveId" clId="{C5B72574-E5E5-4A18-9B57-AB34AC2F9D7A}" dt="2024-06-17T07:55:37.830" v="0" actId="47"/>
        <pc:sldMkLst>
          <pc:docMk/>
          <pc:sldMk cId="1670800081" sldId="693"/>
        </pc:sldMkLst>
      </pc:sldChg>
      <pc:sldChg chg="del">
        <pc:chgData name="yashrealmec15@gmail.com" userId="96ecc678ac4d3d61" providerId="LiveId" clId="{C5B72574-E5E5-4A18-9B57-AB34AC2F9D7A}" dt="2024-06-17T07:55:37.830" v="0" actId="47"/>
        <pc:sldMkLst>
          <pc:docMk/>
          <pc:sldMk cId="3680564958" sldId="694"/>
        </pc:sldMkLst>
      </pc:sldChg>
      <pc:sldChg chg="del">
        <pc:chgData name="yashrealmec15@gmail.com" userId="96ecc678ac4d3d61" providerId="LiveId" clId="{C5B72574-E5E5-4A18-9B57-AB34AC2F9D7A}" dt="2024-06-17T07:55:37.830" v="0" actId="47"/>
        <pc:sldMkLst>
          <pc:docMk/>
          <pc:sldMk cId="3938431830" sldId="695"/>
        </pc:sldMkLst>
      </pc:sldChg>
      <pc:sldChg chg="del">
        <pc:chgData name="yashrealmec15@gmail.com" userId="96ecc678ac4d3d61" providerId="LiveId" clId="{C5B72574-E5E5-4A18-9B57-AB34AC2F9D7A}" dt="2024-06-17T07:55:37.830" v="0" actId="47"/>
        <pc:sldMkLst>
          <pc:docMk/>
          <pc:sldMk cId="1009489129" sldId="696"/>
        </pc:sldMkLst>
      </pc:sldChg>
      <pc:sldChg chg="del">
        <pc:chgData name="yashrealmec15@gmail.com" userId="96ecc678ac4d3d61" providerId="LiveId" clId="{C5B72574-E5E5-4A18-9B57-AB34AC2F9D7A}" dt="2024-06-17T07:55:37.830" v="0" actId="47"/>
        <pc:sldMkLst>
          <pc:docMk/>
          <pc:sldMk cId="3833904051" sldId="697"/>
        </pc:sldMkLst>
      </pc:sldChg>
      <pc:sldChg chg="del">
        <pc:chgData name="yashrealmec15@gmail.com" userId="96ecc678ac4d3d61" providerId="LiveId" clId="{C5B72574-E5E5-4A18-9B57-AB34AC2F9D7A}" dt="2024-06-17T07:55:37.830" v="0" actId="47"/>
        <pc:sldMkLst>
          <pc:docMk/>
          <pc:sldMk cId="150893571" sldId="698"/>
        </pc:sldMkLst>
      </pc:sldChg>
      <pc:sldChg chg="del">
        <pc:chgData name="yashrealmec15@gmail.com" userId="96ecc678ac4d3d61" providerId="LiveId" clId="{C5B72574-E5E5-4A18-9B57-AB34AC2F9D7A}" dt="2024-06-17T07:55:37.830" v="0" actId="47"/>
        <pc:sldMkLst>
          <pc:docMk/>
          <pc:sldMk cId="3666064976" sldId="699"/>
        </pc:sldMkLst>
      </pc:sldChg>
      <pc:sldChg chg="del">
        <pc:chgData name="yashrealmec15@gmail.com" userId="96ecc678ac4d3d61" providerId="LiveId" clId="{C5B72574-E5E5-4A18-9B57-AB34AC2F9D7A}" dt="2024-06-17T07:55:37.830" v="0" actId="47"/>
        <pc:sldMkLst>
          <pc:docMk/>
          <pc:sldMk cId="2444180415" sldId="700"/>
        </pc:sldMkLst>
      </pc:sldChg>
      <pc:sldChg chg="del">
        <pc:chgData name="yashrealmec15@gmail.com" userId="96ecc678ac4d3d61" providerId="LiveId" clId="{C5B72574-E5E5-4A18-9B57-AB34AC2F9D7A}" dt="2024-06-17T07:55:37.830" v="0" actId="47"/>
        <pc:sldMkLst>
          <pc:docMk/>
          <pc:sldMk cId="2449028307" sldId="701"/>
        </pc:sldMkLst>
      </pc:sldChg>
      <pc:sldChg chg="del">
        <pc:chgData name="yashrealmec15@gmail.com" userId="96ecc678ac4d3d61" providerId="LiveId" clId="{C5B72574-E5E5-4A18-9B57-AB34AC2F9D7A}" dt="2024-06-17T07:55:37.830" v="0" actId="47"/>
        <pc:sldMkLst>
          <pc:docMk/>
          <pc:sldMk cId="472354377" sldId="702"/>
        </pc:sldMkLst>
      </pc:sldChg>
      <pc:sldChg chg="del">
        <pc:chgData name="yashrealmec15@gmail.com" userId="96ecc678ac4d3d61" providerId="LiveId" clId="{C5B72574-E5E5-4A18-9B57-AB34AC2F9D7A}" dt="2024-06-17T07:55:37.830" v="0" actId="47"/>
        <pc:sldMkLst>
          <pc:docMk/>
          <pc:sldMk cId="1837862864" sldId="703"/>
        </pc:sldMkLst>
      </pc:sldChg>
      <pc:sldChg chg="del">
        <pc:chgData name="yashrealmec15@gmail.com" userId="96ecc678ac4d3d61" providerId="LiveId" clId="{C5B72574-E5E5-4A18-9B57-AB34AC2F9D7A}" dt="2024-06-17T07:55:37.830" v="0" actId="47"/>
        <pc:sldMkLst>
          <pc:docMk/>
          <pc:sldMk cId="1313974907" sldId="704"/>
        </pc:sldMkLst>
      </pc:sldChg>
      <pc:sldChg chg="del">
        <pc:chgData name="yashrealmec15@gmail.com" userId="96ecc678ac4d3d61" providerId="LiveId" clId="{C5B72574-E5E5-4A18-9B57-AB34AC2F9D7A}" dt="2024-06-17T07:55:37.830" v="0" actId="47"/>
        <pc:sldMkLst>
          <pc:docMk/>
          <pc:sldMk cId="2530603169" sldId="705"/>
        </pc:sldMkLst>
      </pc:sldChg>
      <pc:sldChg chg="del">
        <pc:chgData name="yashrealmec15@gmail.com" userId="96ecc678ac4d3d61" providerId="LiveId" clId="{C5B72574-E5E5-4A18-9B57-AB34AC2F9D7A}" dt="2024-06-17T07:55:37.830" v="0" actId="47"/>
        <pc:sldMkLst>
          <pc:docMk/>
          <pc:sldMk cId="3335348407" sldId="706"/>
        </pc:sldMkLst>
      </pc:sldChg>
      <pc:sldChg chg="del">
        <pc:chgData name="yashrealmec15@gmail.com" userId="96ecc678ac4d3d61" providerId="LiveId" clId="{C5B72574-E5E5-4A18-9B57-AB34AC2F9D7A}" dt="2024-06-17T07:55:37.830" v="0" actId="47"/>
        <pc:sldMkLst>
          <pc:docMk/>
          <pc:sldMk cId="1561983905" sldId="707"/>
        </pc:sldMkLst>
      </pc:sldChg>
      <pc:sldChg chg="del">
        <pc:chgData name="yashrealmec15@gmail.com" userId="96ecc678ac4d3d61" providerId="LiveId" clId="{C5B72574-E5E5-4A18-9B57-AB34AC2F9D7A}" dt="2024-06-17T07:55:37.830" v="0" actId="47"/>
        <pc:sldMkLst>
          <pc:docMk/>
          <pc:sldMk cId="3806786812" sldId="708"/>
        </pc:sldMkLst>
      </pc:sldChg>
      <pc:sldChg chg="del">
        <pc:chgData name="yashrealmec15@gmail.com" userId="96ecc678ac4d3d61" providerId="LiveId" clId="{C5B72574-E5E5-4A18-9B57-AB34AC2F9D7A}" dt="2024-06-17T07:55:37.830" v="0" actId="47"/>
        <pc:sldMkLst>
          <pc:docMk/>
          <pc:sldMk cId="3821179507" sldId="709"/>
        </pc:sldMkLst>
      </pc:sldChg>
      <pc:sldChg chg="del">
        <pc:chgData name="yashrealmec15@gmail.com" userId="96ecc678ac4d3d61" providerId="LiveId" clId="{C5B72574-E5E5-4A18-9B57-AB34AC2F9D7A}" dt="2024-06-17T07:55:37.830" v="0" actId="47"/>
        <pc:sldMkLst>
          <pc:docMk/>
          <pc:sldMk cId="221053987" sldId="710"/>
        </pc:sldMkLst>
      </pc:sldChg>
      <pc:sldChg chg="del">
        <pc:chgData name="yashrealmec15@gmail.com" userId="96ecc678ac4d3d61" providerId="LiveId" clId="{C5B72574-E5E5-4A18-9B57-AB34AC2F9D7A}" dt="2024-06-17T07:55:37.830" v="0" actId="47"/>
        <pc:sldMkLst>
          <pc:docMk/>
          <pc:sldMk cId="1387117013" sldId="711"/>
        </pc:sldMkLst>
      </pc:sldChg>
      <pc:sldChg chg="del">
        <pc:chgData name="yashrealmec15@gmail.com" userId="96ecc678ac4d3d61" providerId="LiveId" clId="{C5B72574-E5E5-4A18-9B57-AB34AC2F9D7A}" dt="2024-06-17T07:55:37.830" v="0" actId="47"/>
        <pc:sldMkLst>
          <pc:docMk/>
          <pc:sldMk cId="253648494" sldId="712"/>
        </pc:sldMkLst>
      </pc:sldChg>
      <pc:sldChg chg="del">
        <pc:chgData name="yashrealmec15@gmail.com" userId="96ecc678ac4d3d61" providerId="LiveId" clId="{C5B72574-E5E5-4A18-9B57-AB34AC2F9D7A}" dt="2024-06-17T07:55:37.830" v="0" actId="47"/>
        <pc:sldMkLst>
          <pc:docMk/>
          <pc:sldMk cId="1615426406" sldId="713"/>
        </pc:sldMkLst>
      </pc:sldChg>
      <pc:sldChg chg="del">
        <pc:chgData name="yashrealmec15@gmail.com" userId="96ecc678ac4d3d61" providerId="LiveId" clId="{C5B72574-E5E5-4A18-9B57-AB34AC2F9D7A}" dt="2024-06-17T07:55:37.830" v="0" actId="47"/>
        <pc:sldMkLst>
          <pc:docMk/>
          <pc:sldMk cId="186611412" sldId="714"/>
        </pc:sldMkLst>
      </pc:sldChg>
      <pc:sldChg chg="del">
        <pc:chgData name="yashrealmec15@gmail.com" userId="96ecc678ac4d3d61" providerId="LiveId" clId="{C5B72574-E5E5-4A18-9B57-AB34AC2F9D7A}" dt="2024-06-17T07:55:37.830" v="0" actId="47"/>
        <pc:sldMkLst>
          <pc:docMk/>
          <pc:sldMk cId="203470616" sldId="715"/>
        </pc:sldMkLst>
      </pc:sldChg>
      <pc:sldChg chg="del">
        <pc:chgData name="yashrealmec15@gmail.com" userId="96ecc678ac4d3d61" providerId="LiveId" clId="{C5B72574-E5E5-4A18-9B57-AB34AC2F9D7A}" dt="2024-06-17T07:55:37.830" v="0" actId="47"/>
        <pc:sldMkLst>
          <pc:docMk/>
          <pc:sldMk cId="521122119" sldId="716"/>
        </pc:sldMkLst>
      </pc:sldChg>
      <pc:sldChg chg="del">
        <pc:chgData name="yashrealmec15@gmail.com" userId="96ecc678ac4d3d61" providerId="LiveId" clId="{C5B72574-E5E5-4A18-9B57-AB34AC2F9D7A}" dt="2024-06-17T07:55:37.830" v="0" actId="47"/>
        <pc:sldMkLst>
          <pc:docMk/>
          <pc:sldMk cId="369370039" sldId="717"/>
        </pc:sldMkLst>
      </pc:sldChg>
      <pc:sldChg chg="del">
        <pc:chgData name="yashrealmec15@gmail.com" userId="96ecc678ac4d3d61" providerId="LiveId" clId="{C5B72574-E5E5-4A18-9B57-AB34AC2F9D7A}" dt="2024-06-17T07:55:37.830" v="0" actId="47"/>
        <pc:sldMkLst>
          <pc:docMk/>
          <pc:sldMk cId="1704542111" sldId="718"/>
        </pc:sldMkLst>
      </pc:sldChg>
      <pc:sldChg chg="del">
        <pc:chgData name="yashrealmec15@gmail.com" userId="96ecc678ac4d3d61" providerId="LiveId" clId="{C5B72574-E5E5-4A18-9B57-AB34AC2F9D7A}" dt="2024-06-17T07:55:37.830" v="0" actId="47"/>
        <pc:sldMkLst>
          <pc:docMk/>
          <pc:sldMk cId="300108610" sldId="719"/>
        </pc:sldMkLst>
      </pc:sldChg>
      <pc:sldChg chg="del">
        <pc:chgData name="yashrealmec15@gmail.com" userId="96ecc678ac4d3d61" providerId="LiveId" clId="{C5B72574-E5E5-4A18-9B57-AB34AC2F9D7A}" dt="2024-06-17T07:55:37.830" v="0" actId="47"/>
        <pc:sldMkLst>
          <pc:docMk/>
          <pc:sldMk cId="1917159218" sldId="720"/>
        </pc:sldMkLst>
      </pc:sldChg>
      <pc:sldChg chg="del">
        <pc:chgData name="yashrealmec15@gmail.com" userId="96ecc678ac4d3d61" providerId="LiveId" clId="{C5B72574-E5E5-4A18-9B57-AB34AC2F9D7A}" dt="2024-06-17T07:55:37.830" v="0" actId="47"/>
        <pc:sldMkLst>
          <pc:docMk/>
          <pc:sldMk cId="871704215" sldId="721"/>
        </pc:sldMkLst>
      </pc:sldChg>
      <pc:sldChg chg="del">
        <pc:chgData name="yashrealmec15@gmail.com" userId="96ecc678ac4d3d61" providerId="LiveId" clId="{C5B72574-E5E5-4A18-9B57-AB34AC2F9D7A}" dt="2024-06-17T07:55:37.830" v="0" actId="47"/>
        <pc:sldMkLst>
          <pc:docMk/>
          <pc:sldMk cId="3039294231" sldId="722"/>
        </pc:sldMkLst>
      </pc:sldChg>
      <pc:sldChg chg="del">
        <pc:chgData name="yashrealmec15@gmail.com" userId="96ecc678ac4d3d61" providerId="LiveId" clId="{C5B72574-E5E5-4A18-9B57-AB34AC2F9D7A}" dt="2024-06-17T07:55:37.830" v="0" actId="47"/>
        <pc:sldMkLst>
          <pc:docMk/>
          <pc:sldMk cId="4213894748" sldId="723"/>
        </pc:sldMkLst>
      </pc:sldChg>
      <pc:sldChg chg="del">
        <pc:chgData name="yashrealmec15@gmail.com" userId="96ecc678ac4d3d61" providerId="LiveId" clId="{C5B72574-E5E5-4A18-9B57-AB34AC2F9D7A}" dt="2024-06-17T07:55:37.830" v="0" actId="47"/>
        <pc:sldMkLst>
          <pc:docMk/>
          <pc:sldMk cId="3546854533" sldId="724"/>
        </pc:sldMkLst>
      </pc:sldChg>
      <pc:sldChg chg="del">
        <pc:chgData name="yashrealmec15@gmail.com" userId="96ecc678ac4d3d61" providerId="LiveId" clId="{C5B72574-E5E5-4A18-9B57-AB34AC2F9D7A}" dt="2024-06-17T07:55:37.830" v="0" actId="47"/>
        <pc:sldMkLst>
          <pc:docMk/>
          <pc:sldMk cId="2129012025" sldId="725"/>
        </pc:sldMkLst>
      </pc:sldChg>
      <pc:sldChg chg="del">
        <pc:chgData name="yashrealmec15@gmail.com" userId="96ecc678ac4d3d61" providerId="LiveId" clId="{C5B72574-E5E5-4A18-9B57-AB34AC2F9D7A}" dt="2024-06-17T07:55:37.830" v="0" actId="47"/>
        <pc:sldMkLst>
          <pc:docMk/>
          <pc:sldMk cId="2113584650" sldId="726"/>
        </pc:sldMkLst>
      </pc:sldChg>
      <pc:sldChg chg="del">
        <pc:chgData name="yashrealmec15@gmail.com" userId="96ecc678ac4d3d61" providerId="LiveId" clId="{C5B72574-E5E5-4A18-9B57-AB34AC2F9D7A}" dt="2024-06-17T07:55:37.830" v="0" actId="47"/>
        <pc:sldMkLst>
          <pc:docMk/>
          <pc:sldMk cId="4137352871" sldId="727"/>
        </pc:sldMkLst>
      </pc:sldChg>
      <pc:sldChg chg="del">
        <pc:chgData name="yashrealmec15@gmail.com" userId="96ecc678ac4d3d61" providerId="LiveId" clId="{C5B72574-E5E5-4A18-9B57-AB34AC2F9D7A}" dt="2024-06-17T07:55:37.830" v="0" actId="47"/>
        <pc:sldMkLst>
          <pc:docMk/>
          <pc:sldMk cId="3673702574" sldId="728"/>
        </pc:sldMkLst>
      </pc:sldChg>
      <pc:sldChg chg="del">
        <pc:chgData name="yashrealmec15@gmail.com" userId="96ecc678ac4d3d61" providerId="LiveId" clId="{C5B72574-E5E5-4A18-9B57-AB34AC2F9D7A}" dt="2024-06-17T07:55:37.830" v="0" actId="47"/>
        <pc:sldMkLst>
          <pc:docMk/>
          <pc:sldMk cId="3421878848" sldId="729"/>
        </pc:sldMkLst>
      </pc:sldChg>
      <pc:sldChg chg="del">
        <pc:chgData name="yashrealmec15@gmail.com" userId="96ecc678ac4d3d61" providerId="LiveId" clId="{C5B72574-E5E5-4A18-9B57-AB34AC2F9D7A}" dt="2024-06-17T07:55:37.830" v="0" actId="47"/>
        <pc:sldMkLst>
          <pc:docMk/>
          <pc:sldMk cId="627051918" sldId="730"/>
        </pc:sldMkLst>
      </pc:sldChg>
      <pc:sldChg chg="del">
        <pc:chgData name="yashrealmec15@gmail.com" userId="96ecc678ac4d3d61" providerId="LiveId" clId="{C5B72574-E5E5-4A18-9B57-AB34AC2F9D7A}" dt="2024-06-17T07:55:37.830" v="0" actId="47"/>
        <pc:sldMkLst>
          <pc:docMk/>
          <pc:sldMk cId="2676214432" sldId="731"/>
        </pc:sldMkLst>
      </pc:sldChg>
      <pc:sldChg chg="del">
        <pc:chgData name="yashrealmec15@gmail.com" userId="96ecc678ac4d3d61" providerId="LiveId" clId="{C5B72574-E5E5-4A18-9B57-AB34AC2F9D7A}" dt="2024-06-17T07:55:37.830" v="0" actId="47"/>
        <pc:sldMkLst>
          <pc:docMk/>
          <pc:sldMk cId="1401770751" sldId="732"/>
        </pc:sldMkLst>
      </pc:sldChg>
      <pc:sldChg chg="del">
        <pc:chgData name="yashrealmec15@gmail.com" userId="96ecc678ac4d3d61" providerId="LiveId" clId="{C5B72574-E5E5-4A18-9B57-AB34AC2F9D7A}" dt="2024-06-17T07:55:37.830" v="0" actId="47"/>
        <pc:sldMkLst>
          <pc:docMk/>
          <pc:sldMk cId="2422599647" sldId="733"/>
        </pc:sldMkLst>
      </pc:sldChg>
      <pc:sldChg chg="del">
        <pc:chgData name="yashrealmec15@gmail.com" userId="96ecc678ac4d3d61" providerId="LiveId" clId="{C5B72574-E5E5-4A18-9B57-AB34AC2F9D7A}" dt="2024-06-17T07:55:37.830" v="0" actId="47"/>
        <pc:sldMkLst>
          <pc:docMk/>
          <pc:sldMk cId="2363113778" sldId="734"/>
        </pc:sldMkLst>
      </pc:sldChg>
      <pc:sldChg chg="del">
        <pc:chgData name="yashrealmec15@gmail.com" userId="96ecc678ac4d3d61" providerId="LiveId" clId="{C5B72574-E5E5-4A18-9B57-AB34AC2F9D7A}" dt="2024-06-17T07:55:37.830" v="0" actId="47"/>
        <pc:sldMkLst>
          <pc:docMk/>
          <pc:sldMk cId="1076002583" sldId="735"/>
        </pc:sldMkLst>
      </pc:sldChg>
      <pc:sldChg chg="del">
        <pc:chgData name="yashrealmec15@gmail.com" userId="96ecc678ac4d3d61" providerId="LiveId" clId="{C5B72574-E5E5-4A18-9B57-AB34AC2F9D7A}" dt="2024-06-17T07:55:37.830" v="0" actId="47"/>
        <pc:sldMkLst>
          <pc:docMk/>
          <pc:sldMk cId="3572287114" sldId="736"/>
        </pc:sldMkLst>
      </pc:sldChg>
      <pc:sldChg chg="del">
        <pc:chgData name="yashrealmec15@gmail.com" userId="96ecc678ac4d3d61" providerId="LiveId" clId="{C5B72574-E5E5-4A18-9B57-AB34AC2F9D7A}" dt="2024-06-17T07:55:37.830" v="0" actId="47"/>
        <pc:sldMkLst>
          <pc:docMk/>
          <pc:sldMk cId="519440035" sldId="737"/>
        </pc:sldMkLst>
      </pc:sldChg>
      <pc:sldChg chg="del">
        <pc:chgData name="yashrealmec15@gmail.com" userId="96ecc678ac4d3d61" providerId="LiveId" clId="{C5B72574-E5E5-4A18-9B57-AB34AC2F9D7A}" dt="2024-06-17T07:55:37.830" v="0" actId="47"/>
        <pc:sldMkLst>
          <pc:docMk/>
          <pc:sldMk cId="2659263192" sldId="738"/>
        </pc:sldMkLst>
      </pc:sldChg>
      <pc:sldChg chg="del">
        <pc:chgData name="yashrealmec15@gmail.com" userId="96ecc678ac4d3d61" providerId="LiveId" clId="{C5B72574-E5E5-4A18-9B57-AB34AC2F9D7A}" dt="2024-06-17T07:55:37.830" v="0" actId="47"/>
        <pc:sldMkLst>
          <pc:docMk/>
          <pc:sldMk cId="3349794593" sldId="739"/>
        </pc:sldMkLst>
      </pc:sldChg>
      <pc:sldChg chg="del">
        <pc:chgData name="yashrealmec15@gmail.com" userId="96ecc678ac4d3d61" providerId="LiveId" clId="{C5B72574-E5E5-4A18-9B57-AB34AC2F9D7A}" dt="2024-06-17T07:55:37.830" v="0" actId="47"/>
        <pc:sldMkLst>
          <pc:docMk/>
          <pc:sldMk cId="747303867" sldId="741"/>
        </pc:sldMkLst>
      </pc:sldChg>
      <pc:sldChg chg="del">
        <pc:chgData name="yashrealmec15@gmail.com" userId="96ecc678ac4d3d61" providerId="LiveId" clId="{C5B72574-E5E5-4A18-9B57-AB34AC2F9D7A}" dt="2024-06-17T07:55:37.830" v="0" actId="47"/>
        <pc:sldMkLst>
          <pc:docMk/>
          <pc:sldMk cId="216686708" sldId="742"/>
        </pc:sldMkLst>
      </pc:sldChg>
      <pc:sldChg chg="del">
        <pc:chgData name="yashrealmec15@gmail.com" userId="96ecc678ac4d3d61" providerId="LiveId" clId="{C5B72574-E5E5-4A18-9B57-AB34AC2F9D7A}" dt="2024-06-17T07:55:37.830" v="0" actId="47"/>
        <pc:sldMkLst>
          <pc:docMk/>
          <pc:sldMk cId="635014593" sldId="743"/>
        </pc:sldMkLst>
      </pc:sldChg>
      <pc:sldChg chg="modSp">
        <pc:chgData name="yashrealmec15@gmail.com" userId="96ecc678ac4d3d61" providerId="LiveId" clId="{C5B72574-E5E5-4A18-9B57-AB34AC2F9D7A}" dt="2024-06-17T07:57:34.423" v="13" actId="20577"/>
        <pc:sldMkLst>
          <pc:docMk/>
          <pc:sldMk cId="3813672006" sldId="744"/>
        </pc:sldMkLst>
        <pc:spChg chg="mod">
          <ac:chgData name="yashrealmec15@gmail.com" userId="96ecc678ac4d3d61" providerId="LiveId" clId="{C5B72574-E5E5-4A18-9B57-AB34AC2F9D7A}" dt="2024-06-17T07:57:34.423" v="13" actId="20577"/>
          <ac:spMkLst>
            <pc:docMk/>
            <pc:sldMk cId="3813672006" sldId="744"/>
            <ac:spMk id="2" creationId="{6A6A7D09-5AE8-1B80-5788-7810E161878F}"/>
          </ac:spMkLst>
        </pc:spChg>
      </pc:sldChg>
      <pc:sldChg chg="del">
        <pc:chgData name="yashrealmec15@gmail.com" userId="96ecc678ac4d3d61" providerId="LiveId" clId="{C5B72574-E5E5-4A18-9B57-AB34AC2F9D7A}" dt="2024-06-17T07:55:37.830" v="0" actId="47"/>
        <pc:sldMkLst>
          <pc:docMk/>
          <pc:sldMk cId="1522563926" sldId="745"/>
        </pc:sldMkLst>
      </pc:sldChg>
      <pc:sldChg chg="del">
        <pc:chgData name="yashrealmec15@gmail.com" userId="96ecc678ac4d3d61" providerId="LiveId" clId="{C5B72574-E5E5-4A18-9B57-AB34AC2F9D7A}" dt="2024-06-17T07:55:37.830" v="0" actId="47"/>
        <pc:sldMkLst>
          <pc:docMk/>
          <pc:sldMk cId="2162126078" sldId="746"/>
        </pc:sldMkLst>
      </pc:sldChg>
      <pc:sldChg chg="del">
        <pc:chgData name="yashrealmec15@gmail.com" userId="96ecc678ac4d3d61" providerId="LiveId" clId="{C5B72574-E5E5-4A18-9B57-AB34AC2F9D7A}" dt="2024-06-17T07:55:37.830" v="0" actId="47"/>
        <pc:sldMkLst>
          <pc:docMk/>
          <pc:sldMk cId="827958338" sldId="747"/>
        </pc:sldMkLst>
      </pc:sldChg>
      <pc:sldChg chg="del">
        <pc:chgData name="yashrealmec15@gmail.com" userId="96ecc678ac4d3d61" providerId="LiveId" clId="{C5B72574-E5E5-4A18-9B57-AB34AC2F9D7A}" dt="2024-06-17T07:55:37.830" v="0" actId="47"/>
        <pc:sldMkLst>
          <pc:docMk/>
          <pc:sldMk cId="3579759125" sldId="748"/>
        </pc:sldMkLst>
      </pc:sldChg>
      <pc:sldChg chg="del">
        <pc:chgData name="yashrealmec15@gmail.com" userId="96ecc678ac4d3d61" providerId="LiveId" clId="{C5B72574-E5E5-4A18-9B57-AB34AC2F9D7A}" dt="2024-06-17T07:55:37.830" v="0" actId="47"/>
        <pc:sldMkLst>
          <pc:docMk/>
          <pc:sldMk cId="2258481202" sldId="749"/>
        </pc:sldMkLst>
      </pc:sldChg>
      <pc:sldChg chg="del">
        <pc:chgData name="yashrealmec15@gmail.com" userId="96ecc678ac4d3d61" providerId="LiveId" clId="{C5B72574-E5E5-4A18-9B57-AB34AC2F9D7A}" dt="2024-06-17T07:55:37.830" v="0" actId="47"/>
        <pc:sldMkLst>
          <pc:docMk/>
          <pc:sldMk cId="3493363092" sldId="750"/>
        </pc:sldMkLst>
      </pc:sldChg>
      <pc:sldChg chg="del">
        <pc:chgData name="yashrealmec15@gmail.com" userId="96ecc678ac4d3d61" providerId="LiveId" clId="{C5B72574-E5E5-4A18-9B57-AB34AC2F9D7A}" dt="2024-06-17T07:55:37.830" v="0" actId="47"/>
        <pc:sldMkLst>
          <pc:docMk/>
          <pc:sldMk cId="1666478947" sldId="751"/>
        </pc:sldMkLst>
      </pc:sldChg>
      <pc:sldChg chg="del">
        <pc:chgData name="yashrealmec15@gmail.com" userId="96ecc678ac4d3d61" providerId="LiveId" clId="{C5B72574-E5E5-4A18-9B57-AB34AC2F9D7A}" dt="2024-06-17T07:55:37.830" v="0" actId="47"/>
        <pc:sldMkLst>
          <pc:docMk/>
          <pc:sldMk cId="3858936243" sldId="752"/>
        </pc:sldMkLst>
      </pc:sldChg>
      <pc:sldChg chg="del">
        <pc:chgData name="yashrealmec15@gmail.com" userId="96ecc678ac4d3d61" providerId="LiveId" clId="{C5B72574-E5E5-4A18-9B57-AB34AC2F9D7A}" dt="2024-06-17T07:55:37.830" v="0" actId="47"/>
        <pc:sldMkLst>
          <pc:docMk/>
          <pc:sldMk cId="1609095659" sldId="753"/>
        </pc:sldMkLst>
      </pc:sldChg>
    </pc:docChg>
  </pc:docChgLst>
  <pc:docChgLst>
    <pc:chgData name="yashrealmec15@gmail.com" userId="96ecc678ac4d3d61" providerId="LiveId" clId="{CEA96446-A1CD-4E5A-A99B-98A86C788EAC}"/>
    <pc:docChg chg="undo redo custSel addSld delSld modSld sldOrd delMainMaster modMainMaster">
      <pc:chgData name="yashrealmec15@gmail.com" userId="96ecc678ac4d3d61" providerId="LiveId" clId="{CEA96446-A1CD-4E5A-A99B-98A86C788EAC}" dt="2024-06-17T07:39:06.256" v="2455" actId="1076"/>
      <pc:docMkLst>
        <pc:docMk/>
      </pc:docMkLst>
      <pc:sldChg chg="del">
        <pc:chgData name="yashrealmec15@gmail.com" userId="96ecc678ac4d3d61" providerId="LiveId" clId="{CEA96446-A1CD-4E5A-A99B-98A86C788EAC}" dt="2024-06-17T07:36:43.863" v="2445" actId="47"/>
        <pc:sldMkLst>
          <pc:docMk/>
          <pc:sldMk cId="3141225167" sldId="399"/>
        </pc:sldMkLst>
      </pc:sldChg>
      <pc:sldChg chg="modSp del modAnim">
        <pc:chgData name="yashrealmec15@gmail.com" userId="96ecc678ac4d3d61" providerId="LiveId" clId="{CEA96446-A1CD-4E5A-A99B-98A86C788EAC}" dt="2024-06-17T07:36:43.863" v="2445" actId="47"/>
        <pc:sldMkLst>
          <pc:docMk/>
          <pc:sldMk cId="662278699" sldId="422"/>
        </pc:sldMkLst>
        <pc:spChg chg="mod">
          <ac:chgData name="yashrealmec15@gmail.com" userId="96ecc678ac4d3d61" providerId="LiveId" clId="{CEA96446-A1CD-4E5A-A99B-98A86C788EAC}" dt="2024-06-17T07:21:12.529" v="2415"/>
          <ac:spMkLst>
            <pc:docMk/>
            <pc:sldMk cId="662278699" sldId="422"/>
            <ac:spMk id="3" creationId="{F6BD9CF1-C17C-898C-8755-B0786EC18F58}"/>
          </ac:spMkLst>
        </pc:spChg>
      </pc:sldChg>
      <pc:sldChg chg="del">
        <pc:chgData name="yashrealmec15@gmail.com" userId="96ecc678ac4d3d61" providerId="LiveId" clId="{CEA96446-A1CD-4E5A-A99B-98A86C788EAC}" dt="2024-06-17T07:37:03.047" v="2446" actId="47"/>
        <pc:sldMkLst>
          <pc:docMk/>
          <pc:sldMk cId="1262274336" sldId="423"/>
        </pc:sldMkLst>
      </pc:sldChg>
      <pc:sldChg chg="add del">
        <pc:chgData name="yashrealmec15@gmail.com" userId="96ecc678ac4d3d61" providerId="LiveId" clId="{CEA96446-A1CD-4E5A-A99B-98A86C788EAC}" dt="2024-06-16T11:07:47.069" v="1279" actId="47"/>
        <pc:sldMkLst>
          <pc:docMk/>
          <pc:sldMk cId="319809262" sldId="477"/>
        </pc:sldMkLst>
      </pc:sldChg>
      <pc:sldChg chg="del">
        <pc:chgData name="yashrealmec15@gmail.com" userId="96ecc678ac4d3d61" providerId="LiveId" clId="{CEA96446-A1CD-4E5A-A99B-98A86C788EAC}" dt="2024-06-17T07:36:43.863" v="2445" actId="47"/>
        <pc:sldMkLst>
          <pc:docMk/>
          <pc:sldMk cId="1943860657" sldId="489"/>
        </pc:sldMkLst>
      </pc:sldChg>
      <pc:sldChg chg="del">
        <pc:chgData name="yashrealmec15@gmail.com" userId="96ecc678ac4d3d61" providerId="LiveId" clId="{CEA96446-A1CD-4E5A-A99B-98A86C788EAC}" dt="2024-06-17T07:37:03.047" v="2446" actId="47"/>
        <pc:sldMkLst>
          <pc:docMk/>
          <pc:sldMk cId="3502641844" sldId="491"/>
        </pc:sldMkLst>
      </pc:sldChg>
      <pc:sldChg chg="del">
        <pc:chgData name="yashrealmec15@gmail.com" userId="96ecc678ac4d3d61" providerId="LiveId" clId="{CEA96446-A1CD-4E5A-A99B-98A86C788EAC}" dt="2024-06-17T07:36:43.863" v="2445" actId="47"/>
        <pc:sldMkLst>
          <pc:docMk/>
          <pc:sldMk cId="2357507961" sldId="492"/>
        </pc:sldMkLst>
      </pc:sldChg>
      <pc:sldChg chg="del">
        <pc:chgData name="yashrealmec15@gmail.com" userId="96ecc678ac4d3d61" providerId="LiveId" clId="{CEA96446-A1CD-4E5A-A99B-98A86C788EAC}" dt="2024-06-17T07:37:03.047" v="2446" actId="47"/>
        <pc:sldMkLst>
          <pc:docMk/>
          <pc:sldMk cId="2346263532" sldId="493"/>
        </pc:sldMkLst>
      </pc:sldChg>
      <pc:sldChg chg="del">
        <pc:chgData name="yashrealmec15@gmail.com" userId="96ecc678ac4d3d61" providerId="LiveId" clId="{CEA96446-A1CD-4E5A-A99B-98A86C788EAC}" dt="2024-06-17T07:37:03.047" v="2446" actId="47"/>
        <pc:sldMkLst>
          <pc:docMk/>
          <pc:sldMk cId="717498179" sldId="494"/>
        </pc:sldMkLst>
      </pc:sldChg>
      <pc:sldChg chg="del">
        <pc:chgData name="yashrealmec15@gmail.com" userId="96ecc678ac4d3d61" providerId="LiveId" clId="{CEA96446-A1CD-4E5A-A99B-98A86C788EAC}" dt="2024-06-17T07:36:43.863" v="2445" actId="47"/>
        <pc:sldMkLst>
          <pc:docMk/>
          <pc:sldMk cId="1955047429" sldId="572"/>
        </pc:sldMkLst>
      </pc:sldChg>
      <pc:sldChg chg="del">
        <pc:chgData name="yashrealmec15@gmail.com" userId="96ecc678ac4d3d61" providerId="LiveId" clId="{CEA96446-A1CD-4E5A-A99B-98A86C788EAC}" dt="2024-06-17T07:36:43.863" v="2445" actId="47"/>
        <pc:sldMkLst>
          <pc:docMk/>
          <pc:sldMk cId="863903390" sldId="625"/>
        </pc:sldMkLst>
      </pc:sldChg>
      <pc:sldChg chg="del">
        <pc:chgData name="yashrealmec15@gmail.com" userId="96ecc678ac4d3d61" providerId="LiveId" clId="{CEA96446-A1CD-4E5A-A99B-98A86C788EAC}" dt="2024-06-17T07:36:43.863" v="2445" actId="47"/>
        <pc:sldMkLst>
          <pc:docMk/>
          <pc:sldMk cId="4138293337" sldId="626"/>
        </pc:sldMkLst>
      </pc:sldChg>
      <pc:sldChg chg="del">
        <pc:chgData name="yashrealmec15@gmail.com" userId="96ecc678ac4d3d61" providerId="LiveId" clId="{CEA96446-A1CD-4E5A-A99B-98A86C788EAC}" dt="2024-06-17T07:36:43.863" v="2445" actId="47"/>
        <pc:sldMkLst>
          <pc:docMk/>
          <pc:sldMk cId="991227530" sldId="627"/>
        </pc:sldMkLst>
      </pc:sldChg>
      <pc:sldChg chg="del">
        <pc:chgData name="yashrealmec15@gmail.com" userId="96ecc678ac4d3d61" providerId="LiveId" clId="{CEA96446-A1CD-4E5A-A99B-98A86C788EAC}" dt="2024-06-17T07:36:43.863" v="2445" actId="47"/>
        <pc:sldMkLst>
          <pc:docMk/>
          <pc:sldMk cId="420217808" sldId="628"/>
        </pc:sldMkLst>
      </pc:sldChg>
      <pc:sldChg chg="del">
        <pc:chgData name="yashrealmec15@gmail.com" userId="96ecc678ac4d3d61" providerId="LiveId" clId="{CEA96446-A1CD-4E5A-A99B-98A86C788EAC}" dt="2024-06-17T07:37:03.047" v="2446" actId="47"/>
        <pc:sldMkLst>
          <pc:docMk/>
          <pc:sldMk cId="2548799771" sldId="631"/>
        </pc:sldMkLst>
      </pc:sldChg>
      <pc:sldChg chg="delSp del mod">
        <pc:chgData name="yashrealmec15@gmail.com" userId="96ecc678ac4d3d61" providerId="LiveId" clId="{CEA96446-A1CD-4E5A-A99B-98A86C788EAC}" dt="2024-06-17T07:36:43.863" v="2445" actId="47"/>
        <pc:sldMkLst>
          <pc:docMk/>
          <pc:sldMk cId="2608319135" sldId="633"/>
        </pc:sldMkLst>
        <pc:spChg chg="del">
          <ac:chgData name="yashrealmec15@gmail.com" userId="96ecc678ac4d3d61" providerId="LiveId" clId="{CEA96446-A1CD-4E5A-A99B-98A86C788EAC}" dt="2024-06-17T06:34:30.659" v="2229" actId="478"/>
          <ac:spMkLst>
            <pc:docMk/>
            <pc:sldMk cId="2608319135" sldId="633"/>
            <ac:spMk id="2" creationId="{9B45BF8E-C53C-7520-3D43-87977CBA5A4F}"/>
          </ac:spMkLst>
        </pc:spChg>
      </pc:sldChg>
      <pc:sldChg chg="addSp delSp modSp del mod">
        <pc:chgData name="yashrealmec15@gmail.com" userId="96ecc678ac4d3d61" providerId="LiveId" clId="{CEA96446-A1CD-4E5A-A99B-98A86C788EAC}" dt="2024-06-17T07:36:43.863" v="2445" actId="47"/>
        <pc:sldMkLst>
          <pc:docMk/>
          <pc:sldMk cId="1924843299" sldId="635"/>
        </pc:sldMkLst>
        <pc:spChg chg="del">
          <ac:chgData name="yashrealmec15@gmail.com" userId="96ecc678ac4d3d61" providerId="LiveId" clId="{CEA96446-A1CD-4E5A-A99B-98A86C788EAC}" dt="2024-06-17T06:07:56.264" v="2138" actId="478"/>
          <ac:spMkLst>
            <pc:docMk/>
            <pc:sldMk cId="1924843299" sldId="635"/>
            <ac:spMk id="2" creationId="{819E4BE0-9E22-1A65-773D-13A88ED6331A}"/>
          </ac:spMkLst>
        </pc:spChg>
        <pc:spChg chg="add mod">
          <ac:chgData name="yashrealmec15@gmail.com" userId="96ecc678ac4d3d61" providerId="LiveId" clId="{CEA96446-A1CD-4E5A-A99B-98A86C788EAC}" dt="2024-06-17T06:51:00.876" v="2271" actId="1076"/>
          <ac:spMkLst>
            <pc:docMk/>
            <pc:sldMk cId="1924843299" sldId="635"/>
            <ac:spMk id="4" creationId="{3562B5CA-ABE1-0A2F-1BFC-79E297E8A690}"/>
          </ac:spMkLst>
        </pc:spChg>
        <pc:spChg chg="add mod">
          <ac:chgData name="yashrealmec15@gmail.com" userId="96ecc678ac4d3d61" providerId="LiveId" clId="{CEA96446-A1CD-4E5A-A99B-98A86C788EAC}" dt="2024-06-17T06:45:33.421" v="2266" actId="14100"/>
          <ac:spMkLst>
            <pc:docMk/>
            <pc:sldMk cId="1924843299" sldId="635"/>
            <ac:spMk id="5" creationId="{FE46AC3C-477D-487E-3274-0174F7BA89EB}"/>
          </ac:spMkLst>
        </pc:spChg>
        <pc:spChg chg="add mod">
          <ac:chgData name="yashrealmec15@gmail.com" userId="96ecc678ac4d3d61" providerId="LiveId" clId="{CEA96446-A1CD-4E5A-A99B-98A86C788EAC}" dt="2024-06-17T06:45:56.370" v="2268" actId="1076"/>
          <ac:spMkLst>
            <pc:docMk/>
            <pc:sldMk cId="1924843299" sldId="635"/>
            <ac:spMk id="6" creationId="{55FD5DB7-6E7F-357B-6951-8A1F26A47829}"/>
          </ac:spMkLst>
        </pc:spChg>
        <pc:picChg chg="add mod">
          <ac:chgData name="yashrealmec15@gmail.com" userId="96ecc678ac4d3d61" providerId="LiveId" clId="{CEA96446-A1CD-4E5A-A99B-98A86C788EAC}" dt="2024-06-17T06:50:52.711" v="2269" actId="1076"/>
          <ac:picMkLst>
            <pc:docMk/>
            <pc:sldMk cId="1924843299" sldId="635"/>
            <ac:picMk id="5122" creationId="{7DA85FD6-6693-F10C-52BC-EA9BE8456DE6}"/>
          </ac:picMkLst>
        </pc:picChg>
        <pc:picChg chg="del">
          <ac:chgData name="yashrealmec15@gmail.com" userId="96ecc678ac4d3d61" providerId="LiveId" clId="{CEA96446-A1CD-4E5A-A99B-98A86C788EAC}" dt="2024-06-17T06:43:59.225" v="2251" actId="478"/>
          <ac:picMkLst>
            <pc:docMk/>
            <pc:sldMk cId="1924843299" sldId="635"/>
            <ac:picMk id="7170" creationId="{1FE664A3-6FCF-3C27-1E99-32C4CB05DC0B}"/>
          </ac:picMkLst>
        </pc:picChg>
      </pc:sldChg>
      <pc:sldChg chg="addSp delSp modSp del mod">
        <pc:chgData name="yashrealmec15@gmail.com" userId="96ecc678ac4d3d61" providerId="LiveId" clId="{CEA96446-A1CD-4E5A-A99B-98A86C788EAC}" dt="2024-06-17T07:36:43.863" v="2445" actId="47"/>
        <pc:sldMkLst>
          <pc:docMk/>
          <pc:sldMk cId="3148271491" sldId="636"/>
        </pc:sldMkLst>
        <pc:spChg chg="del">
          <ac:chgData name="yashrealmec15@gmail.com" userId="96ecc678ac4d3d61" providerId="LiveId" clId="{CEA96446-A1CD-4E5A-A99B-98A86C788EAC}" dt="2024-06-17T06:07:51.407" v="2137" actId="478"/>
          <ac:spMkLst>
            <pc:docMk/>
            <pc:sldMk cId="3148271491" sldId="636"/>
            <ac:spMk id="2" creationId="{3E710F22-9A96-2209-654D-715959F472E9}"/>
          </ac:spMkLst>
        </pc:spChg>
        <pc:spChg chg="add mod">
          <ac:chgData name="yashrealmec15@gmail.com" userId="96ecc678ac4d3d61" providerId="LiveId" clId="{CEA96446-A1CD-4E5A-A99B-98A86C788EAC}" dt="2024-06-17T06:42:14.441" v="2246" actId="2085"/>
          <ac:spMkLst>
            <pc:docMk/>
            <pc:sldMk cId="3148271491" sldId="636"/>
            <ac:spMk id="4" creationId="{A475E543-85B6-01F0-5A66-F44678D6E5A0}"/>
          </ac:spMkLst>
        </pc:spChg>
        <pc:spChg chg="add mod">
          <ac:chgData name="yashrealmec15@gmail.com" userId="96ecc678ac4d3d61" providerId="LiveId" clId="{CEA96446-A1CD-4E5A-A99B-98A86C788EAC}" dt="2024-06-17T06:42:33.538" v="2250" actId="14100"/>
          <ac:spMkLst>
            <pc:docMk/>
            <pc:sldMk cId="3148271491" sldId="636"/>
            <ac:spMk id="5" creationId="{D6280423-3904-8F14-8F8C-9AA9D133F9C0}"/>
          </ac:spMkLst>
        </pc:spChg>
        <pc:picChg chg="add del">
          <ac:chgData name="yashrealmec15@gmail.com" userId="96ecc678ac4d3d61" providerId="LiveId" clId="{CEA96446-A1CD-4E5A-A99B-98A86C788EAC}" dt="2024-06-17T06:41:12.739" v="2242" actId="478"/>
          <ac:picMkLst>
            <pc:docMk/>
            <pc:sldMk cId="3148271491" sldId="636"/>
            <ac:picMk id="4098" creationId="{B7D423D5-D87D-E661-A073-27E036BEDE32}"/>
          </ac:picMkLst>
        </pc:picChg>
        <pc:picChg chg="add">
          <ac:chgData name="yashrealmec15@gmail.com" userId="96ecc678ac4d3d61" providerId="LiveId" clId="{CEA96446-A1CD-4E5A-A99B-98A86C788EAC}" dt="2024-06-17T06:41:49.282" v="2243"/>
          <ac:picMkLst>
            <pc:docMk/>
            <pc:sldMk cId="3148271491" sldId="636"/>
            <ac:picMk id="4100" creationId="{80BCFE36-0714-C54E-6D1B-CBDB8E5CD713}"/>
          </ac:picMkLst>
        </pc:picChg>
        <pc:picChg chg="del">
          <ac:chgData name="yashrealmec15@gmail.com" userId="96ecc678ac4d3d61" providerId="LiveId" clId="{CEA96446-A1CD-4E5A-A99B-98A86C788EAC}" dt="2024-06-17T06:41:07.182" v="2240" actId="478"/>
          <ac:picMkLst>
            <pc:docMk/>
            <pc:sldMk cId="3148271491" sldId="636"/>
            <ac:picMk id="6146" creationId="{315DFE09-066F-9B14-B8DA-FF7B055EE7AD}"/>
          </ac:picMkLst>
        </pc:picChg>
      </pc:sldChg>
      <pc:sldChg chg="addSp delSp modSp del mod">
        <pc:chgData name="yashrealmec15@gmail.com" userId="96ecc678ac4d3d61" providerId="LiveId" clId="{CEA96446-A1CD-4E5A-A99B-98A86C788EAC}" dt="2024-06-17T07:36:43.863" v="2445" actId="47"/>
        <pc:sldMkLst>
          <pc:docMk/>
          <pc:sldMk cId="1884696682" sldId="637"/>
        </pc:sldMkLst>
        <pc:spChg chg="del">
          <ac:chgData name="yashrealmec15@gmail.com" userId="96ecc678ac4d3d61" providerId="LiveId" clId="{CEA96446-A1CD-4E5A-A99B-98A86C788EAC}" dt="2024-06-17T06:07:47.040" v="2136" actId="478"/>
          <ac:spMkLst>
            <pc:docMk/>
            <pc:sldMk cId="1884696682" sldId="637"/>
            <ac:spMk id="2" creationId="{CF84675C-E6F8-17BC-05A4-53E5A3A8BB00}"/>
          </ac:spMkLst>
        </pc:spChg>
        <pc:spChg chg="add">
          <ac:chgData name="yashrealmec15@gmail.com" userId="96ecc678ac4d3d61" providerId="LiveId" clId="{CEA96446-A1CD-4E5A-A99B-98A86C788EAC}" dt="2024-06-17T06:39:09.123" v="2236"/>
          <ac:spMkLst>
            <pc:docMk/>
            <pc:sldMk cId="1884696682" sldId="637"/>
            <ac:spMk id="4" creationId="{10E1452B-5B7F-C4B0-DBDA-E9E00808B705}"/>
          </ac:spMkLst>
        </pc:spChg>
        <pc:picChg chg="add mod">
          <ac:chgData name="yashrealmec15@gmail.com" userId="96ecc678ac4d3d61" providerId="LiveId" clId="{CEA96446-A1CD-4E5A-A99B-98A86C788EAC}" dt="2024-06-17T06:39:22.333" v="2239" actId="1076"/>
          <ac:picMkLst>
            <pc:docMk/>
            <pc:sldMk cId="1884696682" sldId="637"/>
            <ac:picMk id="5" creationId="{369BABE6-D2D6-49F6-09E9-E5C78C8381F9}"/>
          </ac:picMkLst>
        </pc:picChg>
        <pc:picChg chg="del">
          <ac:chgData name="yashrealmec15@gmail.com" userId="96ecc678ac4d3d61" providerId="LiveId" clId="{CEA96446-A1CD-4E5A-A99B-98A86C788EAC}" dt="2024-06-17T06:39:07.677" v="2235" actId="478"/>
          <ac:picMkLst>
            <pc:docMk/>
            <pc:sldMk cId="1884696682" sldId="637"/>
            <ac:picMk id="5122" creationId="{9E826318-2F9A-189F-26BB-7B9A2E48E420}"/>
          </ac:picMkLst>
        </pc:picChg>
      </pc:sldChg>
      <pc:sldChg chg="addSp delSp modSp del mod">
        <pc:chgData name="yashrealmec15@gmail.com" userId="96ecc678ac4d3d61" providerId="LiveId" clId="{CEA96446-A1CD-4E5A-A99B-98A86C788EAC}" dt="2024-06-17T07:36:43.863" v="2445" actId="47"/>
        <pc:sldMkLst>
          <pc:docMk/>
          <pc:sldMk cId="2307825816" sldId="638"/>
        </pc:sldMkLst>
        <pc:spChg chg="del">
          <ac:chgData name="yashrealmec15@gmail.com" userId="96ecc678ac4d3d61" providerId="LiveId" clId="{CEA96446-A1CD-4E5A-A99B-98A86C788EAC}" dt="2024-06-17T06:08:02.348" v="2139" actId="478"/>
          <ac:spMkLst>
            <pc:docMk/>
            <pc:sldMk cId="2307825816" sldId="638"/>
            <ac:spMk id="2" creationId="{CE8AB172-0A13-C9B0-030E-8B18E167423E}"/>
          </ac:spMkLst>
        </pc:spChg>
        <pc:picChg chg="add mod">
          <ac:chgData name="yashrealmec15@gmail.com" userId="96ecc678ac4d3d61" providerId="LiveId" clId="{CEA96446-A1CD-4E5A-A99B-98A86C788EAC}" dt="2024-06-17T06:37:42.422" v="2234" actId="1076"/>
          <ac:picMkLst>
            <pc:docMk/>
            <pc:sldMk cId="2307825816" sldId="638"/>
            <ac:picMk id="2050" creationId="{D77FDF55-654F-EE87-E051-6D6F885E60BF}"/>
          </ac:picMkLst>
        </pc:picChg>
        <pc:picChg chg="del">
          <ac:chgData name="yashrealmec15@gmail.com" userId="96ecc678ac4d3d61" providerId="LiveId" clId="{CEA96446-A1CD-4E5A-A99B-98A86C788EAC}" dt="2024-06-17T06:37:31.685" v="2231" actId="478"/>
          <ac:picMkLst>
            <pc:docMk/>
            <pc:sldMk cId="2307825816" sldId="638"/>
            <ac:picMk id="4098" creationId="{21F9BD0A-FB77-0323-3053-118B4FDECAC3}"/>
          </ac:picMkLst>
        </pc:picChg>
      </pc:sldChg>
      <pc:sldChg chg="modSp">
        <pc:chgData name="yashrealmec15@gmail.com" userId="96ecc678ac4d3d61" providerId="LiveId" clId="{CEA96446-A1CD-4E5A-A99B-98A86C788EAC}" dt="2024-06-17T06:16:09.766" v="2184" actId="20577"/>
        <pc:sldMkLst>
          <pc:docMk/>
          <pc:sldMk cId="3643253203" sldId="639"/>
        </pc:sldMkLst>
        <pc:spChg chg="mod">
          <ac:chgData name="yashrealmec15@gmail.com" userId="96ecc678ac4d3d61" providerId="LiveId" clId="{CEA96446-A1CD-4E5A-A99B-98A86C788EAC}" dt="2024-06-17T06:16:09.766" v="2184" actId="20577"/>
          <ac:spMkLst>
            <pc:docMk/>
            <pc:sldMk cId="3643253203" sldId="639"/>
            <ac:spMk id="8" creationId="{287BA198-98BA-67F4-849F-29A48E29A5CA}"/>
          </ac:spMkLst>
        </pc:spChg>
      </pc:sldChg>
      <pc:sldChg chg="delSp mod">
        <pc:chgData name="yashrealmec15@gmail.com" userId="96ecc678ac4d3d61" providerId="LiveId" clId="{CEA96446-A1CD-4E5A-A99B-98A86C788EAC}" dt="2024-06-17T07:06:10.190" v="2303" actId="478"/>
        <pc:sldMkLst>
          <pc:docMk/>
          <pc:sldMk cId="1354810265" sldId="641"/>
        </pc:sldMkLst>
        <pc:spChg chg="del">
          <ac:chgData name="yashrealmec15@gmail.com" userId="96ecc678ac4d3d61" providerId="LiveId" clId="{CEA96446-A1CD-4E5A-A99B-98A86C788EAC}" dt="2024-06-17T07:06:10.190" v="2303" actId="478"/>
          <ac:spMkLst>
            <pc:docMk/>
            <pc:sldMk cId="1354810265" sldId="641"/>
            <ac:spMk id="2" creationId="{9B45BF8E-C53C-7520-3D43-87977CBA5A4F}"/>
          </ac:spMkLst>
        </pc:spChg>
      </pc:sldChg>
      <pc:sldChg chg="modSp">
        <pc:chgData name="yashrealmec15@gmail.com" userId="96ecc678ac4d3d61" providerId="LiveId" clId="{CEA96446-A1CD-4E5A-A99B-98A86C788EAC}" dt="2024-06-17T07:17:31.157" v="2403" actId="478"/>
        <pc:sldMkLst>
          <pc:docMk/>
          <pc:sldMk cId="4210244079" sldId="642"/>
        </pc:sldMkLst>
        <pc:graphicFrameChg chg="mod">
          <ac:chgData name="yashrealmec15@gmail.com" userId="96ecc678ac4d3d61" providerId="LiveId" clId="{CEA96446-A1CD-4E5A-A99B-98A86C788EAC}" dt="2024-06-17T07:17:31.157" v="2403" actId="478"/>
          <ac:graphicFrameMkLst>
            <pc:docMk/>
            <pc:sldMk cId="4210244079" sldId="642"/>
            <ac:graphicFrameMk id="6" creationId="{3AB2385A-EB77-B39D-2F4C-0695EA7C5AC0}"/>
          </ac:graphicFrameMkLst>
        </pc:graphicFrameChg>
      </pc:sldChg>
      <pc:sldChg chg="delSp del mod">
        <pc:chgData name="yashrealmec15@gmail.com" userId="96ecc678ac4d3d61" providerId="LiveId" clId="{CEA96446-A1CD-4E5A-A99B-98A86C788EAC}" dt="2024-06-17T07:36:43.863" v="2445" actId="47"/>
        <pc:sldMkLst>
          <pc:docMk/>
          <pc:sldMk cId="147712893" sldId="646"/>
        </pc:sldMkLst>
        <pc:spChg chg="del">
          <ac:chgData name="yashrealmec15@gmail.com" userId="96ecc678ac4d3d61" providerId="LiveId" clId="{CEA96446-A1CD-4E5A-A99B-98A86C788EAC}" dt="2024-06-17T06:35:45.463" v="2230" actId="478"/>
          <ac:spMkLst>
            <pc:docMk/>
            <pc:sldMk cId="147712893" sldId="646"/>
            <ac:spMk id="2" creationId="{9B45BF8E-C53C-7520-3D43-87977CBA5A4F}"/>
          </ac:spMkLst>
        </pc:spChg>
      </pc:sldChg>
      <pc:sldChg chg="del">
        <pc:chgData name="yashrealmec15@gmail.com" userId="96ecc678ac4d3d61" providerId="LiveId" clId="{CEA96446-A1CD-4E5A-A99B-98A86C788EAC}" dt="2024-06-17T07:37:03.047" v="2446" actId="47"/>
        <pc:sldMkLst>
          <pc:docMk/>
          <pc:sldMk cId="2101342835" sldId="648"/>
        </pc:sldMkLst>
      </pc:sldChg>
      <pc:sldChg chg="modSp modAnim">
        <pc:chgData name="yashrealmec15@gmail.com" userId="96ecc678ac4d3d61" providerId="LiveId" clId="{CEA96446-A1CD-4E5A-A99B-98A86C788EAC}" dt="2024-06-17T06:22:26.329" v="2197" actId="20577"/>
        <pc:sldMkLst>
          <pc:docMk/>
          <pc:sldMk cId="343674283" sldId="651"/>
        </pc:sldMkLst>
        <pc:spChg chg="mod">
          <ac:chgData name="yashrealmec15@gmail.com" userId="96ecc678ac4d3d61" providerId="LiveId" clId="{CEA96446-A1CD-4E5A-A99B-98A86C788EAC}" dt="2024-06-17T06:22:26.329" v="2197" actId="20577"/>
          <ac:spMkLst>
            <pc:docMk/>
            <pc:sldMk cId="343674283" sldId="651"/>
            <ac:spMk id="4" creationId="{EEF31D58-DDA9-B693-EE48-C572358468F8}"/>
          </ac:spMkLst>
        </pc:spChg>
      </pc:sldChg>
      <pc:sldChg chg="delSp modSp mod delAnim modAnim">
        <pc:chgData name="yashrealmec15@gmail.com" userId="96ecc678ac4d3d61" providerId="LiveId" clId="{CEA96446-A1CD-4E5A-A99B-98A86C788EAC}" dt="2024-06-17T07:08:50.852" v="2325" actId="20577"/>
        <pc:sldMkLst>
          <pc:docMk/>
          <pc:sldMk cId="4253657519" sldId="653"/>
        </pc:sldMkLst>
        <pc:spChg chg="mod">
          <ac:chgData name="yashrealmec15@gmail.com" userId="96ecc678ac4d3d61" providerId="LiveId" clId="{CEA96446-A1CD-4E5A-A99B-98A86C788EAC}" dt="2024-06-17T07:08:50.852" v="2325" actId="20577"/>
          <ac:spMkLst>
            <pc:docMk/>
            <pc:sldMk cId="4253657519" sldId="653"/>
            <ac:spMk id="4" creationId="{0DF65A96-A259-D565-D573-6FD6A42571A6}"/>
          </ac:spMkLst>
        </pc:spChg>
        <pc:picChg chg="del">
          <ac:chgData name="yashrealmec15@gmail.com" userId="96ecc678ac4d3d61" providerId="LiveId" clId="{CEA96446-A1CD-4E5A-A99B-98A86C788EAC}" dt="2024-06-17T07:08:44.888" v="2316" actId="478"/>
          <ac:picMkLst>
            <pc:docMk/>
            <pc:sldMk cId="4253657519" sldId="653"/>
            <ac:picMk id="14" creationId="{16D93BE2-151B-A35A-0053-C43B9D95721B}"/>
          </ac:picMkLst>
        </pc:picChg>
      </pc:sldChg>
      <pc:sldChg chg="delSp modSp mod delAnim modAnim">
        <pc:chgData name="yashrealmec15@gmail.com" userId="96ecc678ac4d3d61" providerId="LiveId" clId="{CEA96446-A1CD-4E5A-A99B-98A86C788EAC}" dt="2024-06-17T07:10:00.899" v="2363" actId="20577"/>
        <pc:sldMkLst>
          <pc:docMk/>
          <pc:sldMk cId="1150905127" sldId="654"/>
        </pc:sldMkLst>
        <pc:spChg chg="mod">
          <ac:chgData name="yashrealmec15@gmail.com" userId="96ecc678ac4d3d61" providerId="LiveId" clId="{CEA96446-A1CD-4E5A-A99B-98A86C788EAC}" dt="2024-06-17T07:10:00.899" v="2363" actId="20577"/>
          <ac:spMkLst>
            <pc:docMk/>
            <pc:sldMk cId="1150905127" sldId="654"/>
            <ac:spMk id="3" creationId="{78329813-FC4B-837A-6009-56416DA3E5D4}"/>
          </ac:spMkLst>
        </pc:spChg>
        <pc:picChg chg="del">
          <ac:chgData name="yashrealmec15@gmail.com" userId="96ecc678ac4d3d61" providerId="LiveId" clId="{CEA96446-A1CD-4E5A-A99B-98A86C788EAC}" dt="2024-06-17T07:09:37.193" v="2339" actId="478"/>
          <ac:picMkLst>
            <pc:docMk/>
            <pc:sldMk cId="1150905127" sldId="654"/>
            <ac:picMk id="9" creationId="{C34E4501-1FF6-EB1E-FE86-2C8EE58C3E58}"/>
          </ac:picMkLst>
        </pc:picChg>
      </pc:sldChg>
      <pc:sldChg chg="delSp modSp mod delAnim modAnim">
        <pc:chgData name="yashrealmec15@gmail.com" userId="96ecc678ac4d3d61" providerId="LiveId" clId="{CEA96446-A1CD-4E5A-A99B-98A86C788EAC}" dt="2024-06-17T07:09:30.314" v="2338" actId="20577"/>
        <pc:sldMkLst>
          <pc:docMk/>
          <pc:sldMk cId="835069497" sldId="655"/>
        </pc:sldMkLst>
        <pc:spChg chg="mod">
          <ac:chgData name="yashrealmec15@gmail.com" userId="96ecc678ac4d3d61" providerId="LiveId" clId="{CEA96446-A1CD-4E5A-A99B-98A86C788EAC}" dt="2024-06-17T07:09:30.314" v="2338" actId="20577"/>
          <ac:spMkLst>
            <pc:docMk/>
            <pc:sldMk cId="835069497" sldId="655"/>
            <ac:spMk id="4" creationId="{E6AA7A3C-680C-37BD-5BBC-99FF5D151BE9}"/>
          </ac:spMkLst>
        </pc:spChg>
        <pc:picChg chg="del">
          <ac:chgData name="yashrealmec15@gmail.com" userId="96ecc678ac4d3d61" providerId="LiveId" clId="{CEA96446-A1CD-4E5A-A99B-98A86C788EAC}" dt="2024-06-17T07:06:42.987" v="2307" actId="478"/>
          <ac:picMkLst>
            <pc:docMk/>
            <pc:sldMk cId="835069497" sldId="655"/>
            <ac:picMk id="7" creationId="{C1C283D5-7646-5210-C997-6924282D4B03}"/>
          </ac:picMkLst>
        </pc:picChg>
      </pc:sldChg>
      <pc:sldChg chg="delSp modSp mod delAnim modAnim">
        <pc:chgData name="yashrealmec15@gmail.com" userId="96ecc678ac4d3d61" providerId="LiveId" clId="{CEA96446-A1CD-4E5A-A99B-98A86C788EAC}" dt="2024-06-17T07:11:48.734" v="2380" actId="20577"/>
        <pc:sldMkLst>
          <pc:docMk/>
          <pc:sldMk cId="3603636640" sldId="656"/>
        </pc:sldMkLst>
        <pc:spChg chg="mod">
          <ac:chgData name="yashrealmec15@gmail.com" userId="96ecc678ac4d3d61" providerId="LiveId" clId="{CEA96446-A1CD-4E5A-A99B-98A86C788EAC}" dt="2024-06-17T07:11:48.734" v="2380" actId="20577"/>
          <ac:spMkLst>
            <pc:docMk/>
            <pc:sldMk cId="3603636640" sldId="656"/>
            <ac:spMk id="3" creationId="{0265B900-8585-41A0-8248-6131967F2D5C}"/>
          </ac:spMkLst>
        </pc:spChg>
        <pc:picChg chg="del">
          <ac:chgData name="yashrealmec15@gmail.com" userId="96ecc678ac4d3d61" providerId="LiveId" clId="{CEA96446-A1CD-4E5A-A99B-98A86C788EAC}" dt="2024-06-17T07:11:37.095" v="2367" actId="478"/>
          <ac:picMkLst>
            <pc:docMk/>
            <pc:sldMk cId="3603636640" sldId="656"/>
            <ac:picMk id="6" creationId="{92CFC8B9-DB3D-ADFD-F9AB-FAC656492994}"/>
          </ac:picMkLst>
        </pc:picChg>
      </pc:sldChg>
      <pc:sldChg chg="delSp modSp mod delAnim modAnim">
        <pc:chgData name="yashrealmec15@gmail.com" userId="96ecc678ac4d3d61" providerId="LiveId" clId="{CEA96446-A1CD-4E5A-A99B-98A86C788EAC}" dt="2024-06-17T07:13:30.719" v="2389" actId="20577"/>
        <pc:sldMkLst>
          <pc:docMk/>
          <pc:sldMk cId="2273660813" sldId="657"/>
        </pc:sldMkLst>
        <pc:spChg chg="mod">
          <ac:chgData name="yashrealmec15@gmail.com" userId="96ecc678ac4d3d61" providerId="LiveId" clId="{CEA96446-A1CD-4E5A-A99B-98A86C788EAC}" dt="2024-06-17T07:13:30.719" v="2389" actId="20577"/>
          <ac:spMkLst>
            <pc:docMk/>
            <pc:sldMk cId="2273660813" sldId="657"/>
            <ac:spMk id="4" creationId="{DF3AE576-C029-86F8-F472-EBB788C9A2C0}"/>
          </ac:spMkLst>
        </pc:spChg>
        <pc:picChg chg="del">
          <ac:chgData name="yashrealmec15@gmail.com" userId="96ecc678ac4d3d61" providerId="LiveId" clId="{CEA96446-A1CD-4E5A-A99B-98A86C788EAC}" dt="2024-06-17T07:13:19.864" v="2385" actId="478"/>
          <ac:picMkLst>
            <pc:docMk/>
            <pc:sldMk cId="2273660813" sldId="657"/>
            <ac:picMk id="7" creationId="{F211D1E1-812A-3133-853E-FACD6513D624}"/>
          </ac:picMkLst>
        </pc:picChg>
      </pc:sldChg>
      <pc:sldChg chg="delSp modSp mod delAnim modAnim">
        <pc:chgData name="yashrealmec15@gmail.com" userId="96ecc678ac4d3d61" providerId="LiveId" clId="{CEA96446-A1CD-4E5A-A99B-98A86C788EAC}" dt="2024-06-17T07:15:55.009" v="2398" actId="20577"/>
        <pc:sldMkLst>
          <pc:docMk/>
          <pc:sldMk cId="229003604" sldId="658"/>
        </pc:sldMkLst>
        <pc:spChg chg="mod">
          <ac:chgData name="yashrealmec15@gmail.com" userId="96ecc678ac4d3d61" providerId="LiveId" clId="{CEA96446-A1CD-4E5A-A99B-98A86C788EAC}" dt="2024-06-17T07:15:55.009" v="2398" actId="20577"/>
          <ac:spMkLst>
            <pc:docMk/>
            <pc:sldMk cId="229003604" sldId="658"/>
            <ac:spMk id="3" creationId="{1454BF0A-2796-17EF-7A23-FE9CD577EC01}"/>
          </ac:spMkLst>
        </pc:spChg>
        <pc:picChg chg="del">
          <ac:chgData name="yashrealmec15@gmail.com" userId="96ecc678ac4d3d61" providerId="LiveId" clId="{CEA96446-A1CD-4E5A-A99B-98A86C788EAC}" dt="2024-06-17T07:14:38.613" v="2394" actId="478"/>
          <ac:picMkLst>
            <pc:docMk/>
            <pc:sldMk cId="229003604" sldId="658"/>
            <ac:picMk id="6" creationId="{E17C760B-8966-7F42-DF74-A0D87BBD6444}"/>
          </ac:picMkLst>
        </pc:picChg>
      </pc:sldChg>
      <pc:sldChg chg="modSp mod">
        <pc:chgData name="yashrealmec15@gmail.com" userId="96ecc678ac4d3d61" providerId="LiveId" clId="{CEA96446-A1CD-4E5A-A99B-98A86C788EAC}" dt="2024-06-15T06:48:01.034" v="23" actId="14100"/>
        <pc:sldMkLst>
          <pc:docMk/>
          <pc:sldMk cId="1677897784" sldId="659"/>
        </pc:sldMkLst>
        <pc:spChg chg="mod">
          <ac:chgData name="yashrealmec15@gmail.com" userId="96ecc678ac4d3d61" providerId="LiveId" clId="{CEA96446-A1CD-4E5A-A99B-98A86C788EAC}" dt="2024-06-15T06:48:01.034" v="23" actId="14100"/>
          <ac:spMkLst>
            <pc:docMk/>
            <pc:sldMk cId="1677897784" sldId="659"/>
            <ac:spMk id="4" creationId="{589D8245-E8BD-5155-E4C1-8A4C6DDCAD34}"/>
          </ac:spMkLst>
        </pc:spChg>
      </pc:sldChg>
      <pc:sldChg chg="modSp">
        <pc:chgData name="yashrealmec15@gmail.com" userId="96ecc678ac4d3d61" providerId="LiveId" clId="{CEA96446-A1CD-4E5A-A99B-98A86C788EAC}" dt="2024-06-17T06:28:50.020" v="2226" actId="20577"/>
        <pc:sldMkLst>
          <pc:docMk/>
          <pc:sldMk cId="2389859563" sldId="660"/>
        </pc:sldMkLst>
        <pc:spChg chg="mod">
          <ac:chgData name="yashrealmec15@gmail.com" userId="96ecc678ac4d3d61" providerId="LiveId" clId="{CEA96446-A1CD-4E5A-A99B-98A86C788EAC}" dt="2024-06-17T06:28:50.020" v="2226" actId="20577"/>
          <ac:spMkLst>
            <pc:docMk/>
            <pc:sldMk cId="2389859563" sldId="660"/>
            <ac:spMk id="8" creationId="{D55006DD-654A-C198-D962-6FD313940494}"/>
          </ac:spMkLst>
        </pc:spChg>
      </pc:sldChg>
      <pc:sldChg chg="modSp modAnim">
        <pc:chgData name="yashrealmec15@gmail.com" userId="96ecc678ac4d3d61" providerId="LiveId" clId="{CEA96446-A1CD-4E5A-A99B-98A86C788EAC}" dt="2024-06-17T06:28:57.982" v="2228" actId="15"/>
        <pc:sldMkLst>
          <pc:docMk/>
          <pc:sldMk cId="1596164690" sldId="661"/>
        </pc:sldMkLst>
        <pc:spChg chg="mod">
          <ac:chgData name="yashrealmec15@gmail.com" userId="96ecc678ac4d3d61" providerId="LiveId" clId="{CEA96446-A1CD-4E5A-A99B-98A86C788EAC}" dt="2024-06-17T06:28:57.982" v="2228" actId="15"/>
          <ac:spMkLst>
            <pc:docMk/>
            <pc:sldMk cId="1596164690" sldId="661"/>
            <ac:spMk id="3" creationId="{E31AECFE-2BF8-F85E-1BAF-041B58B7B802}"/>
          </ac:spMkLst>
        </pc:spChg>
      </pc:sldChg>
      <pc:sldChg chg="delSp modSp del mod ord">
        <pc:chgData name="yashrealmec15@gmail.com" userId="96ecc678ac4d3d61" providerId="LiveId" clId="{CEA96446-A1CD-4E5A-A99B-98A86C788EAC}" dt="2024-06-17T07:06:57.009" v="2309" actId="47"/>
        <pc:sldMkLst>
          <pc:docMk/>
          <pc:sldMk cId="4276435793" sldId="671"/>
        </pc:sldMkLst>
        <pc:spChg chg="del">
          <ac:chgData name="yashrealmec15@gmail.com" userId="96ecc678ac4d3d61" providerId="LiveId" clId="{CEA96446-A1CD-4E5A-A99B-98A86C788EAC}" dt="2024-06-17T07:06:19.174" v="2304" actId="478"/>
          <ac:spMkLst>
            <pc:docMk/>
            <pc:sldMk cId="4276435793" sldId="671"/>
            <ac:spMk id="2" creationId="{2515A8C9-11C6-31BD-98AF-F574C065E903}"/>
          </ac:spMkLst>
        </pc:spChg>
        <pc:picChg chg="del mod">
          <ac:chgData name="yashrealmec15@gmail.com" userId="96ecc678ac4d3d61" providerId="LiveId" clId="{CEA96446-A1CD-4E5A-A99B-98A86C788EAC}" dt="2024-06-17T07:06:54.369" v="2308" actId="21"/>
          <ac:picMkLst>
            <pc:docMk/>
            <pc:sldMk cId="4276435793" sldId="671"/>
            <ac:picMk id="7" creationId="{5C962402-ED99-8D2E-1EF6-EB72B277B12E}"/>
          </ac:picMkLst>
        </pc:picChg>
      </pc:sldChg>
      <pc:sldChg chg="modSp add mod">
        <pc:chgData name="yashrealmec15@gmail.com" userId="96ecc678ac4d3d61" providerId="LiveId" clId="{CEA96446-A1CD-4E5A-A99B-98A86C788EAC}" dt="2024-06-15T07:01:47.929" v="300" actId="14100"/>
        <pc:sldMkLst>
          <pc:docMk/>
          <pc:sldMk cId="3231714402" sldId="672"/>
        </pc:sldMkLst>
        <pc:spChg chg="mod">
          <ac:chgData name="yashrealmec15@gmail.com" userId="96ecc678ac4d3d61" providerId="LiveId" clId="{CEA96446-A1CD-4E5A-A99B-98A86C788EAC}" dt="2024-06-15T07:01:47.929" v="300" actId="14100"/>
          <ac:spMkLst>
            <pc:docMk/>
            <pc:sldMk cId="3231714402" sldId="672"/>
            <ac:spMk id="4" creationId="{589D8245-E8BD-5155-E4C1-8A4C6DDCAD34}"/>
          </ac:spMkLst>
        </pc:spChg>
      </pc:sldChg>
      <pc:sldChg chg="addSp delSp modSp add mod ord delAnim modAnim">
        <pc:chgData name="yashrealmec15@gmail.com" userId="96ecc678ac4d3d61" providerId="LiveId" clId="{CEA96446-A1CD-4E5A-A99B-98A86C788EAC}" dt="2024-06-15T06:50:23.627" v="127" actId="20577"/>
        <pc:sldMkLst>
          <pc:docMk/>
          <pc:sldMk cId="4280686333" sldId="673"/>
        </pc:sldMkLst>
        <pc:spChg chg="mod">
          <ac:chgData name="yashrealmec15@gmail.com" userId="96ecc678ac4d3d61" providerId="LiveId" clId="{CEA96446-A1CD-4E5A-A99B-98A86C788EAC}" dt="2024-06-15T06:48:54.842" v="69" actId="20577"/>
          <ac:spMkLst>
            <pc:docMk/>
            <pc:sldMk cId="4280686333" sldId="673"/>
            <ac:spMk id="2" creationId="{F84C86F3-DA51-F012-B62D-5124A687DDFF}"/>
          </ac:spMkLst>
        </pc:spChg>
        <pc:spChg chg="del">
          <ac:chgData name="yashrealmec15@gmail.com" userId="96ecc678ac4d3d61" providerId="LiveId" clId="{CEA96446-A1CD-4E5A-A99B-98A86C788EAC}" dt="2024-06-15T06:49:01.292" v="70" actId="478"/>
          <ac:spMkLst>
            <pc:docMk/>
            <pc:sldMk cId="4280686333" sldId="673"/>
            <ac:spMk id="3" creationId="{66CC67E8-D319-9973-145C-3028CA1E5D2B}"/>
          </ac:spMkLst>
        </pc:spChg>
        <pc:spChg chg="add mod">
          <ac:chgData name="yashrealmec15@gmail.com" userId="96ecc678ac4d3d61" providerId="LiveId" clId="{CEA96446-A1CD-4E5A-A99B-98A86C788EAC}" dt="2024-06-15T06:50:23.627" v="127" actId="20577"/>
          <ac:spMkLst>
            <pc:docMk/>
            <pc:sldMk cId="4280686333" sldId="673"/>
            <ac:spMk id="4" creationId="{9EB3A023-24ED-4367-853E-168007EB8EF7}"/>
          </ac:spMkLst>
        </pc:spChg>
      </pc:sldChg>
      <pc:sldChg chg="addSp delSp modSp add mod delAnim modAnim">
        <pc:chgData name="yashrealmec15@gmail.com" userId="96ecc678ac4d3d61" providerId="LiveId" clId="{CEA96446-A1CD-4E5A-A99B-98A86C788EAC}" dt="2024-06-15T06:50:56.750" v="131" actId="1076"/>
        <pc:sldMkLst>
          <pc:docMk/>
          <pc:sldMk cId="4016640017" sldId="674"/>
        </pc:sldMkLst>
        <pc:spChg chg="del">
          <ac:chgData name="yashrealmec15@gmail.com" userId="96ecc678ac4d3d61" providerId="LiveId" clId="{CEA96446-A1CD-4E5A-A99B-98A86C788EAC}" dt="2024-06-15T06:50:52.581" v="129" actId="478"/>
          <ac:spMkLst>
            <pc:docMk/>
            <pc:sldMk cId="4016640017" sldId="674"/>
            <ac:spMk id="4" creationId="{9EB3A023-24ED-4367-853E-168007EB8EF7}"/>
          </ac:spMkLst>
        </pc:spChg>
        <pc:graphicFrameChg chg="add mod">
          <ac:chgData name="yashrealmec15@gmail.com" userId="96ecc678ac4d3d61" providerId="LiveId" clId="{CEA96446-A1CD-4E5A-A99B-98A86C788EAC}" dt="2024-06-15T06:50:56.750" v="131" actId="1076"/>
          <ac:graphicFrameMkLst>
            <pc:docMk/>
            <pc:sldMk cId="4016640017" sldId="674"/>
            <ac:graphicFrameMk id="3" creationId="{5037E684-D6E6-8FD5-1745-3C009D89C962}"/>
          </ac:graphicFrameMkLst>
        </pc:graphicFrameChg>
      </pc:sldChg>
      <pc:sldChg chg="addSp delSp modSp add mod delAnim modAnim">
        <pc:chgData name="yashrealmec15@gmail.com" userId="96ecc678ac4d3d61" providerId="LiveId" clId="{CEA96446-A1CD-4E5A-A99B-98A86C788EAC}" dt="2024-06-15T06:52:24.259" v="158"/>
        <pc:sldMkLst>
          <pc:docMk/>
          <pc:sldMk cId="3409592970" sldId="675"/>
        </pc:sldMkLst>
        <pc:spChg chg="mod">
          <ac:chgData name="yashrealmec15@gmail.com" userId="96ecc678ac4d3d61" providerId="LiveId" clId="{CEA96446-A1CD-4E5A-A99B-98A86C788EAC}" dt="2024-06-15T06:51:21.708" v="148" actId="20577"/>
          <ac:spMkLst>
            <pc:docMk/>
            <pc:sldMk cId="3409592970" sldId="675"/>
            <ac:spMk id="2" creationId="{F84C86F3-DA51-F012-B62D-5124A687DDFF}"/>
          </ac:spMkLst>
        </pc:spChg>
        <pc:graphicFrameChg chg="del modGraphic">
          <ac:chgData name="yashrealmec15@gmail.com" userId="96ecc678ac4d3d61" providerId="LiveId" clId="{CEA96446-A1CD-4E5A-A99B-98A86C788EAC}" dt="2024-06-15T06:51:30.014" v="150" actId="478"/>
          <ac:graphicFrameMkLst>
            <pc:docMk/>
            <pc:sldMk cId="3409592970" sldId="675"/>
            <ac:graphicFrameMk id="3" creationId="{5037E684-D6E6-8FD5-1745-3C009D89C962}"/>
          </ac:graphicFrameMkLst>
        </pc:graphicFrameChg>
        <pc:graphicFrameChg chg="add mod">
          <ac:chgData name="yashrealmec15@gmail.com" userId="96ecc678ac4d3d61" providerId="LiveId" clId="{CEA96446-A1CD-4E5A-A99B-98A86C788EAC}" dt="2024-06-15T06:51:38.121" v="151"/>
          <ac:graphicFrameMkLst>
            <pc:docMk/>
            <pc:sldMk cId="3409592970" sldId="675"/>
            <ac:graphicFrameMk id="4" creationId="{3805810D-F1C2-A0C9-FE04-402980F588D8}"/>
          </ac:graphicFrameMkLst>
        </pc:graphicFrameChg>
        <pc:graphicFrameChg chg="add mod">
          <ac:chgData name="yashrealmec15@gmail.com" userId="96ecc678ac4d3d61" providerId="LiveId" clId="{CEA96446-A1CD-4E5A-A99B-98A86C788EAC}" dt="2024-06-15T06:52:24.259" v="158"/>
          <ac:graphicFrameMkLst>
            <pc:docMk/>
            <pc:sldMk cId="3409592970" sldId="675"/>
            <ac:graphicFrameMk id="7" creationId="{7C620C4F-2E8C-4A6B-BD82-0378334EB57D}"/>
          </ac:graphicFrameMkLst>
        </pc:graphicFrameChg>
        <pc:picChg chg="add">
          <ac:chgData name="yashrealmec15@gmail.com" userId="96ecc678ac4d3d61" providerId="LiveId" clId="{CEA96446-A1CD-4E5A-A99B-98A86C788EAC}" dt="2024-06-15T06:51:44.288" v="153"/>
          <ac:picMkLst>
            <pc:docMk/>
            <pc:sldMk cId="3409592970" sldId="675"/>
            <ac:picMk id="6" creationId="{2AD5E887-3599-94B9-65EA-B30350DCCF32}"/>
          </ac:picMkLst>
        </pc:picChg>
      </pc:sldChg>
      <pc:sldChg chg="add del">
        <pc:chgData name="yashrealmec15@gmail.com" userId="96ecc678ac4d3d61" providerId="LiveId" clId="{CEA96446-A1CD-4E5A-A99B-98A86C788EAC}" dt="2024-06-15T06:52:15.875" v="157" actId="47"/>
        <pc:sldMkLst>
          <pc:docMk/>
          <pc:sldMk cId="608895181" sldId="676"/>
        </pc:sldMkLst>
      </pc:sldChg>
      <pc:sldChg chg="add del">
        <pc:chgData name="yashrealmec15@gmail.com" userId="96ecc678ac4d3d61" providerId="LiveId" clId="{CEA96446-A1CD-4E5A-A99B-98A86C788EAC}" dt="2024-06-15T06:52:13.094" v="155" actId="47"/>
        <pc:sldMkLst>
          <pc:docMk/>
          <pc:sldMk cId="1448933133" sldId="676"/>
        </pc:sldMkLst>
      </pc:sldChg>
      <pc:sldChg chg="addSp delSp modSp add mod delAnim modAnim">
        <pc:chgData name="yashrealmec15@gmail.com" userId="96ecc678ac4d3d61" providerId="LiveId" clId="{CEA96446-A1CD-4E5A-A99B-98A86C788EAC}" dt="2024-06-15T06:53:06.272" v="177"/>
        <pc:sldMkLst>
          <pc:docMk/>
          <pc:sldMk cId="4167528899" sldId="676"/>
        </pc:sldMkLst>
        <pc:spChg chg="mod">
          <ac:chgData name="yashrealmec15@gmail.com" userId="96ecc678ac4d3d61" providerId="LiveId" clId="{CEA96446-A1CD-4E5A-A99B-98A86C788EAC}" dt="2024-06-15T06:52:49.899" v="175" actId="20577"/>
          <ac:spMkLst>
            <pc:docMk/>
            <pc:sldMk cId="4167528899" sldId="676"/>
            <ac:spMk id="2" creationId="{F84C86F3-DA51-F012-B62D-5124A687DDFF}"/>
          </ac:spMkLst>
        </pc:spChg>
        <pc:graphicFrameChg chg="add mod">
          <ac:chgData name="yashrealmec15@gmail.com" userId="96ecc678ac4d3d61" providerId="LiveId" clId="{CEA96446-A1CD-4E5A-A99B-98A86C788EAC}" dt="2024-06-15T06:53:06.272" v="177"/>
          <ac:graphicFrameMkLst>
            <pc:docMk/>
            <pc:sldMk cId="4167528899" sldId="676"/>
            <ac:graphicFrameMk id="3" creationId="{4AA138EA-D553-6599-33C2-B1CCCCC7531C}"/>
          </ac:graphicFrameMkLst>
        </pc:graphicFrameChg>
        <pc:graphicFrameChg chg="del">
          <ac:chgData name="yashrealmec15@gmail.com" userId="96ecc678ac4d3d61" providerId="LiveId" clId="{CEA96446-A1CD-4E5A-A99B-98A86C788EAC}" dt="2024-06-15T06:52:58.830" v="176" actId="478"/>
          <ac:graphicFrameMkLst>
            <pc:docMk/>
            <pc:sldMk cId="4167528899" sldId="676"/>
            <ac:graphicFrameMk id="7" creationId="{7C620C4F-2E8C-4A6B-BD82-0378334EB57D}"/>
          </ac:graphicFrameMkLst>
        </pc:graphicFrameChg>
      </pc:sldChg>
      <pc:sldChg chg="addSp delSp modSp add mod delAnim modAnim">
        <pc:chgData name="yashrealmec15@gmail.com" userId="96ecc678ac4d3d61" providerId="LiveId" clId="{CEA96446-A1CD-4E5A-A99B-98A86C788EAC}" dt="2024-06-15T06:54:02.075" v="201"/>
        <pc:sldMkLst>
          <pc:docMk/>
          <pc:sldMk cId="4121549345" sldId="677"/>
        </pc:sldMkLst>
        <pc:spChg chg="mod">
          <ac:chgData name="yashrealmec15@gmail.com" userId="96ecc678ac4d3d61" providerId="LiveId" clId="{CEA96446-A1CD-4E5A-A99B-98A86C788EAC}" dt="2024-06-15T06:53:48.408" v="200" actId="20577"/>
          <ac:spMkLst>
            <pc:docMk/>
            <pc:sldMk cId="4121549345" sldId="677"/>
            <ac:spMk id="2" creationId="{F84C86F3-DA51-F012-B62D-5124A687DDFF}"/>
          </ac:spMkLst>
        </pc:spChg>
        <pc:graphicFrameChg chg="del">
          <ac:chgData name="yashrealmec15@gmail.com" userId="96ecc678ac4d3d61" providerId="LiveId" clId="{CEA96446-A1CD-4E5A-A99B-98A86C788EAC}" dt="2024-06-15T06:53:20.413" v="179" actId="478"/>
          <ac:graphicFrameMkLst>
            <pc:docMk/>
            <pc:sldMk cId="4121549345" sldId="677"/>
            <ac:graphicFrameMk id="3" creationId="{4AA138EA-D553-6599-33C2-B1CCCCC7531C}"/>
          </ac:graphicFrameMkLst>
        </pc:graphicFrameChg>
        <pc:graphicFrameChg chg="add mod">
          <ac:chgData name="yashrealmec15@gmail.com" userId="96ecc678ac4d3d61" providerId="LiveId" clId="{CEA96446-A1CD-4E5A-A99B-98A86C788EAC}" dt="2024-06-15T06:54:02.075" v="201"/>
          <ac:graphicFrameMkLst>
            <pc:docMk/>
            <pc:sldMk cId="4121549345" sldId="677"/>
            <ac:graphicFrameMk id="4" creationId="{CE715CEB-C542-5213-2ADE-8EEA0D7700D6}"/>
          </ac:graphicFrameMkLst>
        </pc:graphicFrameChg>
      </pc:sldChg>
      <pc:sldChg chg="addSp delSp modSp add mod delAnim modAnim">
        <pc:chgData name="yashrealmec15@gmail.com" userId="96ecc678ac4d3d61" providerId="LiveId" clId="{CEA96446-A1CD-4E5A-A99B-98A86C788EAC}" dt="2024-06-15T06:55:01.202" v="221"/>
        <pc:sldMkLst>
          <pc:docMk/>
          <pc:sldMk cId="1345529746" sldId="678"/>
        </pc:sldMkLst>
        <pc:spChg chg="mod">
          <ac:chgData name="yashrealmec15@gmail.com" userId="96ecc678ac4d3d61" providerId="LiveId" clId="{CEA96446-A1CD-4E5A-A99B-98A86C788EAC}" dt="2024-06-15T06:54:44.946" v="219" actId="20577"/>
          <ac:spMkLst>
            <pc:docMk/>
            <pc:sldMk cId="1345529746" sldId="678"/>
            <ac:spMk id="2" creationId="{F84C86F3-DA51-F012-B62D-5124A687DDFF}"/>
          </ac:spMkLst>
        </pc:spChg>
        <pc:graphicFrameChg chg="add mod">
          <ac:chgData name="yashrealmec15@gmail.com" userId="96ecc678ac4d3d61" providerId="LiveId" clId="{CEA96446-A1CD-4E5A-A99B-98A86C788EAC}" dt="2024-06-15T06:55:01.202" v="221"/>
          <ac:graphicFrameMkLst>
            <pc:docMk/>
            <pc:sldMk cId="1345529746" sldId="678"/>
            <ac:graphicFrameMk id="3" creationId="{B53C6F13-679E-F121-AAF6-F7AD197844FE}"/>
          </ac:graphicFrameMkLst>
        </pc:graphicFrameChg>
        <pc:graphicFrameChg chg="del">
          <ac:chgData name="yashrealmec15@gmail.com" userId="96ecc678ac4d3d61" providerId="LiveId" clId="{CEA96446-A1CD-4E5A-A99B-98A86C788EAC}" dt="2024-06-15T06:54:50.952" v="220" actId="478"/>
          <ac:graphicFrameMkLst>
            <pc:docMk/>
            <pc:sldMk cId="1345529746" sldId="678"/>
            <ac:graphicFrameMk id="4" creationId="{CE715CEB-C542-5213-2ADE-8EEA0D7700D6}"/>
          </ac:graphicFrameMkLst>
        </pc:graphicFrameChg>
      </pc:sldChg>
      <pc:sldChg chg="addSp delSp modSp add mod delAnim modAnim">
        <pc:chgData name="yashrealmec15@gmail.com" userId="96ecc678ac4d3d61" providerId="LiveId" clId="{CEA96446-A1CD-4E5A-A99B-98A86C788EAC}" dt="2024-06-15T06:55:35.228" v="232"/>
        <pc:sldMkLst>
          <pc:docMk/>
          <pc:sldMk cId="1520458233" sldId="679"/>
        </pc:sldMkLst>
        <pc:spChg chg="mod">
          <ac:chgData name="yashrealmec15@gmail.com" userId="96ecc678ac4d3d61" providerId="LiveId" clId="{CEA96446-A1CD-4E5A-A99B-98A86C788EAC}" dt="2024-06-15T06:55:18.374" v="230" actId="20577"/>
          <ac:spMkLst>
            <pc:docMk/>
            <pc:sldMk cId="1520458233" sldId="679"/>
            <ac:spMk id="2" creationId="{F84C86F3-DA51-F012-B62D-5124A687DDFF}"/>
          </ac:spMkLst>
        </pc:spChg>
        <pc:spChg chg="del">
          <ac:chgData name="yashrealmec15@gmail.com" userId="96ecc678ac4d3d61" providerId="LiveId" clId="{CEA96446-A1CD-4E5A-A99B-98A86C788EAC}" dt="2024-06-15T06:55:25.299" v="231" actId="478"/>
          <ac:spMkLst>
            <pc:docMk/>
            <pc:sldMk cId="1520458233" sldId="679"/>
            <ac:spMk id="5" creationId="{C5C51642-1B2B-5433-ADB9-CAA3C1CA2CE7}"/>
          </ac:spMkLst>
        </pc:spChg>
        <pc:graphicFrameChg chg="del">
          <ac:chgData name="yashrealmec15@gmail.com" userId="96ecc678ac4d3d61" providerId="LiveId" clId="{CEA96446-A1CD-4E5A-A99B-98A86C788EAC}" dt="2024-06-15T06:55:25.299" v="231" actId="478"/>
          <ac:graphicFrameMkLst>
            <pc:docMk/>
            <pc:sldMk cId="1520458233" sldId="679"/>
            <ac:graphicFrameMk id="3" creationId="{B53C6F13-679E-F121-AAF6-F7AD197844FE}"/>
          </ac:graphicFrameMkLst>
        </pc:graphicFrameChg>
        <pc:graphicFrameChg chg="add mod">
          <ac:chgData name="yashrealmec15@gmail.com" userId="96ecc678ac4d3d61" providerId="LiveId" clId="{CEA96446-A1CD-4E5A-A99B-98A86C788EAC}" dt="2024-06-15T06:55:35.228" v="232"/>
          <ac:graphicFrameMkLst>
            <pc:docMk/>
            <pc:sldMk cId="1520458233" sldId="679"/>
            <ac:graphicFrameMk id="4" creationId="{7694A540-3261-A6B5-FD04-9BB42A6ABE1D}"/>
          </ac:graphicFrameMkLst>
        </pc:graphicFrameChg>
      </pc:sldChg>
      <pc:sldChg chg="addSp delSp modSp add mod delAnim modAnim">
        <pc:chgData name="yashrealmec15@gmail.com" userId="96ecc678ac4d3d61" providerId="LiveId" clId="{CEA96446-A1CD-4E5A-A99B-98A86C788EAC}" dt="2024-06-15T06:59:50.962" v="260"/>
        <pc:sldMkLst>
          <pc:docMk/>
          <pc:sldMk cId="4114652368" sldId="680"/>
        </pc:sldMkLst>
        <pc:spChg chg="mod">
          <ac:chgData name="yashrealmec15@gmail.com" userId="96ecc678ac4d3d61" providerId="LiveId" clId="{CEA96446-A1CD-4E5A-A99B-98A86C788EAC}" dt="2024-06-15T06:59:26.774" v="258" actId="20577"/>
          <ac:spMkLst>
            <pc:docMk/>
            <pc:sldMk cId="4114652368" sldId="680"/>
            <ac:spMk id="2" creationId="{F84C86F3-DA51-F012-B62D-5124A687DDFF}"/>
          </ac:spMkLst>
        </pc:spChg>
        <pc:graphicFrameChg chg="add mod">
          <ac:chgData name="yashrealmec15@gmail.com" userId="96ecc678ac4d3d61" providerId="LiveId" clId="{CEA96446-A1CD-4E5A-A99B-98A86C788EAC}" dt="2024-06-15T06:59:50.962" v="260"/>
          <ac:graphicFrameMkLst>
            <pc:docMk/>
            <pc:sldMk cId="4114652368" sldId="680"/>
            <ac:graphicFrameMk id="3" creationId="{E991028F-30B9-2935-148F-E65D2561E81B}"/>
          </ac:graphicFrameMkLst>
        </pc:graphicFrameChg>
        <pc:graphicFrameChg chg="del">
          <ac:chgData name="yashrealmec15@gmail.com" userId="96ecc678ac4d3d61" providerId="LiveId" clId="{CEA96446-A1CD-4E5A-A99B-98A86C788EAC}" dt="2024-06-15T06:59:38.885" v="259" actId="478"/>
          <ac:graphicFrameMkLst>
            <pc:docMk/>
            <pc:sldMk cId="4114652368" sldId="680"/>
            <ac:graphicFrameMk id="4" creationId="{7694A540-3261-A6B5-FD04-9BB42A6ABE1D}"/>
          </ac:graphicFrameMkLst>
        </pc:graphicFrameChg>
      </pc:sldChg>
      <pc:sldChg chg="addSp delSp modSp add mod delAnim modAnim">
        <pc:chgData name="yashrealmec15@gmail.com" userId="96ecc678ac4d3d61" providerId="LiveId" clId="{CEA96446-A1CD-4E5A-A99B-98A86C788EAC}" dt="2024-06-15T07:00:37.652" v="278"/>
        <pc:sldMkLst>
          <pc:docMk/>
          <pc:sldMk cId="4160583060" sldId="681"/>
        </pc:sldMkLst>
        <pc:spChg chg="mod">
          <ac:chgData name="yashrealmec15@gmail.com" userId="96ecc678ac4d3d61" providerId="LiveId" clId="{CEA96446-A1CD-4E5A-A99B-98A86C788EAC}" dt="2024-06-15T07:00:13.709" v="276" actId="20577"/>
          <ac:spMkLst>
            <pc:docMk/>
            <pc:sldMk cId="4160583060" sldId="681"/>
            <ac:spMk id="2" creationId="{F84C86F3-DA51-F012-B62D-5124A687DDFF}"/>
          </ac:spMkLst>
        </pc:spChg>
        <pc:graphicFrameChg chg="del">
          <ac:chgData name="yashrealmec15@gmail.com" userId="96ecc678ac4d3d61" providerId="LiveId" clId="{CEA96446-A1CD-4E5A-A99B-98A86C788EAC}" dt="2024-06-15T07:00:21.584" v="277" actId="478"/>
          <ac:graphicFrameMkLst>
            <pc:docMk/>
            <pc:sldMk cId="4160583060" sldId="681"/>
            <ac:graphicFrameMk id="3" creationId="{E991028F-30B9-2935-148F-E65D2561E81B}"/>
          </ac:graphicFrameMkLst>
        </pc:graphicFrameChg>
        <pc:graphicFrameChg chg="add mod">
          <ac:chgData name="yashrealmec15@gmail.com" userId="96ecc678ac4d3d61" providerId="LiveId" clId="{CEA96446-A1CD-4E5A-A99B-98A86C788EAC}" dt="2024-06-15T07:00:37.652" v="278"/>
          <ac:graphicFrameMkLst>
            <pc:docMk/>
            <pc:sldMk cId="4160583060" sldId="681"/>
            <ac:graphicFrameMk id="4" creationId="{838FFFB3-BB57-89F8-F321-696E9984E664}"/>
          </ac:graphicFrameMkLst>
        </pc:graphicFrameChg>
      </pc:sldChg>
      <pc:sldChg chg="modSp add mod">
        <pc:chgData name="yashrealmec15@gmail.com" userId="96ecc678ac4d3d61" providerId="LiveId" clId="{CEA96446-A1CD-4E5A-A99B-98A86C788EAC}" dt="2024-06-15T07:09:05.707" v="411" actId="14100"/>
        <pc:sldMkLst>
          <pc:docMk/>
          <pc:sldMk cId="2941385338" sldId="682"/>
        </pc:sldMkLst>
        <pc:spChg chg="mod">
          <ac:chgData name="yashrealmec15@gmail.com" userId="96ecc678ac4d3d61" providerId="LiveId" clId="{CEA96446-A1CD-4E5A-A99B-98A86C788EAC}" dt="2024-06-15T07:09:05.707" v="411" actId="14100"/>
          <ac:spMkLst>
            <pc:docMk/>
            <pc:sldMk cId="2941385338" sldId="682"/>
            <ac:spMk id="4" creationId="{589D8245-E8BD-5155-E4C1-8A4C6DDCAD34}"/>
          </ac:spMkLst>
        </pc:spChg>
      </pc:sldChg>
      <pc:sldChg chg="addSp delSp modSp add mod ord delAnim modAnim">
        <pc:chgData name="yashrealmec15@gmail.com" userId="96ecc678ac4d3d61" providerId="LiveId" clId="{CEA96446-A1CD-4E5A-A99B-98A86C788EAC}" dt="2024-06-15T07:10:48.127" v="442" actId="20577"/>
        <pc:sldMkLst>
          <pc:docMk/>
          <pc:sldMk cId="776433213" sldId="683"/>
        </pc:sldMkLst>
        <pc:spChg chg="mod">
          <ac:chgData name="yashrealmec15@gmail.com" userId="96ecc678ac4d3d61" providerId="LiveId" clId="{CEA96446-A1CD-4E5A-A99B-98A86C788EAC}" dt="2024-06-15T07:02:18.828" v="338" actId="20577"/>
          <ac:spMkLst>
            <pc:docMk/>
            <pc:sldMk cId="776433213" sldId="683"/>
            <ac:spMk id="2" creationId="{F84C86F3-DA51-F012-B62D-5124A687DDFF}"/>
          </ac:spMkLst>
        </pc:spChg>
        <pc:spChg chg="add mod">
          <ac:chgData name="yashrealmec15@gmail.com" userId="96ecc678ac4d3d61" providerId="LiveId" clId="{CEA96446-A1CD-4E5A-A99B-98A86C788EAC}" dt="2024-06-15T07:10:48.127" v="442" actId="20577"/>
          <ac:spMkLst>
            <pc:docMk/>
            <pc:sldMk cId="776433213" sldId="683"/>
            <ac:spMk id="3" creationId="{D1B1BFEA-9157-4D66-BB3E-D1AA8B340BF0}"/>
          </ac:spMkLst>
        </pc:spChg>
        <pc:graphicFrameChg chg="del">
          <ac:chgData name="yashrealmec15@gmail.com" userId="96ecc678ac4d3d61" providerId="LiveId" clId="{CEA96446-A1CD-4E5A-A99B-98A86C788EAC}" dt="2024-06-15T07:02:27.012" v="339" actId="478"/>
          <ac:graphicFrameMkLst>
            <pc:docMk/>
            <pc:sldMk cId="776433213" sldId="683"/>
            <ac:graphicFrameMk id="4" creationId="{838FFFB3-BB57-89F8-F321-696E9984E664}"/>
          </ac:graphicFrameMkLst>
        </pc:graphicFrameChg>
        <pc:picChg chg="add mod">
          <ac:chgData name="yashrealmec15@gmail.com" userId="96ecc678ac4d3d61" providerId="LiveId" clId="{CEA96446-A1CD-4E5A-A99B-98A86C788EAC}" dt="2024-06-15T07:03:27.483" v="345" actId="1076"/>
          <ac:picMkLst>
            <pc:docMk/>
            <pc:sldMk cId="776433213" sldId="683"/>
            <ac:picMk id="5" creationId="{F6D75AA3-6F4D-6A81-F450-F57CF018AD5B}"/>
          </ac:picMkLst>
        </pc:picChg>
      </pc:sldChg>
      <pc:sldChg chg="addSp delSp modSp add mod delAnim modAnim">
        <pc:chgData name="yashrealmec15@gmail.com" userId="96ecc678ac4d3d61" providerId="LiveId" clId="{CEA96446-A1CD-4E5A-A99B-98A86C788EAC}" dt="2024-06-15T07:05:09.361" v="354" actId="113"/>
        <pc:sldMkLst>
          <pc:docMk/>
          <pc:sldMk cId="1490464746" sldId="684"/>
        </pc:sldMkLst>
        <pc:spChg chg="del">
          <ac:chgData name="yashrealmec15@gmail.com" userId="96ecc678ac4d3d61" providerId="LiveId" clId="{CEA96446-A1CD-4E5A-A99B-98A86C788EAC}" dt="2024-06-15T07:04:22.282" v="347" actId="478"/>
          <ac:spMkLst>
            <pc:docMk/>
            <pc:sldMk cId="1490464746" sldId="684"/>
            <ac:spMk id="3" creationId="{D1B1BFEA-9157-4D66-BB3E-D1AA8B340BF0}"/>
          </ac:spMkLst>
        </pc:spChg>
        <pc:spChg chg="add mod">
          <ac:chgData name="yashrealmec15@gmail.com" userId="96ecc678ac4d3d61" providerId="LiveId" clId="{CEA96446-A1CD-4E5A-A99B-98A86C788EAC}" dt="2024-06-15T07:05:09.361" v="354" actId="113"/>
          <ac:spMkLst>
            <pc:docMk/>
            <pc:sldMk cId="1490464746" sldId="684"/>
            <ac:spMk id="4" creationId="{19DD8D78-2D4B-3520-1912-B9353D8CF321}"/>
          </ac:spMkLst>
        </pc:spChg>
        <pc:spChg chg="mod">
          <ac:chgData name="yashrealmec15@gmail.com" userId="96ecc678ac4d3d61" providerId="LiveId" clId="{CEA96446-A1CD-4E5A-A99B-98A86C788EAC}" dt="2024-06-15T07:04:48.977" v="352" actId="207"/>
          <ac:spMkLst>
            <pc:docMk/>
            <pc:sldMk cId="1490464746" sldId="684"/>
            <ac:spMk id="7" creationId="{37E3E66C-C43F-04F9-CE78-CC680E7E4E71}"/>
          </ac:spMkLst>
        </pc:spChg>
        <pc:spChg chg="mod">
          <ac:chgData name="yashrealmec15@gmail.com" userId="96ecc678ac4d3d61" providerId="LiveId" clId="{CEA96446-A1CD-4E5A-A99B-98A86C788EAC}" dt="2024-06-15T07:04:48.977" v="352" actId="207"/>
          <ac:spMkLst>
            <pc:docMk/>
            <pc:sldMk cId="1490464746" sldId="684"/>
            <ac:spMk id="8" creationId="{1A60201E-0430-65A7-4C86-496C2874BC59}"/>
          </ac:spMkLst>
        </pc:spChg>
        <pc:spChg chg="mod">
          <ac:chgData name="yashrealmec15@gmail.com" userId="96ecc678ac4d3d61" providerId="LiveId" clId="{CEA96446-A1CD-4E5A-A99B-98A86C788EAC}" dt="2024-06-15T07:04:48.977" v="352" actId="207"/>
          <ac:spMkLst>
            <pc:docMk/>
            <pc:sldMk cId="1490464746" sldId="684"/>
            <ac:spMk id="9" creationId="{6D0F38C5-5582-0B99-A413-D2D030F84ECB}"/>
          </ac:spMkLst>
        </pc:spChg>
        <pc:grpChg chg="add mod">
          <ac:chgData name="yashrealmec15@gmail.com" userId="96ecc678ac4d3d61" providerId="LiveId" clId="{CEA96446-A1CD-4E5A-A99B-98A86C788EAC}" dt="2024-06-15T07:04:48.977" v="352" actId="207"/>
          <ac:grpSpMkLst>
            <pc:docMk/>
            <pc:sldMk cId="1490464746" sldId="684"/>
            <ac:grpSpMk id="6" creationId="{9B84963D-B0F0-A3A0-4612-FCFDD32AFB18}"/>
          </ac:grpSpMkLst>
        </pc:grpChg>
        <pc:picChg chg="del">
          <ac:chgData name="yashrealmec15@gmail.com" userId="96ecc678ac4d3d61" providerId="LiveId" clId="{CEA96446-A1CD-4E5A-A99B-98A86C788EAC}" dt="2024-06-15T07:04:23.828" v="348" actId="478"/>
          <ac:picMkLst>
            <pc:docMk/>
            <pc:sldMk cId="1490464746" sldId="684"/>
            <ac:picMk id="5" creationId="{F6D75AA3-6F4D-6A81-F450-F57CF018AD5B}"/>
          </ac:picMkLst>
        </pc:picChg>
        <pc:cxnChg chg="mod">
          <ac:chgData name="yashrealmec15@gmail.com" userId="96ecc678ac4d3d61" providerId="LiveId" clId="{CEA96446-A1CD-4E5A-A99B-98A86C788EAC}" dt="2024-06-15T07:04:48.977" v="352" actId="207"/>
          <ac:cxnSpMkLst>
            <pc:docMk/>
            <pc:sldMk cId="1490464746" sldId="684"/>
            <ac:cxnSpMk id="10" creationId="{3079AD37-EF6C-41F6-3817-9C0507B86814}"/>
          </ac:cxnSpMkLst>
        </pc:cxnChg>
        <pc:cxnChg chg="mod">
          <ac:chgData name="yashrealmec15@gmail.com" userId="96ecc678ac4d3d61" providerId="LiveId" clId="{CEA96446-A1CD-4E5A-A99B-98A86C788EAC}" dt="2024-06-15T07:04:48.977" v="352" actId="207"/>
          <ac:cxnSpMkLst>
            <pc:docMk/>
            <pc:sldMk cId="1490464746" sldId="684"/>
            <ac:cxnSpMk id="11" creationId="{CDB66645-A559-6EB1-953F-9D673ADAF1FC}"/>
          </ac:cxnSpMkLst>
        </pc:cxnChg>
        <pc:cxnChg chg="mod">
          <ac:chgData name="yashrealmec15@gmail.com" userId="96ecc678ac4d3d61" providerId="LiveId" clId="{CEA96446-A1CD-4E5A-A99B-98A86C788EAC}" dt="2024-06-15T07:04:48.977" v="352" actId="207"/>
          <ac:cxnSpMkLst>
            <pc:docMk/>
            <pc:sldMk cId="1490464746" sldId="684"/>
            <ac:cxnSpMk id="12" creationId="{0FB2906B-1B34-DEE0-D16E-E967E96C3FAA}"/>
          </ac:cxnSpMkLst>
        </pc:cxnChg>
        <pc:cxnChg chg="mod">
          <ac:chgData name="yashrealmec15@gmail.com" userId="96ecc678ac4d3d61" providerId="LiveId" clId="{CEA96446-A1CD-4E5A-A99B-98A86C788EAC}" dt="2024-06-15T07:04:48.977" v="352" actId="207"/>
          <ac:cxnSpMkLst>
            <pc:docMk/>
            <pc:sldMk cId="1490464746" sldId="684"/>
            <ac:cxnSpMk id="13" creationId="{E2C66C78-3908-625E-94BB-1B6A93A71790}"/>
          </ac:cxnSpMkLst>
        </pc:cxnChg>
      </pc:sldChg>
      <pc:sldChg chg="addSp delSp modSp add mod delAnim modAnim">
        <pc:chgData name="yashrealmec15@gmail.com" userId="96ecc678ac4d3d61" providerId="LiveId" clId="{CEA96446-A1CD-4E5A-A99B-98A86C788EAC}" dt="2024-06-15T07:08:34.726" v="386" actId="20577"/>
        <pc:sldMkLst>
          <pc:docMk/>
          <pc:sldMk cId="1358883019" sldId="685"/>
        </pc:sldMkLst>
        <pc:spChg chg="mod">
          <ac:chgData name="yashrealmec15@gmail.com" userId="96ecc678ac4d3d61" providerId="LiveId" clId="{CEA96446-A1CD-4E5A-A99B-98A86C788EAC}" dt="2024-06-15T07:08:34.726" v="386" actId="20577"/>
          <ac:spMkLst>
            <pc:docMk/>
            <pc:sldMk cId="1358883019" sldId="685"/>
            <ac:spMk id="2" creationId="{F84C86F3-DA51-F012-B62D-5124A687DDFF}"/>
          </ac:spMkLst>
        </pc:spChg>
        <pc:spChg chg="add mod">
          <ac:chgData name="yashrealmec15@gmail.com" userId="96ecc678ac4d3d61" providerId="LiveId" clId="{CEA96446-A1CD-4E5A-A99B-98A86C788EAC}" dt="2024-06-15T07:06:37.040" v="366" actId="20577"/>
          <ac:spMkLst>
            <pc:docMk/>
            <pc:sldMk cId="1358883019" sldId="685"/>
            <ac:spMk id="3" creationId="{36BBEFDC-5DE4-662B-727F-A5590D0FA064}"/>
          </ac:spMkLst>
        </pc:spChg>
        <pc:spChg chg="del mod">
          <ac:chgData name="yashrealmec15@gmail.com" userId="96ecc678ac4d3d61" providerId="LiveId" clId="{CEA96446-A1CD-4E5A-A99B-98A86C788EAC}" dt="2024-06-15T07:05:42.163" v="358" actId="478"/>
          <ac:spMkLst>
            <pc:docMk/>
            <pc:sldMk cId="1358883019" sldId="685"/>
            <ac:spMk id="4" creationId="{19DD8D78-2D4B-3520-1912-B9353D8CF321}"/>
          </ac:spMkLst>
        </pc:spChg>
        <pc:grpChg chg="del">
          <ac:chgData name="yashrealmec15@gmail.com" userId="96ecc678ac4d3d61" providerId="LiveId" clId="{CEA96446-A1CD-4E5A-A99B-98A86C788EAC}" dt="2024-06-15T07:05:47.156" v="359" actId="478"/>
          <ac:grpSpMkLst>
            <pc:docMk/>
            <pc:sldMk cId="1358883019" sldId="685"/>
            <ac:grpSpMk id="6" creationId="{9B84963D-B0F0-A3A0-4612-FCFDD32AFB18}"/>
          </ac:grpSpMkLst>
        </pc:grpChg>
        <pc:cxnChg chg="mod">
          <ac:chgData name="yashrealmec15@gmail.com" userId="96ecc678ac4d3d61" providerId="LiveId" clId="{CEA96446-A1CD-4E5A-A99B-98A86C788EAC}" dt="2024-06-15T07:05:47.156" v="359" actId="478"/>
          <ac:cxnSpMkLst>
            <pc:docMk/>
            <pc:sldMk cId="1358883019" sldId="685"/>
            <ac:cxnSpMk id="11" creationId="{CDB66645-A559-6EB1-953F-9D673ADAF1FC}"/>
          </ac:cxnSpMkLst>
        </pc:cxnChg>
      </pc:sldChg>
      <pc:sldChg chg="modSp add mod">
        <pc:chgData name="yashrealmec15@gmail.com" userId="96ecc678ac4d3d61" providerId="LiveId" clId="{CEA96446-A1CD-4E5A-A99B-98A86C788EAC}" dt="2024-06-16T08:43:30.867" v="557" actId="14100"/>
        <pc:sldMkLst>
          <pc:docMk/>
          <pc:sldMk cId="713911257" sldId="686"/>
        </pc:sldMkLst>
        <pc:spChg chg="mod">
          <ac:chgData name="yashrealmec15@gmail.com" userId="96ecc678ac4d3d61" providerId="LiveId" clId="{CEA96446-A1CD-4E5A-A99B-98A86C788EAC}" dt="2024-06-16T08:43:30.867" v="557" actId="14100"/>
          <ac:spMkLst>
            <pc:docMk/>
            <pc:sldMk cId="713911257" sldId="686"/>
            <ac:spMk id="4" creationId="{589D8245-E8BD-5155-E4C1-8A4C6DDCAD34}"/>
          </ac:spMkLst>
        </pc:spChg>
      </pc:sldChg>
      <pc:sldChg chg="addSp delSp modSp add mod ord delAnim modAnim">
        <pc:chgData name="yashrealmec15@gmail.com" userId="96ecc678ac4d3d61" providerId="LiveId" clId="{CEA96446-A1CD-4E5A-A99B-98A86C788EAC}" dt="2024-06-15T07:11:19.105" v="445" actId="20577"/>
        <pc:sldMkLst>
          <pc:docMk/>
          <pc:sldMk cId="3389311865" sldId="687"/>
        </pc:sldMkLst>
        <pc:spChg chg="mod">
          <ac:chgData name="yashrealmec15@gmail.com" userId="96ecc678ac4d3d61" providerId="LiveId" clId="{CEA96446-A1CD-4E5A-A99B-98A86C788EAC}" dt="2024-06-15T07:09:25.324" v="432" actId="20577"/>
          <ac:spMkLst>
            <pc:docMk/>
            <pc:sldMk cId="3389311865" sldId="687"/>
            <ac:spMk id="2" creationId="{F84C86F3-DA51-F012-B62D-5124A687DDFF}"/>
          </ac:spMkLst>
        </pc:spChg>
        <pc:spChg chg="del">
          <ac:chgData name="yashrealmec15@gmail.com" userId="96ecc678ac4d3d61" providerId="LiveId" clId="{CEA96446-A1CD-4E5A-A99B-98A86C788EAC}" dt="2024-06-15T07:09:41.777" v="433" actId="478"/>
          <ac:spMkLst>
            <pc:docMk/>
            <pc:sldMk cId="3389311865" sldId="687"/>
            <ac:spMk id="3" creationId="{36BBEFDC-5DE4-662B-727F-A5590D0FA064}"/>
          </ac:spMkLst>
        </pc:spChg>
        <pc:spChg chg="add mod">
          <ac:chgData name="yashrealmec15@gmail.com" userId="96ecc678ac4d3d61" providerId="LiveId" clId="{CEA96446-A1CD-4E5A-A99B-98A86C788EAC}" dt="2024-06-15T07:11:19.105" v="445" actId="20577"/>
          <ac:spMkLst>
            <pc:docMk/>
            <pc:sldMk cId="3389311865" sldId="687"/>
            <ac:spMk id="4" creationId="{3FA064ED-9BEA-B2C4-DAC1-BD0D63B7D766}"/>
          </ac:spMkLst>
        </pc:spChg>
      </pc:sldChg>
      <pc:sldChg chg="addSp delSp modSp add mod delAnim modAnim">
        <pc:chgData name="yashrealmec15@gmail.com" userId="96ecc678ac4d3d61" providerId="LiveId" clId="{CEA96446-A1CD-4E5A-A99B-98A86C788EAC}" dt="2024-06-15T07:12:57.300" v="472" actId="108"/>
        <pc:sldMkLst>
          <pc:docMk/>
          <pc:sldMk cId="3342617985" sldId="688"/>
        </pc:sldMkLst>
        <pc:spChg chg="mod">
          <ac:chgData name="yashrealmec15@gmail.com" userId="96ecc678ac4d3d61" providerId="LiveId" clId="{CEA96446-A1CD-4E5A-A99B-98A86C788EAC}" dt="2024-06-15T07:11:49.149" v="466" actId="20577"/>
          <ac:spMkLst>
            <pc:docMk/>
            <pc:sldMk cId="3342617985" sldId="688"/>
            <ac:spMk id="2" creationId="{F84C86F3-DA51-F012-B62D-5124A687DDFF}"/>
          </ac:spMkLst>
        </pc:spChg>
        <pc:spChg chg="add mod">
          <ac:chgData name="yashrealmec15@gmail.com" userId="96ecc678ac4d3d61" providerId="LiveId" clId="{CEA96446-A1CD-4E5A-A99B-98A86C788EAC}" dt="2024-06-15T07:12:57.300" v="472" actId="108"/>
          <ac:spMkLst>
            <pc:docMk/>
            <pc:sldMk cId="3342617985" sldId="688"/>
            <ac:spMk id="3" creationId="{D8AEC8B9-7D88-C66F-FAF3-1CEF9E4A90BD}"/>
          </ac:spMkLst>
        </pc:spChg>
        <pc:spChg chg="del mod">
          <ac:chgData name="yashrealmec15@gmail.com" userId="96ecc678ac4d3d61" providerId="LiveId" clId="{CEA96446-A1CD-4E5A-A99B-98A86C788EAC}" dt="2024-06-15T07:12:03.023" v="468" actId="478"/>
          <ac:spMkLst>
            <pc:docMk/>
            <pc:sldMk cId="3342617985" sldId="688"/>
            <ac:spMk id="4" creationId="{3FA064ED-9BEA-B2C4-DAC1-BD0D63B7D766}"/>
          </ac:spMkLst>
        </pc:spChg>
        <pc:graphicFrameChg chg="add mod">
          <ac:chgData name="yashrealmec15@gmail.com" userId="96ecc678ac4d3d61" providerId="LiveId" clId="{CEA96446-A1CD-4E5A-A99B-98A86C788EAC}" dt="2024-06-15T07:12:34.288" v="470"/>
          <ac:graphicFrameMkLst>
            <pc:docMk/>
            <pc:sldMk cId="3342617985" sldId="688"/>
            <ac:graphicFrameMk id="5" creationId="{B6E7ED7B-FE8C-7451-A78C-4BFBEE27EE52}"/>
          </ac:graphicFrameMkLst>
        </pc:graphicFrameChg>
      </pc:sldChg>
      <pc:sldChg chg="addSp delSp modSp add mod delAnim modAnim">
        <pc:chgData name="yashrealmec15@gmail.com" userId="96ecc678ac4d3d61" providerId="LiveId" clId="{CEA96446-A1CD-4E5A-A99B-98A86C788EAC}" dt="2024-06-15T07:15:58.288" v="499" actId="108"/>
        <pc:sldMkLst>
          <pc:docMk/>
          <pc:sldMk cId="2003366215" sldId="689"/>
        </pc:sldMkLst>
        <pc:spChg chg="mod">
          <ac:chgData name="yashrealmec15@gmail.com" userId="96ecc678ac4d3d61" providerId="LiveId" clId="{CEA96446-A1CD-4E5A-A99B-98A86C788EAC}" dt="2024-06-15T07:15:10.035" v="494" actId="20577"/>
          <ac:spMkLst>
            <pc:docMk/>
            <pc:sldMk cId="2003366215" sldId="689"/>
            <ac:spMk id="2" creationId="{F84C86F3-DA51-F012-B62D-5124A687DDFF}"/>
          </ac:spMkLst>
        </pc:spChg>
        <pc:spChg chg="del">
          <ac:chgData name="yashrealmec15@gmail.com" userId="96ecc678ac4d3d61" providerId="LiveId" clId="{CEA96446-A1CD-4E5A-A99B-98A86C788EAC}" dt="2024-06-15T07:15:18.386" v="495" actId="478"/>
          <ac:spMkLst>
            <pc:docMk/>
            <pc:sldMk cId="2003366215" sldId="689"/>
            <ac:spMk id="3" creationId="{D8AEC8B9-7D88-C66F-FAF3-1CEF9E4A90BD}"/>
          </ac:spMkLst>
        </pc:spChg>
        <pc:spChg chg="add mod">
          <ac:chgData name="yashrealmec15@gmail.com" userId="96ecc678ac4d3d61" providerId="LiveId" clId="{CEA96446-A1CD-4E5A-A99B-98A86C788EAC}" dt="2024-06-15T07:15:58.288" v="499" actId="108"/>
          <ac:spMkLst>
            <pc:docMk/>
            <pc:sldMk cId="2003366215" sldId="689"/>
            <ac:spMk id="4" creationId="{BAC60CD2-9F37-2DD6-E669-CABB23061D4E}"/>
          </ac:spMkLst>
        </pc:spChg>
        <pc:graphicFrameChg chg="del">
          <ac:chgData name="yashrealmec15@gmail.com" userId="96ecc678ac4d3d61" providerId="LiveId" clId="{CEA96446-A1CD-4E5A-A99B-98A86C788EAC}" dt="2024-06-15T07:15:21.318" v="496" actId="478"/>
          <ac:graphicFrameMkLst>
            <pc:docMk/>
            <pc:sldMk cId="2003366215" sldId="689"/>
            <ac:graphicFrameMk id="5" creationId="{B6E7ED7B-FE8C-7451-A78C-4BFBEE27EE52}"/>
          </ac:graphicFrameMkLst>
        </pc:graphicFrameChg>
        <pc:graphicFrameChg chg="add mod">
          <ac:chgData name="yashrealmec15@gmail.com" userId="96ecc678ac4d3d61" providerId="LiveId" clId="{CEA96446-A1CD-4E5A-A99B-98A86C788EAC}" dt="2024-06-15T07:15:43.770" v="498"/>
          <ac:graphicFrameMkLst>
            <pc:docMk/>
            <pc:sldMk cId="2003366215" sldId="689"/>
            <ac:graphicFrameMk id="6" creationId="{1A04DB79-C4E6-872A-22C1-16CBF079BE2E}"/>
          </ac:graphicFrameMkLst>
        </pc:graphicFrameChg>
      </pc:sldChg>
      <pc:sldChg chg="addSp delSp modSp add mod delAnim modAnim">
        <pc:chgData name="yashrealmec15@gmail.com" userId="96ecc678ac4d3d61" providerId="LiveId" clId="{CEA96446-A1CD-4E5A-A99B-98A86C788EAC}" dt="2024-06-15T08:02:23.512" v="548" actId="20577"/>
        <pc:sldMkLst>
          <pc:docMk/>
          <pc:sldMk cId="2953867184" sldId="690"/>
        </pc:sldMkLst>
        <pc:spChg chg="mod">
          <ac:chgData name="yashrealmec15@gmail.com" userId="96ecc678ac4d3d61" providerId="LiveId" clId="{CEA96446-A1CD-4E5A-A99B-98A86C788EAC}" dt="2024-06-15T07:40:43.197" v="518" actId="20577"/>
          <ac:spMkLst>
            <pc:docMk/>
            <pc:sldMk cId="2953867184" sldId="690"/>
            <ac:spMk id="2" creationId="{F84C86F3-DA51-F012-B62D-5124A687DDFF}"/>
          </ac:spMkLst>
        </pc:spChg>
        <pc:spChg chg="del mod">
          <ac:chgData name="yashrealmec15@gmail.com" userId="96ecc678ac4d3d61" providerId="LiveId" clId="{CEA96446-A1CD-4E5A-A99B-98A86C788EAC}" dt="2024-06-15T07:42:46.096" v="522" actId="478"/>
          <ac:spMkLst>
            <pc:docMk/>
            <pc:sldMk cId="2953867184" sldId="690"/>
            <ac:spMk id="4" creationId="{BAC60CD2-9F37-2DD6-E669-CABB23061D4E}"/>
          </ac:spMkLst>
        </pc:spChg>
        <pc:spChg chg="add mod">
          <ac:chgData name="yashrealmec15@gmail.com" userId="96ecc678ac4d3d61" providerId="LiveId" clId="{CEA96446-A1CD-4E5A-A99B-98A86C788EAC}" dt="2024-06-15T08:02:23.512" v="548" actId="20577"/>
          <ac:spMkLst>
            <pc:docMk/>
            <pc:sldMk cId="2953867184" sldId="690"/>
            <ac:spMk id="5" creationId="{3BD68CB4-206B-1E82-0277-E9AC025F6C3B}"/>
          </ac:spMkLst>
        </pc:spChg>
        <pc:graphicFrameChg chg="add del">
          <ac:chgData name="yashrealmec15@gmail.com" userId="96ecc678ac4d3d61" providerId="LiveId" clId="{CEA96446-A1CD-4E5A-A99B-98A86C788EAC}" dt="2024-06-15T07:45:39.609" v="524" actId="478"/>
          <ac:graphicFrameMkLst>
            <pc:docMk/>
            <pc:sldMk cId="2953867184" sldId="690"/>
            <ac:graphicFrameMk id="3" creationId="{4BA4D76F-0AA8-9896-EE5C-56BEDE9C1A09}"/>
          </ac:graphicFrameMkLst>
        </pc:graphicFrameChg>
        <pc:graphicFrameChg chg="del">
          <ac:chgData name="yashrealmec15@gmail.com" userId="96ecc678ac4d3d61" providerId="LiveId" clId="{CEA96446-A1CD-4E5A-A99B-98A86C788EAC}" dt="2024-06-15T08:00:30.677" v="525" actId="478"/>
          <ac:graphicFrameMkLst>
            <pc:docMk/>
            <pc:sldMk cId="2953867184" sldId="690"/>
            <ac:graphicFrameMk id="6" creationId="{1A04DB79-C4E6-872A-22C1-16CBF079BE2E}"/>
          </ac:graphicFrameMkLst>
        </pc:graphicFrameChg>
      </pc:sldChg>
      <pc:sldChg chg="add del">
        <pc:chgData name="yashrealmec15@gmail.com" userId="96ecc678ac4d3d61" providerId="LiveId" clId="{CEA96446-A1CD-4E5A-A99B-98A86C788EAC}" dt="2024-06-16T11:44:56.081" v="1539" actId="47"/>
        <pc:sldMkLst>
          <pc:docMk/>
          <pc:sldMk cId="1067034166" sldId="691"/>
        </pc:sldMkLst>
      </pc:sldChg>
      <pc:sldChg chg="modSp add mod">
        <pc:chgData name="yashrealmec15@gmail.com" userId="96ecc678ac4d3d61" providerId="LiveId" clId="{CEA96446-A1CD-4E5A-A99B-98A86C788EAC}" dt="2024-06-16T09:39:26.046" v="981"/>
        <pc:sldMkLst>
          <pc:docMk/>
          <pc:sldMk cId="2876647941" sldId="692"/>
        </pc:sldMkLst>
        <pc:spChg chg="mod">
          <ac:chgData name="yashrealmec15@gmail.com" userId="96ecc678ac4d3d61" providerId="LiveId" clId="{CEA96446-A1CD-4E5A-A99B-98A86C788EAC}" dt="2024-06-16T09:39:26.046" v="981"/>
          <ac:spMkLst>
            <pc:docMk/>
            <pc:sldMk cId="2876647941" sldId="692"/>
            <ac:spMk id="4" creationId="{589D8245-E8BD-5155-E4C1-8A4C6DDCAD34}"/>
          </ac:spMkLst>
        </pc:spChg>
      </pc:sldChg>
      <pc:sldChg chg="addSp delSp modSp add mod ord delAnim modAnim">
        <pc:chgData name="yashrealmec15@gmail.com" userId="96ecc678ac4d3d61" providerId="LiveId" clId="{CEA96446-A1CD-4E5A-A99B-98A86C788EAC}" dt="2024-06-16T08:47:05.774" v="616" actId="113"/>
        <pc:sldMkLst>
          <pc:docMk/>
          <pc:sldMk cId="1670800081" sldId="693"/>
        </pc:sldMkLst>
        <pc:spChg chg="mod">
          <ac:chgData name="yashrealmec15@gmail.com" userId="96ecc678ac4d3d61" providerId="LiveId" clId="{CEA96446-A1CD-4E5A-A99B-98A86C788EAC}" dt="2024-06-16T08:44:14.020" v="589" actId="20577"/>
          <ac:spMkLst>
            <pc:docMk/>
            <pc:sldMk cId="1670800081" sldId="693"/>
            <ac:spMk id="2" creationId="{F84C86F3-DA51-F012-B62D-5124A687DDFF}"/>
          </ac:spMkLst>
        </pc:spChg>
        <pc:spChg chg="add mod">
          <ac:chgData name="yashrealmec15@gmail.com" userId="96ecc678ac4d3d61" providerId="LiveId" clId="{CEA96446-A1CD-4E5A-A99B-98A86C788EAC}" dt="2024-06-16T08:47:05.774" v="616" actId="113"/>
          <ac:spMkLst>
            <pc:docMk/>
            <pc:sldMk cId="1670800081" sldId="693"/>
            <ac:spMk id="3" creationId="{3F9FFA59-24AA-1E50-EFB1-23F5DDC3BEBB}"/>
          </ac:spMkLst>
        </pc:spChg>
        <pc:spChg chg="del">
          <ac:chgData name="yashrealmec15@gmail.com" userId="96ecc678ac4d3d61" providerId="LiveId" clId="{CEA96446-A1CD-4E5A-A99B-98A86C788EAC}" dt="2024-06-16T08:44:20.908" v="590" actId="478"/>
          <ac:spMkLst>
            <pc:docMk/>
            <pc:sldMk cId="1670800081" sldId="693"/>
            <ac:spMk id="5" creationId="{3BD68CB4-206B-1E82-0277-E9AC025F6C3B}"/>
          </ac:spMkLst>
        </pc:spChg>
      </pc:sldChg>
      <pc:sldChg chg="addSp delSp modSp add mod delAnim modAnim">
        <pc:chgData name="yashrealmec15@gmail.com" userId="96ecc678ac4d3d61" providerId="LiveId" clId="{CEA96446-A1CD-4E5A-A99B-98A86C788EAC}" dt="2024-06-16T08:56:57.764" v="637" actId="2085"/>
        <pc:sldMkLst>
          <pc:docMk/>
          <pc:sldMk cId="3680564958" sldId="694"/>
        </pc:sldMkLst>
        <pc:spChg chg="del">
          <ac:chgData name="yashrealmec15@gmail.com" userId="96ecc678ac4d3d61" providerId="LiveId" clId="{CEA96446-A1CD-4E5A-A99B-98A86C788EAC}" dt="2024-06-16T08:46:55.494" v="614" actId="478"/>
          <ac:spMkLst>
            <pc:docMk/>
            <pc:sldMk cId="3680564958" sldId="694"/>
            <ac:spMk id="3" creationId="{3F9FFA59-24AA-1E50-EFB1-23F5DDC3BEBB}"/>
          </ac:spMkLst>
        </pc:spChg>
        <pc:spChg chg="add mod">
          <ac:chgData name="yashrealmec15@gmail.com" userId="96ecc678ac4d3d61" providerId="LiveId" clId="{CEA96446-A1CD-4E5A-A99B-98A86C788EAC}" dt="2024-06-16T08:47:19.107" v="618" actId="113"/>
          <ac:spMkLst>
            <pc:docMk/>
            <pc:sldMk cId="3680564958" sldId="694"/>
            <ac:spMk id="4" creationId="{CA003555-1D00-65B6-EDBA-19668AA14E6C}"/>
          </ac:spMkLst>
        </pc:spChg>
        <pc:spChg chg="mod">
          <ac:chgData name="yashrealmec15@gmail.com" userId="96ecc678ac4d3d61" providerId="LiveId" clId="{CEA96446-A1CD-4E5A-A99B-98A86C788EAC}" dt="2024-06-16T08:56:57.764" v="637" actId="2085"/>
          <ac:spMkLst>
            <pc:docMk/>
            <pc:sldMk cId="3680564958" sldId="694"/>
            <ac:spMk id="7" creationId="{F1B85338-16AA-D074-EB30-B63CC19BF8A3}"/>
          </ac:spMkLst>
        </pc:spChg>
        <pc:spChg chg="mod">
          <ac:chgData name="yashrealmec15@gmail.com" userId="96ecc678ac4d3d61" providerId="LiveId" clId="{CEA96446-A1CD-4E5A-A99B-98A86C788EAC}" dt="2024-06-16T08:56:57.764" v="637" actId="2085"/>
          <ac:spMkLst>
            <pc:docMk/>
            <pc:sldMk cId="3680564958" sldId="694"/>
            <ac:spMk id="8" creationId="{72B3D5CD-432F-0431-2369-F2D67948E0B3}"/>
          </ac:spMkLst>
        </pc:spChg>
        <pc:spChg chg="mod">
          <ac:chgData name="yashrealmec15@gmail.com" userId="96ecc678ac4d3d61" providerId="LiveId" clId="{CEA96446-A1CD-4E5A-A99B-98A86C788EAC}" dt="2024-06-16T08:56:57.764" v="637" actId="2085"/>
          <ac:spMkLst>
            <pc:docMk/>
            <pc:sldMk cId="3680564958" sldId="694"/>
            <ac:spMk id="9" creationId="{2FCCE0FE-5AE9-D176-5F77-074281C01710}"/>
          </ac:spMkLst>
        </pc:spChg>
        <pc:spChg chg="mod">
          <ac:chgData name="yashrealmec15@gmail.com" userId="96ecc678ac4d3d61" providerId="LiveId" clId="{CEA96446-A1CD-4E5A-A99B-98A86C788EAC}" dt="2024-06-16T08:56:57.764" v="637" actId="2085"/>
          <ac:spMkLst>
            <pc:docMk/>
            <pc:sldMk cId="3680564958" sldId="694"/>
            <ac:spMk id="10" creationId="{1F24A026-8ED0-99DF-688D-F3D183845475}"/>
          </ac:spMkLst>
        </pc:spChg>
        <pc:spChg chg="mod">
          <ac:chgData name="yashrealmec15@gmail.com" userId="96ecc678ac4d3d61" providerId="LiveId" clId="{CEA96446-A1CD-4E5A-A99B-98A86C788EAC}" dt="2024-06-16T08:56:57.764" v="637" actId="2085"/>
          <ac:spMkLst>
            <pc:docMk/>
            <pc:sldMk cId="3680564958" sldId="694"/>
            <ac:spMk id="11" creationId="{70D26852-5D8B-124F-D3FA-2C2F0710F4E8}"/>
          </ac:spMkLst>
        </pc:spChg>
        <pc:spChg chg="mod">
          <ac:chgData name="yashrealmec15@gmail.com" userId="96ecc678ac4d3d61" providerId="LiveId" clId="{CEA96446-A1CD-4E5A-A99B-98A86C788EAC}" dt="2024-06-16T08:56:57.764" v="637" actId="2085"/>
          <ac:spMkLst>
            <pc:docMk/>
            <pc:sldMk cId="3680564958" sldId="694"/>
            <ac:spMk id="12" creationId="{B3E2FE83-DFBF-8812-96EC-B9C4F4B9881A}"/>
          </ac:spMkLst>
        </pc:spChg>
        <pc:spChg chg="mod">
          <ac:chgData name="yashrealmec15@gmail.com" userId="96ecc678ac4d3d61" providerId="LiveId" clId="{CEA96446-A1CD-4E5A-A99B-98A86C788EAC}" dt="2024-06-16T08:56:57.764" v="637" actId="2085"/>
          <ac:spMkLst>
            <pc:docMk/>
            <pc:sldMk cId="3680564958" sldId="694"/>
            <ac:spMk id="13" creationId="{61BB6183-86B3-3E61-15CE-846F81ECE071}"/>
          </ac:spMkLst>
        </pc:spChg>
        <pc:spChg chg="mod">
          <ac:chgData name="yashrealmec15@gmail.com" userId="96ecc678ac4d3d61" providerId="LiveId" clId="{CEA96446-A1CD-4E5A-A99B-98A86C788EAC}" dt="2024-06-16T08:56:57.764" v="637" actId="2085"/>
          <ac:spMkLst>
            <pc:docMk/>
            <pc:sldMk cId="3680564958" sldId="694"/>
            <ac:spMk id="14" creationId="{54E70467-75CB-AAC2-2996-6F9E1BB6E467}"/>
          </ac:spMkLst>
        </pc:spChg>
        <pc:spChg chg="mod">
          <ac:chgData name="yashrealmec15@gmail.com" userId="96ecc678ac4d3d61" providerId="LiveId" clId="{CEA96446-A1CD-4E5A-A99B-98A86C788EAC}" dt="2024-06-16T08:56:57.764" v="637" actId="2085"/>
          <ac:spMkLst>
            <pc:docMk/>
            <pc:sldMk cId="3680564958" sldId="694"/>
            <ac:spMk id="15" creationId="{23A3BDBA-FFBD-B491-1B39-6656E7543FD7}"/>
          </ac:spMkLst>
        </pc:spChg>
        <pc:spChg chg="mod">
          <ac:chgData name="yashrealmec15@gmail.com" userId="96ecc678ac4d3d61" providerId="LiveId" clId="{CEA96446-A1CD-4E5A-A99B-98A86C788EAC}" dt="2024-06-16T08:56:57.764" v="637" actId="2085"/>
          <ac:spMkLst>
            <pc:docMk/>
            <pc:sldMk cId="3680564958" sldId="694"/>
            <ac:spMk id="16" creationId="{96AAF2EB-0576-A0C1-DE80-9476B940DB83}"/>
          </ac:spMkLst>
        </pc:spChg>
        <pc:spChg chg="mod">
          <ac:chgData name="yashrealmec15@gmail.com" userId="96ecc678ac4d3d61" providerId="LiveId" clId="{CEA96446-A1CD-4E5A-A99B-98A86C788EAC}" dt="2024-06-16T08:56:57.764" v="637" actId="2085"/>
          <ac:spMkLst>
            <pc:docMk/>
            <pc:sldMk cId="3680564958" sldId="694"/>
            <ac:spMk id="17" creationId="{163868F6-50CD-9C95-BC7D-CFCA9315552F}"/>
          </ac:spMkLst>
        </pc:spChg>
        <pc:spChg chg="mod">
          <ac:chgData name="yashrealmec15@gmail.com" userId="96ecc678ac4d3d61" providerId="LiveId" clId="{CEA96446-A1CD-4E5A-A99B-98A86C788EAC}" dt="2024-06-16T08:56:57.764" v="637" actId="2085"/>
          <ac:spMkLst>
            <pc:docMk/>
            <pc:sldMk cId="3680564958" sldId="694"/>
            <ac:spMk id="18" creationId="{388C301C-0F9F-E926-A273-B7CA498EA931}"/>
          </ac:spMkLst>
        </pc:spChg>
        <pc:spChg chg="mod">
          <ac:chgData name="yashrealmec15@gmail.com" userId="96ecc678ac4d3d61" providerId="LiveId" clId="{CEA96446-A1CD-4E5A-A99B-98A86C788EAC}" dt="2024-06-16T08:56:57.764" v="637" actId="2085"/>
          <ac:spMkLst>
            <pc:docMk/>
            <pc:sldMk cId="3680564958" sldId="694"/>
            <ac:spMk id="19" creationId="{D2A63E3B-AD23-DF57-6C9E-6E6C6CB4F395}"/>
          </ac:spMkLst>
        </pc:spChg>
        <pc:spChg chg="mod">
          <ac:chgData name="yashrealmec15@gmail.com" userId="96ecc678ac4d3d61" providerId="LiveId" clId="{CEA96446-A1CD-4E5A-A99B-98A86C788EAC}" dt="2024-06-16T08:56:57.764" v="637" actId="2085"/>
          <ac:spMkLst>
            <pc:docMk/>
            <pc:sldMk cId="3680564958" sldId="694"/>
            <ac:spMk id="20" creationId="{EF7D7BD9-A8F1-A8BE-4F04-21D4A0998E21}"/>
          </ac:spMkLst>
        </pc:spChg>
        <pc:spChg chg="mod">
          <ac:chgData name="yashrealmec15@gmail.com" userId="96ecc678ac4d3d61" providerId="LiveId" clId="{CEA96446-A1CD-4E5A-A99B-98A86C788EAC}" dt="2024-06-16T08:56:57.764" v="637" actId="2085"/>
          <ac:spMkLst>
            <pc:docMk/>
            <pc:sldMk cId="3680564958" sldId="694"/>
            <ac:spMk id="21" creationId="{2B049242-CCC4-47A3-2A7A-85F4C07AF7EA}"/>
          </ac:spMkLst>
        </pc:spChg>
        <pc:spChg chg="mod">
          <ac:chgData name="yashrealmec15@gmail.com" userId="96ecc678ac4d3d61" providerId="LiveId" clId="{CEA96446-A1CD-4E5A-A99B-98A86C788EAC}" dt="2024-06-16T08:56:57.764" v="637" actId="2085"/>
          <ac:spMkLst>
            <pc:docMk/>
            <pc:sldMk cId="3680564958" sldId="694"/>
            <ac:spMk id="22" creationId="{9880B8D6-6DEA-125C-A822-D624D4B505FB}"/>
          </ac:spMkLst>
        </pc:spChg>
        <pc:spChg chg="mod">
          <ac:chgData name="yashrealmec15@gmail.com" userId="96ecc678ac4d3d61" providerId="LiveId" clId="{CEA96446-A1CD-4E5A-A99B-98A86C788EAC}" dt="2024-06-16T08:56:57.764" v="637" actId="2085"/>
          <ac:spMkLst>
            <pc:docMk/>
            <pc:sldMk cId="3680564958" sldId="694"/>
            <ac:spMk id="23" creationId="{A2D9E887-5B87-1A9D-D6BD-620A1D1E0637}"/>
          </ac:spMkLst>
        </pc:spChg>
        <pc:grpChg chg="add mod">
          <ac:chgData name="yashrealmec15@gmail.com" userId="96ecc678ac4d3d61" providerId="LiveId" clId="{CEA96446-A1CD-4E5A-A99B-98A86C788EAC}" dt="2024-06-16T08:55:02.244" v="620" actId="1076"/>
          <ac:grpSpMkLst>
            <pc:docMk/>
            <pc:sldMk cId="3680564958" sldId="694"/>
            <ac:grpSpMk id="5" creationId="{49D50321-C237-E7E6-AF45-65AA94D64427}"/>
          </ac:grpSpMkLst>
        </pc:grpChg>
        <pc:grpChg chg="mod">
          <ac:chgData name="yashrealmec15@gmail.com" userId="96ecc678ac4d3d61" providerId="LiveId" clId="{CEA96446-A1CD-4E5A-A99B-98A86C788EAC}" dt="2024-06-16T08:54:59.087" v="619"/>
          <ac:grpSpMkLst>
            <pc:docMk/>
            <pc:sldMk cId="3680564958" sldId="694"/>
            <ac:grpSpMk id="6" creationId="{2F2BE71A-AC28-188E-0CFD-3EA7A328CF26}"/>
          </ac:grpSpMkLst>
        </pc:grpChg>
      </pc:sldChg>
      <pc:sldChg chg="addSp delSp modSp add mod ord delAnim modAnim">
        <pc:chgData name="yashrealmec15@gmail.com" userId="96ecc678ac4d3d61" providerId="LiveId" clId="{CEA96446-A1CD-4E5A-A99B-98A86C788EAC}" dt="2024-06-16T09:01:05.904" v="694" actId="20577"/>
        <pc:sldMkLst>
          <pc:docMk/>
          <pc:sldMk cId="3938431830" sldId="695"/>
        </pc:sldMkLst>
        <pc:spChg chg="mod">
          <ac:chgData name="yashrealmec15@gmail.com" userId="96ecc678ac4d3d61" providerId="LiveId" clId="{CEA96446-A1CD-4E5A-A99B-98A86C788EAC}" dt="2024-06-16T09:01:05.904" v="694" actId="20577"/>
          <ac:spMkLst>
            <pc:docMk/>
            <pc:sldMk cId="3938431830" sldId="695"/>
            <ac:spMk id="2" creationId="{F84C86F3-DA51-F012-B62D-5124A687DDFF}"/>
          </ac:spMkLst>
        </pc:spChg>
        <pc:spChg chg="del">
          <ac:chgData name="yashrealmec15@gmail.com" userId="96ecc678ac4d3d61" providerId="LiveId" clId="{CEA96446-A1CD-4E5A-A99B-98A86C788EAC}" dt="2024-06-16T08:57:36.831" v="651" actId="478"/>
          <ac:spMkLst>
            <pc:docMk/>
            <pc:sldMk cId="3938431830" sldId="695"/>
            <ac:spMk id="3" creationId="{3F9FFA59-24AA-1E50-EFB1-23F5DDC3BEBB}"/>
          </ac:spMkLst>
        </pc:spChg>
        <pc:spChg chg="mod">
          <ac:chgData name="yashrealmec15@gmail.com" userId="96ecc678ac4d3d61" providerId="LiveId" clId="{CEA96446-A1CD-4E5A-A99B-98A86C788EAC}" dt="2024-06-16T08:57:54.339" v="652"/>
          <ac:spMkLst>
            <pc:docMk/>
            <pc:sldMk cId="3938431830" sldId="695"/>
            <ac:spMk id="6" creationId="{A6B32C8E-4F02-B750-35C3-693F8B461718}"/>
          </ac:spMkLst>
        </pc:spChg>
        <pc:spChg chg="mod">
          <ac:chgData name="yashrealmec15@gmail.com" userId="96ecc678ac4d3d61" providerId="LiveId" clId="{CEA96446-A1CD-4E5A-A99B-98A86C788EAC}" dt="2024-06-16T08:57:54.339" v="652"/>
          <ac:spMkLst>
            <pc:docMk/>
            <pc:sldMk cId="3938431830" sldId="695"/>
            <ac:spMk id="7" creationId="{A48F5182-0883-7FDF-B1F5-A6209E8AD429}"/>
          </ac:spMkLst>
        </pc:spChg>
        <pc:spChg chg="mod">
          <ac:chgData name="yashrealmec15@gmail.com" userId="96ecc678ac4d3d61" providerId="LiveId" clId="{CEA96446-A1CD-4E5A-A99B-98A86C788EAC}" dt="2024-06-16T08:57:54.339" v="652"/>
          <ac:spMkLst>
            <pc:docMk/>
            <pc:sldMk cId="3938431830" sldId="695"/>
            <ac:spMk id="8" creationId="{20A56E38-4781-85D5-0218-DD5074186C90}"/>
          </ac:spMkLst>
        </pc:spChg>
        <pc:spChg chg="mod">
          <ac:chgData name="yashrealmec15@gmail.com" userId="96ecc678ac4d3d61" providerId="LiveId" clId="{CEA96446-A1CD-4E5A-A99B-98A86C788EAC}" dt="2024-06-16T08:57:54.339" v="652"/>
          <ac:spMkLst>
            <pc:docMk/>
            <pc:sldMk cId="3938431830" sldId="695"/>
            <ac:spMk id="9" creationId="{3AFD5B44-E352-F828-5C45-E48339B868DB}"/>
          </ac:spMkLst>
        </pc:spChg>
        <pc:spChg chg="mod">
          <ac:chgData name="yashrealmec15@gmail.com" userId="96ecc678ac4d3d61" providerId="LiveId" clId="{CEA96446-A1CD-4E5A-A99B-98A86C788EAC}" dt="2024-06-16T08:57:54.339" v="652"/>
          <ac:spMkLst>
            <pc:docMk/>
            <pc:sldMk cId="3938431830" sldId="695"/>
            <ac:spMk id="10" creationId="{6C098655-8484-95B5-0778-E94DFC9E1341}"/>
          </ac:spMkLst>
        </pc:spChg>
        <pc:spChg chg="mod">
          <ac:chgData name="yashrealmec15@gmail.com" userId="96ecc678ac4d3d61" providerId="LiveId" clId="{CEA96446-A1CD-4E5A-A99B-98A86C788EAC}" dt="2024-06-16T08:57:54.339" v="652"/>
          <ac:spMkLst>
            <pc:docMk/>
            <pc:sldMk cId="3938431830" sldId="695"/>
            <ac:spMk id="11" creationId="{F2428602-CC0D-5767-ADF4-9C90A615A9BE}"/>
          </ac:spMkLst>
        </pc:spChg>
        <pc:spChg chg="mod">
          <ac:chgData name="yashrealmec15@gmail.com" userId="96ecc678ac4d3d61" providerId="LiveId" clId="{CEA96446-A1CD-4E5A-A99B-98A86C788EAC}" dt="2024-06-16T08:57:54.339" v="652"/>
          <ac:spMkLst>
            <pc:docMk/>
            <pc:sldMk cId="3938431830" sldId="695"/>
            <ac:spMk id="12" creationId="{B4AD62AD-9734-9280-3294-6B80516B103F}"/>
          </ac:spMkLst>
        </pc:spChg>
        <pc:spChg chg="mod">
          <ac:chgData name="yashrealmec15@gmail.com" userId="96ecc678ac4d3d61" providerId="LiveId" clId="{CEA96446-A1CD-4E5A-A99B-98A86C788EAC}" dt="2024-06-16T08:57:54.339" v="652"/>
          <ac:spMkLst>
            <pc:docMk/>
            <pc:sldMk cId="3938431830" sldId="695"/>
            <ac:spMk id="13" creationId="{4C1D40E9-2835-6001-3B1A-165E163DF184}"/>
          </ac:spMkLst>
        </pc:spChg>
        <pc:spChg chg="mod">
          <ac:chgData name="yashrealmec15@gmail.com" userId="96ecc678ac4d3d61" providerId="LiveId" clId="{CEA96446-A1CD-4E5A-A99B-98A86C788EAC}" dt="2024-06-16T08:57:54.339" v="652"/>
          <ac:spMkLst>
            <pc:docMk/>
            <pc:sldMk cId="3938431830" sldId="695"/>
            <ac:spMk id="14" creationId="{0A50C46B-B2B7-53B9-2B30-CF9426AA5239}"/>
          </ac:spMkLst>
        </pc:spChg>
        <pc:spChg chg="mod">
          <ac:chgData name="yashrealmec15@gmail.com" userId="96ecc678ac4d3d61" providerId="LiveId" clId="{CEA96446-A1CD-4E5A-A99B-98A86C788EAC}" dt="2024-06-16T08:57:54.339" v="652"/>
          <ac:spMkLst>
            <pc:docMk/>
            <pc:sldMk cId="3938431830" sldId="695"/>
            <ac:spMk id="15" creationId="{B1860890-E498-4E3B-AFD2-24F4171B3755}"/>
          </ac:spMkLst>
        </pc:spChg>
        <pc:spChg chg="mod">
          <ac:chgData name="yashrealmec15@gmail.com" userId="96ecc678ac4d3d61" providerId="LiveId" clId="{CEA96446-A1CD-4E5A-A99B-98A86C788EAC}" dt="2024-06-16T08:57:54.339" v="652"/>
          <ac:spMkLst>
            <pc:docMk/>
            <pc:sldMk cId="3938431830" sldId="695"/>
            <ac:spMk id="16" creationId="{CE991ACD-35D3-2ED1-9882-497D18CC8299}"/>
          </ac:spMkLst>
        </pc:spChg>
        <pc:spChg chg="mod">
          <ac:chgData name="yashrealmec15@gmail.com" userId="96ecc678ac4d3d61" providerId="LiveId" clId="{CEA96446-A1CD-4E5A-A99B-98A86C788EAC}" dt="2024-06-16T08:57:54.339" v="652"/>
          <ac:spMkLst>
            <pc:docMk/>
            <pc:sldMk cId="3938431830" sldId="695"/>
            <ac:spMk id="17" creationId="{4F4CD1B0-E4FA-EB45-FFEA-4BACD124BFC7}"/>
          </ac:spMkLst>
        </pc:spChg>
        <pc:spChg chg="mod">
          <ac:chgData name="yashrealmec15@gmail.com" userId="96ecc678ac4d3d61" providerId="LiveId" clId="{CEA96446-A1CD-4E5A-A99B-98A86C788EAC}" dt="2024-06-16T08:57:54.339" v="652"/>
          <ac:spMkLst>
            <pc:docMk/>
            <pc:sldMk cId="3938431830" sldId="695"/>
            <ac:spMk id="18" creationId="{E55A9BD8-8C88-CEB4-0B7E-DF0B5C7EBC44}"/>
          </ac:spMkLst>
        </pc:spChg>
        <pc:spChg chg="mod">
          <ac:chgData name="yashrealmec15@gmail.com" userId="96ecc678ac4d3d61" providerId="LiveId" clId="{CEA96446-A1CD-4E5A-A99B-98A86C788EAC}" dt="2024-06-16T08:57:54.339" v="652"/>
          <ac:spMkLst>
            <pc:docMk/>
            <pc:sldMk cId="3938431830" sldId="695"/>
            <ac:spMk id="19" creationId="{22E355DB-7DAB-34C1-05C4-2F3FB7511ABC}"/>
          </ac:spMkLst>
        </pc:spChg>
        <pc:spChg chg="mod">
          <ac:chgData name="yashrealmec15@gmail.com" userId="96ecc678ac4d3d61" providerId="LiveId" clId="{CEA96446-A1CD-4E5A-A99B-98A86C788EAC}" dt="2024-06-16T08:57:54.339" v="652"/>
          <ac:spMkLst>
            <pc:docMk/>
            <pc:sldMk cId="3938431830" sldId="695"/>
            <ac:spMk id="20" creationId="{1CFC14E5-5C46-F024-8F2F-99D0617E3A3B}"/>
          </ac:spMkLst>
        </pc:spChg>
        <pc:spChg chg="mod">
          <ac:chgData name="yashrealmec15@gmail.com" userId="96ecc678ac4d3d61" providerId="LiveId" clId="{CEA96446-A1CD-4E5A-A99B-98A86C788EAC}" dt="2024-06-16T08:57:54.339" v="652"/>
          <ac:spMkLst>
            <pc:docMk/>
            <pc:sldMk cId="3938431830" sldId="695"/>
            <ac:spMk id="21" creationId="{E127AC29-D363-5B4B-A6E4-3C3AB4D7C8F9}"/>
          </ac:spMkLst>
        </pc:spChg>
        <pc:spChg chg="mod">
          <ac:chgData name="yashrealmec15@gmail.com" userId="96ecc678ac4d3d61" providerId="LiveId" clId="{CEA96446-A1CD-4E5A-A99B-98A86C788EAC}" dt="2024-06-16T08:57:54.339" v="652"/>
          <ac:spMkLst>
            <pc:docMk/>
            <pc:sldMk cId="3938431830" sldId="695"/>
            <ac:spMk id="22" creationId="{DCE8C134-5853-08A3-D574-87AA4BE86347}"/>
          </ac:spMkLst>
        </pc:spChg>
        <pc:spChg chg="add mod">
          <ac:chgData name="yashrealmec15@gmail.com" userId="96ecc678ac4d3d61" providerId="LiveId" clId="{CEA96446-A1CD-4E5A-A99B-98A86C788EAC}" dt="2024-06-16T08:59:36.308" v="683" actId="20577"/>
          <ac:spMkLst>
            <pc:docMk/>
            <pc:sldMk cId="3938431830" sldId="695"/>
            <ac:spMk id="23" creationId="{86EE97CD-61E6-392B-CADE-11648C915A45}"/>
          </ac:spMkLst>
        </pc:spChg>
        <pc:grpChg chg="add del mod">
          <ac:chgData name="yashrealmec15@gmail.com" userId="96ecc678ac4d3d61" providerId="LiveId" clId="{CEA96446-A1CD-4E5A-A99B-98A86C788EAC}" dt="2024-06-16T08:57:55.606" v="653" actId="478"/>
          <ac:grpSpMkLst>
            <pc:docMk/>
            <pc:sldMk cId="3938431830" sldId="695"/>
            <ac:grpSpMk id="4" creationId="{0D259EBA-7C91-55DC-8D2C-743DC4C248E3}"/>
          </ac:grpSpMkLst>
        </pc:grpChg>
        <pc:grpChg chg="mod">
          <ac:chgData name="yashrealmec15@gmail.com" userId="96ecc678ac4d3d61" providerId="LiveId" clId="{CEA96446-A1CD-4E5A-A99B-98A86C788EAC}" dt="2024-06-16T08:57:54.339" v="652"/>
          <ac:grpSpMkLst>
            <pc:docMk/>
            <pc:sldMk cId="3938431830" sldId="695"/>
            <ac:grpSpMk id="5" creationId="{3895CCD9-E345-EA1B-A599-4003C7720CA8}"/>
          </ac:grpSpMkLst>
        </pc:grpChg>
        <pc:picChg chg="add mod">
          <ac:chgData name="yashrealmec15@gmail.com" userId="96ecc678ac4d3d61" providerId="LiveId" clId="{CEA96446-A1CD-4E5A-A99B-98A86C788EAC}" dt="2024-06-16T09:00:14.610" v="687"/>
          <ac:picMkLst>
            <pc:docMk/>
            <pc:sldMk cId="3938431830" sldId="695"/>
            <ac:picMk id="24" creationId="{1F68B6E2-F5B7-030D-EDEF-645DEA966764}"/>
          </ac:picMkLst>
        </pc:picChg>
      </pc:sldChg>
      <pc:sldChg chg="addSp delSp modSp add mod delAnim modAnim">
        <pc:chgData name="yashrealmec15@gmail.com" userId="96ecc678ac4d3d61" providerId="LiveId" clId="{CEA96446-A1CD-4E5A-A99B-98A86C788EAC}" dt="2024-06-16T09:04:13.632" v="762" actId="478"/>
        <pc:sldMkLst>
          <pc:docMk/>
          <pc:sldMk cId="1009489129" sldId="696"/>
        </pc:sldMkLst>
        <pc:spChg chg="mod">
          <ac:chgData name="yashrealmec15@gmail.com" userId="96ecc678ac4d3d61" providerId="LiveId" clId="{CEA96446-A1CD-4E5A-A99B-98A86C788EAC}" dt="2024-06-16T09:01:12.975" v="699" actId="20577"/>
          <ac:spMkLst>
            <pc:docMk/>
            <pc:sldMk cId="1009489129" sldId="696"/>
            <ac:spMk id="2" creationId="{F84C86F3-DA51-F012-B62D-5124A687DDFF}"/>
          </ac:spMkLst>
        </pc:spChg>
        <pc:spChg chg="add mod">
          <ac:chgData name="yashrealmec15@gmail.com" userId="96ecc678ac4d3d61" providerId="LiveId" clId="{CEA96446-A1CD-4E5A-A99B-98A86C788EAC}" dt="2024-06-16T09:01:57.646" v="720" actId="20577"/>
          <ac:spMkLst>
            <pc:docMk/>
            <pc:sldMk cId="1009489129" sldId="696"/>
            <ac:spMk id="3" creationId="{66B99FAF-8C2B-4D65-C404-1C6C8F392EA8}"/>
          </ac:spMkLst>
        </pc:spChg>
        <pc:spChg chg="del">
          <ac:chgData name="yashrealmec15@gmail.com" userId="96ecc678ac4d3d61" providerId="LiveId" clId="{CEA96446-A1CD-4E5A-A99B-98A86C788EAC}" dt="2024-06-16T09:00:40.505" v="689" actId="478"/>
          <ac:spMkLst>
            <pc:docMk/>
            <pc:sldMk cId="1009489129" sldId="696"/>
            <ac:spMk id="23" creationId="{86EE97CD-61E6-392B-CADE-11648C915A45}"/>
          </ac:spMkLst>
        </pc:spChg>
        <pc:picChg chg="add del mod">
          <ac:chgData name="yashrealmec15@gmail.com" userId="96ecc678ac4d3d61" providerId="LiveId" clId="{CEA96446-A1CD-4E5A-A99B-98A86C788EAC}" dt="2024-06-16T09:04:13.632" v="762" actId="478"/>
          <ac:picMkLst>
            <pc:docMk/>
            <pc:sldMk cId="1009489129" sldId="696"/>
            <ac:picMk id="4" creationId="{48F6203B-DC55-D026-3B66-6311AAEA26D3}"/>
          </ac:picMkLst>
        </pc:picChg>
        <pc:picChg chg="del">
          <ac:chgData name="yashrealmec15@gmail.com" userId="96ecc678ac4d3d61" providerId="LiveId" clId="{CEA96446-A1CD-4E5A-A99B-98A86C788EAC}" dt="2024-06-16T09:00:43.717" v="691" actId="478"/>
          <ac:picMkLst>
            <pc:docMk/>
            <pc:sldMk cId="1009489129" sldId="696"/>
            <ac:picMk id="24" creationId="{1F68B6E2-F5B7-030D-EDEF-645DEA966764}"/>
          </ac:picMkLst>
        </pc:picChg>
      </pc:sldChg>
      <pc:sldChg chg="addSp delSp modSp add mod delAnim modAnim">
        <pc:chgData name="yashrealmec15@gmail.com" userId="96ecc678ac4d3d61" providerId="LiveId" clId="{CEA96446-A1CD-4E5A-A99B-98A86C788EAC}" dt="2024-06-16T09:04:09.921" v="761" actId="478"/>
        <pc:sldMkLst>
          <pc:docMk/>
          <pc:sldMk cId="3833904051" sldId="697"/>
        </pc:sldMkLst>
        <pc:spChg chg="mod">
          <ac:chgData name="yashrealmec15@gmail.com" userId="96ecc678ac4d3d61" providerId="LiveId" clId="{CEA96446-A1CD-4E5A-A99B-98A86C788EAC}" dt="2024-06-16T09:02:37.658" v="733" actId="20577"/>
          <ac:spMkLst>
            <pc:docMk/>
            <pc:sldMk cId="3833904051" sldId="697"/>
            <ac:spMk id="2" creationId="{F84C86F3-DA51-F012-B62D-5124A687DDFF}"/>
          </ac:spMkLst>
        </pc:spChg>
        <pc:spChg chg="del">
          <ac:chgData name="yashrealmec15@gmail.com" userId="96ecc678ac4d3d61" providerId="LiveId" clId="{CEA96446-A1CD-4E5A-A99B-98A86C788EAC}" dt="2024-06-16T09:02:41.021" v="734" actId="478"/>
          <ac:spMkLst>
            <pc:docMk/>
            <pc:sldMk cId="3833904051" sldId="697"/>
            <ac:spMk id="3" creationId="{66B99FAF-8C2B-4D65-C404-1C6C8F392EA8}"/>
          </ac:spMkLst>
        </pc:spChg>
        <pc:spChg chg="add mod">
          <ac:chgData name="yashrealmec15@gmail.com" userId="96ecc678ac4d3d61" providerId="LiveId" clId="{CEA96446-A1CD-4E5A-A99B-98A86C788EAC}" dt="2024-06-16T09:03:20.631" v="750" actId="20577"/>
          <ac:spMkLst>
            <pc:docMk/>
            <pc:sldMk cId="3833904051" sldId="697"/>
            <ac:spMk id="5" creationId="{6CAEFD2F-D1C3-E477-CA42-EF31DE1AE1A1}"/>
          </ac:spMkLst>
        </pc:spChg>
        <pc:picChg chg="del">
          <ac:chgData name="yashrealmec15@gmail.com" userId="96ecc678ac4d3d61" providerId="LiveId" clId="{CEA96446-A1CD-4E5A-A99B-98A86C788EAC}" dt="2024-06-16T09:02:42.607" v="735" actId="478"/>
          <ac:picMkLst>
            <pc:docMk/>
            <pc:sldMk cId="3833904051" sldId="697"/>
            <ac:picMk id="4" creationId="{48F6203B-DC55-D026-3B66-6311AAEA26D3}"/>
          </ac:picMkLst>
        </pc:picChg>
        <pc:picChg chg="add del mod">
          <ac:chgData name="yashrealmec15@gmail.com" userId="96ecc678ac4d3d61" providerId="LiveId" clId="{CEA96446-A1CD-4E5A-A99B-98A86C788EAC}" dt="2024-06-16T09:04:09.921" v="761" actId="478"/>
          <ac:picMkLst>
            <pc:docMk/>
            <pc:sldMk cId="3833904051" sldId="697"/>
            <ac:picMk id="6" creationId="{D8A4A355-C812-67BE-3AAE-5751BAE0A800}"/>
          </ac:picMkLst>
        </pc:picChg>
      </pc:sldChg>
      <pc:sldChg chg="addSp delSp modSp new mod modAnim">
        <pc:chgData name="yashrealmec15@gmail.com" userId="96ecc678ac4d3d61" providerId="LiveId" clId="{CEA96446-A1CD-4E5A-A99B-98A86C788EAC}" dt="2024-06-16T09:05:36.893" v="778" actId="478"/>
        <pc:sldMkLst>
          <pc:docMk/>
          <pc:sldMk cId="150893571" sldId="698"/>
        </pc:sldMkLst>
        <pc:spChg chg="del">
          <ac:chgData name="yashrealmec15@gmail.com" userId="96ecc678ac4d3d61" providerId="LiveId" clId="{CEA96446-A1CD-4E5A-A99B-98A86C788EAC}" dt="2024-06-16T09:05:36.893" v="778" actId="478"/>
          <ac:spMkLst>
            <pc:docMk/>
            <pc:sldMk cId="150893571" sldId="698"/>
            <ac:spMk id="2" creationId="{103B8E59-57EA-3B1D-9003-21BF2566B141}"/>
          </ac:spMkLst>
        </pc:spChg>
        <pc:picChg chg="add mod">
          <ac:chgData name="yashrealmec15@gmail.com" userId="96ecc678ac4d3d61" providerId="LiveId" clId="{CEA96446-A1CD-4E5A-A99B-98A86C788EAC}" dt="2024-06-16T09:04:54.350" v="773" actId="1076"/>
          <ac:picMkLst>
            <pc:docMk/>
            <pc:sldMk cId="150893571" sldId="698"/>
            <ac:picMk id="4" creationId="{8C5CC561-0062-042B-58E0-499B9BE114CD}"/>
          </ac:picMkLst>
        </pc:picChg>
      </pc:sldChg>
      <pc:sldChg chg="addSp delSp modSp add mod ord modAnim">
        <pc:chgData name="yashrealmec15@gmail.com" userId="96ecc678ac4d3d61" providerId="LiveId" clId="{CEA96446-A1CD-4E5A-A99B-98A86C788EAC}" dt="2024-06-16T09:05:40.810" v="779" actId="478"/>
        <pc:sldMkLst>
          <pc:docMk/>
          <pc:sldMk cId="3666064976" sldId="699"/>
        </pc:sldMkLst>
        <pc:spChg chg="del">
          <ac:chgData name="yashrealmec15@gmail.com" userId="96ecc678ac4d3d61" providerId="LiveId" clId="{CEA96446-A1CD-4E5A-A99B-98A86C788EAC}" dt="2024-06-16T09:05:40.810" v="779" actId="478"/>
          <ac:spMkLst>
            <pc:docMk/>
            <pc:sldMk cId="3666064976" sldId="699"/>
            <ac:spMk id="2" creationId="{103B8E59-57EA-3B1D-9003-21BF2566B141}"/>
          </ac:spMkLst>
        </pc:spChg>
        <pc:picChg chg="add mod">
          <ac:chgData name="yashrealmec15@gmail.com" userId="96ecc678ac4d3d61" providerId="LiveId" clId="{CEA96446-A1CD-4E5A-A99B-98A86C788EAC}" dt="2024-06-16T09:05:26.321" v="777" actId="1076"/>
          <ac:picMkLst>
            <pc:docMk/>
            <pc:sldMk cId="3666064976" sldId="699"/>
            <ac:picMk id="4" creationId="{A78874D6-A7E8-214A-B0F6-7CDEE293D680}"/>
          </ac:picMkLst>
        </pc:picChg>
      </pc:sldChg>
      <pc:sldChg chg="addSp delSp modSp add mod ord delAnim modAnim">
        <pc:chgData name="yashrealmec15@gmail.com" userId="96ecc678ac4d3d61" providerId="LiveId" clId="{CEA96446-A1CD-4E5A-A99B-98A86C788EAC}" dt="2024-06-16T09:07:16.884" v="810" actId="1076"/>
        <pc:sldMkLst>
          <pc:docMk/>
          <pc:sldMk cId="2444180415" sldId="700"/>
        </pc:sldMkLst>
        <pc:spChg chg="mod">
          <ac:chgData name="yashrealmec15@gmail.com" userId="96ecc678ac4d3d61" providerId="LiveId" clId="{CEA96446-A1CD-4E5A-A99B-98A86C788EAC}" dt="2024-06-16T09:06:46.746" v="806" actId="20577"/>
          <ac:spMkLst>
            <pc:docMk/>
            <pc:sldMk cId="2444180415" sldId="700"/>
            <ac:spMk id="2" creationId="{F84C86F3-DA51-F012-B62D-5124A687DDFF}"/>
          </ac:spMkLst>
        </pc:spChg>
        <pc:spChg chg="add mod">
          <ac:chgData name="yashrealmec15@gmail.com" userId="96ecc678ac4d3d61" providerId="LiveId" clId="{CEA96446-A1CD-4E5A-A99B-98A86C788EAC}" dt="2024-06-16T09:07:04.981" v="808" actId="113"/>
          <ac:spMkLst>
            <pc:docMk/>
            <pc:sldMk cId="2444180415" sldId="700"/>
            <ac:spMk id="3" creationId="{4D9952FD-4D2D-C790-F41B-C96CDAF6BB14}"/>
          </ac:spMkLst>
        </pc:spChg>
        <pc:spChg chg="del">
          <ac:chgData name="yashrealmec15@gmail.com" userId="96ecc678ac4d3d61" providerId="LiveId" clId="{CEA96446-A1CD-4E5A-A99B-98A86C788EAC}" dt="2024-06-16T09:06:35.134" v="785" actId="478"/>
          <ac:spMkLst>
            <pc:docMk/>
            <pc:sldMk cId="2444180415" sldId="700"/>
            <ac:spMk id="5" creationId="{6CAEFD2F-D1C3-E477-CA42-EF31DE1AE1A1}"/>
          </ac:spMkLst>
        </pc:spChg>
        <pc:picChg chg="add mod">
          <ac:chgData name="yashrealmec15@gmail.com" userId="96ecc678ac4d3d61" providerId="LiveId" clId="{CEA96446-A1CD-4E5A-A99B-98A86C788EAC}" dt="2024-06-16T09:07:16.884" v="810" actId="1076"/>
          <ac:picMkLst>
            <pc:docMk/>
            <pc:sldMk cId="2444180415" sldId="700"/>
            <ac:picMk id="4" creationId="{DA7150F2-0FFF-8B9A-87B9-3756401639AD}"/>
          </ac:picMkLst>
        </pc:picChg>
      </pc:sldChg>
      <pc:sldChg chg="new del">
        <pc:chgData name="yashrealmec15@gmail.com" userId="96ecc678ac4d3d61" providerId="LiveId" clId="{CEA96446-A1CD-4E5A-A99B-98A86C788EAC}" dt="2024-06-16T09:06:01.428" v="782" actId="680"/>
        <pc:sldMkLst>
          <pc:docMk/>
          <pc:sldMk cId="1766456812" sldId="701"/>
        </pc:sldMkLst>
      </pc:sldChg>
      <pc:sldChg chg="addSp delSp modSp add mod delAnim modAnim">
        <pc:chgData name="yashrealmec15@gmail.com" userId="96ecc678ac4d3d61" providerId="LiveId" clId="{CEA96446-A1CD-4E5A-A99B-98A86C788EAC}" dt="2024-06-16T09:12:39.786" v="837" actId="1076"/>
        <pc:sldMkLst>
          <pc:docMk/>
          <pc:sldMk cId="2449028307" sldId="701"/>
        </pc:sldMkLst>
        <pc:spChg chg="mod">
          <ac:chgData name="yashrealmec15@gmail.com" userId="96ecc678ac4d3d61" providerId="LiveId" clId="{CEA96446-A1CD-4E5A-A99B-98A86C788EAC}" dt="2024-06-16T09:08:35.675" v="826" actId="20577"/>
          <ac:spMkLst>
            <pc:docMk/>
            <pc:sldMk cId="2449028307" sldId="701"/>
            <ac:spMk id="2" creationId="{F84C86F3-DA51-F012-B62D-5124A687DDFF}"/>
          </ac:spMkLst>
        </pc:spChg>
        <pc:spChg chg="del">
          <ac:chgData name="yashrealmec15@gmail.com" userId="96ecc678ac4d3d61" providerId="LiveId" clId="{CEA96446-A1CD-4E5A-A99B-98A86C788EAC}" dt="2024-06-16T09:08:07.273" v="812" actId="478"/>
          <ac:spMkLst>
            <pc:docMk/>
            <pc:sldMk cId="2449028307" sldId="701"/>
            <ac:spMk id="3" creationId="{4D9952FD-4D2D-C790-F41B-C96CDAF6BB14}"/>
          </ac:spMkLst>
        </pc:spChg>
        <pc:spChg chg="add mod">
          <ac:chgData name="yashrealmec15@gmail.com" userId="96ecc678ac4d3d61" providerId="LiveId" clId="{CEA96446-A1CD-4E5A-A99B-98A86C788EAC}" dt="2024-06-16T09:12:31.349" v="836" actId="14100"/>
          <ac:spMkLst>
            <pc:docMk/>
            <pc:sldMk cId="2449028307" sldId="701"/>
            <ac:spMk id="5" creationId="{7D610944-9A69-8AE9-316C-1988B6A8B4D3}"/>
          </ac:spMkLst>
        </pc:spChg>
        <pc:picChg chg="del">
          <ac:chgData name="yashrealmec15@gmail.com" userId="96ecc678ac4d3d61" providerId="LiveId" clId="{CEA96446-A1CD-4E5A-A99B-98A86C788EAC}" dt="2024-06-16T09:08:08.866" v="813" actId="478"/>
          <ac:picMkLst>
            <pc:docMk/>
            <pc:sldMk cId="2449028307" sldId="701"/>
            <ac:picMk id="4" creationId="{DA7150F2-0FFF-8B9A-87B9-3756401639AD}"/>
          </ac:picMkLst>
        </pc:picChg>
        <pc:picChg chg="add del mod">
          <ac:chgData name="yashrealmec15@gmail.com" userId="96ecc678ac4d3d61" providerId="LiveId" clId="{CEA96446-A1CD-4E5A-A99B-98A86C788EAC}" dt="2024-06-16T09:12:18.029" v="835" actId="21"/>
          <ac:picMkLst>
            <pc:docMk/>
            <pc:sldMk cId="2449028307" sldId="701"/>
            <ac:picMk id="6" creationId="{E0AACA86-FC2C-C382-3E16-06A930D7EB41}"/>
          </ac:picMkLst>
        </pc:picChg>
        <pc:picChg chg="add mod">
          <ac:chgData name="yashrealmec15@gmail.com" userId="96ecc678ac4d3d61" providerId="LiveId" clId="{CEA96446-A1CD-4E5A-A99B-98A86C788EAC}" dt="2024-06-16T09:12:39.786" v="837" actId="1076"/>
          <ac:picMkLst>
            <pc:docMk/>
            <pc:sldMk cId="2449028307" sldId="701"/>
            <ac:picMk id="7" creationId="{92AA37EB-A9B9-813F-93D4-84C37D365E77}"/>
          </ac:picMkLst>
        </pc:picChg>
      </pc:sldChg>
      <pc:sldChg chg="addSp delSp modSp new mod modAnim">
        <pc:chgData name="yashrealmec15@gmail.com" userId="96ecc678ac4d3d61" providerId="LiveId" clId="{CEA96446-A1CD-4E5A-A99B-98A86C788EAC}" dt="2024-06-16T09:13:19.617" v="848" actId="1076"/>
        <pc:sldMkLst>
          <pc:docMk/>
          <pc:sldMk cId="472354377" sldId="702"/>
        </pc:sldMkLst>
        <pc:spChg chg="del">
          <ac:chgData name="yashrealmec15@gmail.com" userId="96ecc678ac4d3d61" providerId="LiveId" clId="{CEA96446-A1CD-4E5A-A99B-98A86C788EAC}" dt="2024-06-16T09:12:51.681" v="839" actId="478"/>
          <ac:spMkLst>
            <pc:docMk/>
            <pc:sldMk cId="472354377" sldId="702"/>
            <ac:spMk id="2" creationId="{956DDBC4-9F5D-B64D-8E15-263789E08209}"/>
          </ac:spMkLst>
        </pc:spChg>
        <pc:picChg chg="add mod">
          <ac:chgData name="yashrealmec15@gmail.com" userId="96ecc678ac4d3d61" providerId="LiveId" clId="{CEA96446-A1CD-4E5A-A99B-98A86C788EAC}" dt="2024-06-16T09:13:19.617" v="848" actId="1076"/>
          <ac:picMkLst>
            <pc:docMk/>
            <pc:sldMk cId="472354377" sldId="702"/>
            <ac:picMk id="6" creationId="{E0AACA86-FC2C-C382-3E16-06A930D7EB41}"/>
          </ac:picMkLst>
        </pc:picChg>
      </pc:sldChg>
      <pc:sldChg chg="addSp delSp modSp add mod ord delAnim modAnim">
        <pc:chgData name="yashrealmec15@gmail.com" userId="96ecc678ac4d3d61" providerId="LiveId" clId="{CEA96446-A1CD-4E5A-A99B-98A86C788EAC}" dt="2024-06-16T09:15:10.797" v="866" actId="20577"/>
        <pc:sldMkLst>
          <pc:docMk/>
          <pc:sldMk cId="1837862864" sldId="703"/>
        </pc:sldMkLst>
        <pc:spChg chg="mod">
          <ac:chgData name="yashrealmec15@gmail.com" userId="96ecc678ac4d3d61" providerId="LiveId" clId="{CEA96446-A1CD-4E5A-A99B-98A86C788EAC}" dt="2024-06-16T09:15:10.797" v="866" actId="20577"/>
          <ac:spMkLst>
            <pc:docMk/>
            <pc:sldMk cId="1837862864" sldId="703"/>
            <ac:spMk id="2" creationId="{F84C86F3-DA51-F012-B62D-5124A687DDFF}"/>
          </ac:spMkLst>
        </pc:spChg>
        <pc:spChg chg="add mod">
          <ac:chgData name="yashrealmec15@gmail.com" userId="96ecc678ac4d3d61" providerId="LiveId" clId="{CEA96446-A1CD-4E5A-A99B-98A86C788EAC}" dt="2024-06-16T09:14:41.378" v="856" actId="113"/>
          <ac:spMkLst>
            <pc:docMk/>
            <pc:sldMk cId="1837862864" sldId="703"/>
            <ac:spMk id="3" creationId="{0C79F0F6-6043-E7ED-44FA-1149FA51989F}"/>
          </ac:spMkLst>
        </pc:spChg>
        <pc:spChg chg="del">
          <ac:chgData name="yashrealmec15@gmail.com" userId="96ecc678ac4d3d61" providerId="LiveId" clId="{CEA96446-A1CD-4E5A-A99B-98A86C788EAC}" dt="2024-06-16T09:14:09.757" v="852" actId="478"/>
          <ac:spMkLst>
            <pc:docMk/>
            <pc:sldMk cId="1837862864" sldId="703"/>
            <ac:spMk id="5" creationId="{7D610944-9A69-8AE9-316C-1988B6A8B4D3}"/>
          </ac:spMkLst>
        </pc:spChg>
        <pc:picChg chg="add mod">
          <ac:chgData name="yashrealmec15@gmail.com" userId="96ecc678ac4d3d61" providerId="LiveId" clId="{CEA96446-A1CD-4E5A-A99B-98A86C788EAC}" dt="2024-06-16T09:14:53.482" v="858" actId="1076"/>
          <ac:picMkLst>
            <pc:docMk/>
            <pc:sldMk cId="1837862864" sldId="703"/>
            <ac:picMk id="4" creationId="{A009D736-5263-62B9-7A82-393810BC3910}"/>
          </ac:picMkLst>
        </pc:picChg>
        <pc:picChg chg="del">
          <ac:chgData name="yashrealmec15@gmail.com" userId="96ecc678ac4d3d61" providerId="LiveId" clId="{CEA96446-A1CD-4E5A-A99B-98A86C788EAC}" dt="2024-06-16T09:14:12.493" v="854" actId="478"/>
          <ac:picMkLst>
            <pc:docMk/>
            <pc:sldMk cId="1837862864" sldId="703"/>
            <ac:picMk id="7" creationId="{92AA37EB-A9B9-813F-93D4-84C37D365E77}"/>
          </ac:picMkLst>
        </pc:picChg>
      </pc:sldChg>
      <pc:sldChg chg="addSp delSp modSp add mod delAnim modAnim">
        <pc:chgData name="yashrealmec15@gmail.com" userId="96ecc678ac4d3d61" providerId="LiveId" clId="{CEA96446-A1CD-4E5A-A99B-98A86C788EAC}" dt="2024-06-16T09:16:07.530" v="879" actId="1076"/>
        <pc:sldMkLst>
          <pc:docMk/>
          <pc:sldMk cId="1313974907" sldId="704"/>
        </pc:sldMkLst>
        <pc:spChg chg="mod">
          <ac:chgData name="yashrealmec15@gmail.com" userId="96ecc678ac4d3d61" providerId="LiveId" clId="{CEA96446-A1CD-4E5A-A99B-98A86C788EAC}" dt="2024-06-16T09:15:44.264" v="875" actId="20577"/>
          <ac:spMkLst>
            <pc:docMk/>
            <pc:sldMk cId="1313974907" sldId="704"/>
            <ac:spMk id="2" creationId="{F84C86F3-DA51-F012-B62D-5124A687DDFF}"/>
          </ac:spMkLst>
        </pc:spChg>
        <pc:spChg chg="del">
          <ac:chgData name="yashrealmec15@gmail.com" userId="96ecc678ac4d3d61" providerId="LiveId" clId="{CEA96446-A1CD-4E5A-A99B-98A86C788EAC}" dt="2024-06-16T09:15:33.377" v="868" actId="478"/>
          <ac:spMkLst>
            <pc:docMk/>
            <pc:sldMk cId="1313974907" sldId="704"/>
            <ac:spMk id="3" creationId="{0C79F0F6-6043-E7ED-44FA-1149FA51989F}"/>
          </ac:spMkLst>
        </pc:spChg>
        <pc:spChg chg="add mod">
          <ac:chgData name="yashrealmec15@gmail.com" userId="96ecc678ac4d3d61" providerId="LiveId" clId="{CEA96446-A1CD-4E5A-A99B-98A86C788EAC}" dt="2024-06-16T09:15:58.724" v="877" actId="113"/>
          <ac:spMkLst>
            <pc:docMk/>
            <pc:sldMk cId="1313974907" sldId="704"/>
            <ac:spMk id="5" creationId="{22A70B18-C7E8-4D12-DE4A-E7A2373D09DE}"/>
          </ac:spMkLst>
        </pc:spChg>
        <pc:picChg chg="del">
          <ac:chgData name="yashrealmec15@gmail.com" userId="96ecc678ac4d3d61" providerId="LiveId" clId="{CEA96446-A1CD-4E5A-A99B-98A86C788EAC}" dt="2024-06-16T09:15:35.667" v="869" actId="478"/>
          <ac:picMkLst>
            <pc:docMk/>
            <pc:sldMk cId="1313974907" sldId="704"/>
            <ac:picMk id="4" creationId="{A009D736-5263-62B9-7A82-393810BC3910}"/>
          </ac:picMkLst>
        </pc:picChg>
        <pc:picChg chg="add mod">
          <ac:chgData name="yashrealmec15@gmail.com" userId="96ecc678ac4d3d61" providerId="LiveId" clId="{CEA96446-A1CD-4E5A-A99B-98A86C788EAC}" dt="2024-06-16T09:16:07.530" v="879" actId="1076"/>
          <ac:picMkLst>
            <pc:docMk/>
            <pc:sldMk cId="1313974907" sldId="704"/>
            <ac:picMk id="6" creationId="{8430C084-BAF0-0B8C-671B-32C393B354AC}"/>
          </ac:picMkLst>
        </pc:picChg>
      </pc:sldChg>
      <pc:sldChg chg="addSp delSp modSp add mod delAnim modAnim">
        <pc:chgData name="yashrealmec15@gmail.com" userId="96ecc678ac4d3d61" providerId="LiveId" clId="{CEA96446-A1CD-4E5A-A99B-98A86C788EAC}" dt="2024-06-16T09:27:32.003" v="901" actId="1076"/>
        <pc:sldMkLst>
          <pc:docMk/>
          <pc:sldMk cId="2530603169" sldId="705"/>
        </pc:sldMkLst>
        <pc:spChg chg="mod">
          <ac:chgData name="yashrealmec15@gmail.com" userId="96ecc678ac4d3d61" providerId="LiveId" clId="{CEA96446-A1CD-4E5A-A99B-98A86C788EAC}" dt="2024-06-16T09:25:26.163" v="894" actId="20577"/>
          <ac:spMkLst>
            <pc:docMk/>
            <pc:sldMk cId="2530603169" sldId="705"/>
            <ac:spMk id="2" creationId="{F84C86F3-DA51-F012-B62D-5124A687DDFF}"/>
          </ac:spMkLst>
        </pc:spChg>
        <pc:spChg chg="add mod">
          <ac:chgData name="yashrealmec15@gmail.com" userId="96ecc678ac4d3d61" providerId="LiveId" clId="{CEA96446-A1CD-4E5A-A99B-98A86C788EAC}" dt="2024-06-16T09:25:52.321" v="899" actId="113"/>
          <ac:spMkLst>
            <pc:docMk/>
            <pc:sldMk cId="2530603169" sldId="705"/>
            <ac:spMk id="3" creationId="{43306957-2147-F59C-4743-94C277EE472A}"/>
          </ac:spMkLst>
        </pc:spChg>
        <pc:spChg chg="del">
          <ac:chgData name="yashrealmec15@gmail.com" userId="96ecc678ac4d3d61" providerId="LiveId" clId="{CEA96446-A1CD-4E5A-A99B-98A86C788EAC}" dt="2024-06-16T09:25:30.546" v="895" actId="478"/>
          <ac:spMkLst>
            <pc:docMk/>
            <pc:sldMk cId="2530603169" sldId="705"/>
            <ac:spMk id="5" creationId="{22A70B18-C7E8-4D12-DE4A-E7A2373D09DE}"/>
          </ac:spMkLst>
        </pc:spChg>
        <pc:picChg chg="add mod">
          <ac:chgData name="yashrealmec15@gmail.com" userId="96ecc678ac4d3d61" providerId="LiveId" clId="{CEA96446-A1CD-4E5A-A99B-98A86C788EAC}" dt="2024-06-16T09:27:32.003" v="901" actId="1076"/>
          <ac:picMkLst>
            <pc:docMk/>
            <pc:sldMk cId="2530603169" sldId="705"/>
            <ac:picMk id="4" creationId="{B3EAB978-5D2D-4260-79B5-3518BFCBEE24}"/>
          </ac:picMkLst>
        </pc:picChg>
        <pc:picChg chg="del">
          <ac:chgData name="yashrealmec15@gmail.com" userId="96ecc678ac4d3d61" providerId="LiveId" clId="{CEA96446-A1CD-4E5A-A99B-98A86C788EAC}" dt="2024-06-16T09:25:32.402" v="896" actId="478"/>
          <ac:picMkLst>
            <pc:docMk/>
            <pc:sldMk cId="2530603169" sldId="705"/>
            <ac:picMk id="6" creationId="{8430C084-BAF0-0B8C-671B-32C393B354AC}"/>
          </ac:picMkLst>
        </pc:picChg>
      </pc:sldChg>
      <pc:sldChg chg="addSp delSp modSp add mod delAnim modAnim">
        <pc:chgData name="yashrealmec15@gmail.com" userId="96ecc678ac4d3d61" providerId="LiveId" clId="{CEA96446-A1CD-4E5A-A99B-98A86C788EAC}" dt="2024-06-16T09:29:26.452" v="917" actId="1076"/>
        <pc:sldMkLst>
          <pc:docMk/>
          <pc:sldMk cId="3335348407" sldId="706"/>
        </pc:sldMkLst>
        <pc:spChg chg="mod">
          <ac:chgData name="yashrealmec15@gmail.com" userId="96ecc678ac4d3d61" providerId="LiveId" clId="{CEA96446-A1CD-4E5A-A99B-98A86C788EAC}" dt="2024-06-16T09:28:42.204" v="909" actId="20577"/>
          <ac:spMkLst>
            <pc:docMk/>
            <pc:sldMk cId="3335348407" sldId="706"/>
            <ac:spMk id="2" creationId="{F84C86F3-DA51-F012-B62D-5124A687DDFF}"/>
          </ac:spMkLst>
        </pc:spChg>
        <pc:spChg chg="del">
          <ac:chgData name="yashrealmec15@gmail.com" userId="96ecc678ac4d3d61" providerId="LiveId" clId="{CEA96446-A1CD-4E5A-A99B-98A86C788EAC}" dt="2024-06-16T09:28:46.085" v="910" actId="478"/>
          <ac:spMkLst>
            <pc:docMk/>
            <pc:sldMk cId="3335348407" sldId="706"/>
            <ac:spMk id="3" creationId="{43306957-2147-F59C-4743-94C277EE472A}"/>
          </ac:spMkLst>
        </pc:spChg>
        <pc:spChg chg="add mod">
          <ac:chgData name="yashrealmec15@gmail.com" userId="96ecc678ac4d3d61" providerId="LiveId" clId="{CEA96446-A1CD-4E5A-A99B-98A86C788EAC}" dt="2024-06-16T09:29:22.570" v="916" actId="113"/>
          <ac:spMkLst>
            <pc:docMk/>
            <pc:sldMk cId="3335348407" sldId="706"/>
            <ac:spMk id="5" creationId="{BB7286C8-C880-77CD-3823-36D9CD2DF16C}"/>
          </ac:spMkLst>
        </pc:spChg>
        <pc:picChg chg="del">
          <ac:chgData name="yashrealmec15@gmail.com" userId="96ecc678ac4d3d61" providerId="LiveId" clId="{CEA96446-A1CD-4E5A-A99B-98A86C788EAC}" dt="2024-06-16T09:28:47.343" v="911" actId="478"/>
          <ac:picMkLst>
            <pc:docMk/>
            <pc:sldMk cId="3335348407" sldId="706"/>
            <ac:picMk id="4" creationId="{B3EAB978-5D2D-4260-79B5-3518BFCBEE24}"/>
          </ac:picMkLst>
        </pc:picChg>
        <pc:picChg chg="add mod">
          <ac:chgData name="yashrealmec15@gmail.com" userId="96ecc678ac4d3d61" providerId="LiveId" clId="{CEA96446-A1CD-4E5A-A99B-98A86C788EAC}" dt="2024-06-16T09:29:26.452" v="917" actId="1076"/>
          <ac:picMkLst>
            <pc:docMk/>
            <pc:sldMk cId="3335348407" sldId="706"/>
            <ac:picMk id="6" creationId="{74AEB364-3BCD-F148-DE7B-9F1FD5543D0E}"/>
          </ac:picMkLst>
        </pc:picChg>
      </pc:sldChg>
      <pc:sldChg chg="addSp delSp modSp add mod delAnim modAnim">
        <pc:chgData name="yashrealmec15@gmail.com" userId="96ecc678ac4d3d61" providerId="LiveId" clId="{CEA96446-A1CD-4E5A-A99B-98A86C788EAC}" dt="2024-06-16T09:31:13.444" v="944" actId="1076"/>
        <pc:sldMkLst>
          <pc:docMk/>
          <pc:sldMk cId="1561983905" sldId="707"/>
        </pc:sldMkLst>
        <pc:spChg chg="mod">
          <ac:chgData name="yashrealmec15@gmail.com" userId="96ecc678ac4d3d61" providerId="LiveId" clId="{CEA96446-A1CD-4E5A-A99B-98A86C788EAC}" dt="2024-06-16T09:30:13.904" v="935" actId="20577"/>
          <ac:spMkLst>
            <pc:docMk/>
            <pc:sldMk cId="1561983905" sldId="707"/>
            <ac:spMk id="2" creationId="{F84C86F3-DA51-F012-B62D-5124A687DDFF}"/>
          </ac:spMkLst>
        </pc:spChg>
        <pc:spChg chg="del">
          <ac:chgData name="yashrealmec15@gmail.com" userId="96ecc678ac4d3d61" providerId="LiveId" clId="{CEA96446-A1CD-4E5A-A99B-98A86C788EAC}" dt="2024-06-16T09:30:21.178" v="936" actId="478"/>
          <ac:spMkLst>
            <pc:docMk/>
            <pc:sldMk cId="1561983905" sldId="707"/>
            <ac:spMk id="5" creationId="{BB7286C8-C880-77CD-3823-36D9CD2DF16C}"/>
          </ac:spMkLst>
        </pc:spChg>
        <pc:spChg chg="add mod">
          <ac:chgData name="yashrealmec15@gmail.com" userId="96ecc678ac4d3d61" providerId="LiveId" clId="{CEA96446-A1CD-4E5A-A99B-98A86C788EAC}" dt="2024-06-16T09:31:09.909" v="943" actId="113"/>
          <ac:spMkLst>
            <pc:docMk/>
            <pc:sldMk cId="1561983905" sldId="707"/>
            <ac:spMk id="7" creationId="{8A7409C1-1A5A-1AB4-219E-604A1EBA40B0}"/>
          </ac:spMkLst>
        </pc:spChg>
        <pc:graphicFrameChg chg="add del modGraphic">
          <ac:chgData name="yashrealmec15@gmail.com" userId="96ecc678ac4d3d61" providerId="LiveId" clId="{CEA96446-A1CD-4E5A-A99B-98A86C788EAC}" dt="2024-06-16T09:29:58.216" v="920" actId="478"/>
          <ac:graphicFrameMkLst>
            <pc:docMk/>
            <pc:sldMk cId="1561983905" sldId="707"/>
            <ac:graphicFrameMk id="4" creationId="{BE2C1232-1294-2E8E-6EA7-DC5A51D0A5C0}"/>
          </ac:graphicFrameMkLst>
        </pc:graphicFrameChg>
        <pc:picChg chg="del">
          <ac:chgData name="yashrealmec15@gmail.com" userId="96ecc678ac4d3d61" providerId="LiveId" clId="{CEA96446-A1CD-4E5A-A99B-98A86C788EAC}" dt="2024-06-16T09:30:22.425" v="937" actId="478"/>
          <ac:picMkLst>
            <pc:docMk/>
            <pc:sldMk cId="1561983905" sldId="707"/>
            <ac:picMk id="6" creationId="{74AEB364-3BCD-F148-DE7B-9F1FD5543D0E}"/>
          </ac:picMkLst>
        </pc:picChg>
        <pc:picChg chg="add mod">
          <ac:chgData name="yashrealmec15@gmail.com" userId="96ecc678ac4d3d61" providerId="LiveId" clId="{CEA96446-A1CD-4E5A-A99B-98A86C788EAC}" dt="2024-06-16T09:31:13.444" v="944" actId="1076"/>
          <ac:picMkLst>
            <pc:docMk/>
            <pc:sldMk cId="1561983905" sldId="707"/>
            <ac:picMk id="8" creationId="{1D8C8BBF-BC7B-F290-5615-92D8E1869BD9}"/>
          </ac:picMkLst>
        </pc:picChg>
      </pc:sldChg>
      <pc:sldChg chg="addSp delSp modSp new mod modAnim">
        <pc:chgData name="yashrealmec15@gmail.com" userId="96ecc678ac4d3d61" providerId="LiveId" clId="{CEA96446-A1CD-4E5A-A99B-98A86C788EAC}" dt="2024-06-16T09:31:54.093" v="953" actId="1076"/>
        <pc:sldMkLst>
          <pc:docMk/>
          <pc:sldMk cId="3806786812" sldId="708"/>
        </pc:sldMkLst>
        <pc:spChg chg="del">
          <ac:chgData name="yashrealmec15@gmail.com" userId="96ecc678ac4d3d61" providerId="LiveId" clId="{CEA96446-A1CD-4E5A-A99B-98A86C788EAC}" dt="2024-06-16T09:31:29.875" v="946" actId="478"/>
          <ac:spMkLst>
            <pc:docMk/>
            <pc:sldMk cId="3806786812" sldId="708"/>
            <ac:spMk id="2" creationId="{C3F9B67C-EFD6-443B-4068-BC7E2E01ED6A}"/>
          </ac:spMkLst>
        </pc:spChg>
        <pc:picChg chg="add mod">
          <ac:chgData name="yashrealmec15@gmail.com" userId="96ecc678ac4d3d61" providerId="LiveId" clId="{CEA96446-A1CD-4E5A-A99B-98A86C788EAC}" dt="2024-06-16T09:31:54.093" v="953" actId="1076"/>
          <ac:picMkLst>
            <pc:docMk/>
            <pc:sldMk cId="3806786812" sldId="708"/>
            <ac:picMk id="4" creationId="{837D3F85-4C3B-E4BA-EB72-7D5A10A997BD}"/>
          </ac:picMkLst>
        </pc:picChg>
      </pc:sldChg>
      <pc:sldChg chg="modSp add mod">
        <pc:chgData name="yashrealmec15@gmail.com" userId="96ecc678ac4d3d61" providerId="LiveId" clId="{CEA96446-A1CD-4E5A-A99B-98A86C788EAC}" dt="2024-06-16T11:05:55.559" v="1259" actId="20577"/>
        <pc:sldMkLst>
          <pc:docMk/>
          <pc:sldMk cId="3821179507" sldId="709"/>
        </pc:sldMkLst>
        <pc:spChg chg="mod">
          <ac:chgData name="yashrealmec15@gmail.com" userId="96ecc678ac4d3d61" providerId="LiveId" clId="{CEA96446-A1CD-4E5A-A99B-98A86C788EAC}" dt="2024-06-16T11:05:55.559" v="1259" actId="20577"/>
          <ac:spMkLst>
            <pc:docMk/>
            <pc:sldMk cId="3821179507" sldId="709"/>
            <ac:spMk id="4" creationId="{589D8245-E8BD-5155-E4C1-8A4C6DDCAD34}"/>
          </ac:spMkLst>
        </pc:spChg>
      </pc:sldChg>
      <pc:sldChg chg="addSp delSp modSp add mod ord delAnim modAnim">
        <pc:chgData name="yashrealmec15@gmail.com" userId="96ecc678ac4d3d61" providerId="LiveId" clId="{CEA96446-A1CD-4E5A-A99B-98A86C788EAC}" dt="2024-06-16T09:41:26.880" v="1030" actId="1076"/>
        <pc:sldMkLst>
          <pc:docMk/>
          <pc:sldMk cId="221053987" sldId="710"/>
        </pc:sldMkLst>
        <pc:spChg chg="mod">
          <ac:chgData name="yashrealmec15@gmail.com" userId="96ecc678ac4d3d61" providerId="LiveId" clId="{CEA96446-A1CD-4E5A-A99B-98A86C788EAC}" dt="2024-06-16T09:40:18.864" v="1011" actId="20577"/>
          <ac:spMkLst>
            <pc:docMk/>
            <pc:sldMk cId="221053987" sldId="710"/>
            <ac:spMk id="2" creationId="{F84C86F3-DA51-F012-B62D-5124A687DDFF}"/>
          </ac:spMkLst>
        </pc:spChg>
        <pc:spChg chg="add mod">
          <ac:chgData name="yashrealmec15@gmail.com" userId="96ecc678ac4d3d61" providerId="LiveId" clId="{CEA96446-A1CD-4E5A-A99B-98A86C788EAC}" dt="2024-06-16T09:41:23.213" v="1029" actId="20577"/>
          <ac:spMkLst>
            <pc:docMk/>
            <pc:sldMk cId="221053987" sldId="710"/>
            <ac:spMk id="3" creationId="{B40B6719-5C31-D030-61CA-AA788BA27A1C}"/>
          </ac:spMkLst>
        </pc:spChg>
        <pc:spChg chg="del">
          <ac:chgData name="yashrealmec15@gmail.com" userId="96ecc678ac4d3d61" providerId="LiveId" clId="{CEA96446-A1CD-4E5A-A99B-98A86C788EAC}" dt="2024-06-16T09:40:25.557" v="1012" actId="478"/>
          <ac:spMkLst>
            <pc:docMk/>
            <pc:sldMk cId="221053987" sldId="710"/>
            <ac:spMk id="7" creationId="{8A7409C1-1A5A-1AB4-219E-604A1EBA40B0}"/>
          </ac:spMkLst>
        </pc:spChg>
        <pc:picChg chg="add mod">
          <ac:chgData name="yashrealmec15@gmail.com" userId="96ecc678ac4d3d61" providerId="LiveId" clId="{CEA96446-A1CD-4E5A-A99B-98A86C788EAC}" dt="2024-06-16T09:41:26.880" v="1030" actId="1076"/>
          <ac:picMkLst>
            <pc:docMk/>
            <pc:sldMk cId="221053987" sldId="710"/>
            <ac:picMk id="4" creationId="{D0D388E5-30B2-B464-7A96-71C197E8A9E0}"/>
          </ac:picMkLst>
        </pc:picChg>
        <pc:picChg chg="del">
          <ac:chgData name="yashrealmec15@gmail.com" userId="96ecc678ac4d3d61" providerId="LiveId" clId="{CEA96446-A1CD-4E5A-A99B-98A86C788EAC}" dt="2024-06-16T09:40:26.966" v="1013" actId="478"/>
          <ac:picMkLst>
            <pc:docMk/>
            <pc:sldMk cId="221053987" sldId="710"/>
            <ac:picMk id="8" creationId="{1D8C8BBF-BC7B-F290-5615-92D8E1869BD9}"/>
          </ac:picMkLst>
        </pc:picChg>
      </pc:sldChg>
      <pc:sldChg chg="addSp delSp modSp add mod delAnim modAnim">
        <pc:chgData name="yashrealmec15@gmail.com" userId="96ecc678ac4d3d61" providerId="LiveId" clId="{CEA96446-A1CD-4E5A-A99B-98A86C788EAC}" dt="2024-06-16T10:53:27.440" v="1060" actId="20577"/>
        <pc:sldMkLst>
          <pc:docMk/>
          <pc:sldMk cId="1387117013" sldId="711"/>
        </pc:sldMkLst>
        <pc:spChg chg="mod">
          <ac:chgData name="yashrealmec15@gmail.com" userId="96ecc678ac4d3d61" providerId="LiveId" clId="{CEA96446-A1CD-4E5A-A99B-98A86C788EAC}" dt="2024-06-16T10:53:27.440" v="1060" actId="20577"/>
          <ac:spMkLst>
            <pc:docMk/>
            <pc:sldMk cId="1387117013" sldId="711"/>
            <ac:spMk id="2" creationId="{F84C86F3-DA51-F012-B62D-5124A687DDFF}"/>
          </ac:spMkLst>
        </pc:spChg>
        <pc:spChg chg="del">
          <ac:chgData name="yashrealmec15@gmail.com" userId="96ecc678ac4d3d61" providerId="LiveId" clId="{CEA96446-A1CD-4E5A-A99B-98A86C788EAC}" dt="2024-06-16T09:41:44.422" v="1032" actId="478"/>
          <ac:spMkLst>
            <pc:docMk/>
            <pc:sldMk cId="1387117013" sldId="711"/>
            <ac:spMk id="3" creationId="{B40B6719-5C31-D030-61CA-AA788BA27A1C}"/>
          </ac:spMkLst>
        </pc:spChg>
        <pc:spChg chg="add mod">
          <ac:chgData name="yashrealmec15@gmail.com" userId="96ecc678ac4d3d61" providerId="LiveId" clId="{CEA96446-A1CD-4E5A-A99B-98A86C788EAC}" dt="2024-06-16T09:42:39.123" v="1039" actId="113"/>
          <ac:spMkLst>
            <pc:docMk/>
            <pc:sldMk cId="1387117013" sldId="711"/>
            <ac:spMk id="5" creationId="{4C6CCC53-B81C-6FC1-084C-779AACFDB70C}"/>
          </ac:spMkLst>
        </pc:spChg>
        <pc:graphicFrameChg chg="add mod">
          <ac:chgData name="yashrealmec15@gmail.com" userId="96ecc678ac4d3d61" providerId="LiveId" clId="{CEA96446-A1CD-4E5A-A99B-98A86C788EAC}" dt="2024-06-16T09:42:12.279" v="1035"/>
          <ac:graphicFrameMkLst>
            <pc:docMk/>
            <pc:sldMk cId="1387117013" sldId="711"/>
            <ac:graphicFrameMk id="6" creationId="{BC3EAD77-19CF-B55B-7699-DAA4FDD101EE}"/>
          </ac:graphicFrameMkLst>
        </pc:graphicFrameChg>
        <pc:picChg chg="del">
          <ac:chgData name="yashrealmec15@gmail.com" userId="96ecc678ac4d3d61" providerId="LiveId" clId="{CEA96446-A1CD-4E5A-A99B-98A86C788EAC}" dt="2024-06-16T09:41:45.664" v="1033" actId="478"/>
          <ac:picMkLst>
            <pc:docMk/>
            <pc:sldMk cId="1387117013" sldId="711"/>
            <ac:picMk id="4" creationId="{D0D388E5-30B2-B464-7A96-71C197E8A9E0}"/>
          </ac:picMkLst>
        </pc:picChg>
      </pc:sldChg>
      <pc:sldChg chg="addSp delSp modSp add mod delAnim modAnim">
        <pc:chgData name="yashrealmec15@gmail.com" userId="96ecc678ac4d3d61" providerId="LiveId" clId="{CEA96446-A1CD-4E5A-A99B-98A86C788EAC}" dt="2024-06-16T10:55:55.554" v="1111" actId="1076"/>
        <pc:sldMkLst>
          <pc:docMk/>
          <pc:sldMk cId="253648494" sldId="712"/>
        </pc:sldMkLst>
        <pc:spChg chg="mod">
          <ac:chgData name="yashrealmec15@gmail.com" userId="96ecc678ac4d3d61" providerId="LiveId" clId="{CEA96446-A1CD-4E5A-A99B-98A86C788EAC}" dt="2024-06-16T10:53:48.059" v="1086" actId="20577"/>
          <ac:spMkLst>
            <pc:docMk/>
            <pc:sldMk cId="253648494" sldId="712"/>
            <ac:spMk id="2" creationId="{F84C86F3-DA51-F012-B62D-5124A687DDFF}"/>
          </ac:spMkLst>
        </pc:spChg>
        <pc:spChg chg="add mod">
          <ac:chgData name="yashrealmec15@gmail.com" userId="96ecc678ac4d3d61" providerId="LiveId" clId="{CEA96446-A1CD-4E5A-A99B-98A86C788EAC}" dt="2024-06-16T10:55:43.397" v="1109" actId="20577"/>
          <ac:spMkLst>
            <pc:docMk/>
            <pc:sldMk cId="253648494" sldId="712"/>
            <ac:spMk id="3" creationId="{30A2EFB6-E105-08F9-1F4B-BAC15AEFC557}"/>
          </ac:spMkLst>
        </pc:spChg>
        <pc:spChg chg="del">
          <ac:chgData name="yashrealmec15@gmail.com" userId="96ecc678ac4d3d61" providerId="LiveId" clId="{CEA96446-A1CD-4E5A-A99B-98A86C788EAC}" dt="2024-06-16T10:54:01.949" v="1087" actId="478"/>
          <ac:spMkLst>
            <pc:docMk/>
            <pc:sldMk cId="253648494" sldId="712"/>
            <ac:spMk id="5" creationId="{4C6CCC53-B81C-6FC1-084C-779AACFDB70C}"/>
          </ac:spMkLst>
        </pc:spChg>
        <pc:graphicFrameChg chg="del">
          <ac:chgData name="yashrealmec15@gmail.com" userId="96ecc678ac4d3d61" providerId="LiveId" clId="{CEA96446-A1CD-4E5A-A99B-98A86C788EAC}" dt="2024-06-16T10:54:08.609" v="1088" actId="478"/>
          <ac:graphicFrameMkLst>
            <pc:docMk/>
            <pc:sldMk cId="253648494" sldId="712"/>
            <ac:graphicFrameMk id="6" creationId="{BC3EAD77-19CF-B55B-7699-DAA4FDD101EE}"/>
          </ac:graphicFrameMkLst>
        </pc:graphicFrameChg>
        <pc:picChg chg="add mod">
          <ac:chgData name="yashrealmec15@gmail.com" userId="96ecc678ac4d3d61" providerId="LiveId" clId="{CEA96446-A1CD-4E5A-A99B-98A86C788EAC}" dt="2024-06-16T10:55:55.554" v="1111" actId="1076"/>
          <ac:picMkLst>
            <pc:docMk/>
            <pc:sldMk cId="253648494" sldId="712"/>
            <ac:picMk id="4" creationId="{EAB38BF5-A322-D7E9-77E6-F60826C4F07F}"/>
          </ac:picMkLst>
        </pc:picChg>
      </pc:sldChg>
      <pc:sldChg chg="addSp delSp modSp add mod delAnim modAnim">
        <pc:chgData name="yashrealmec15@gmail.com" userId="96ecc678ac4d3d61" providerId="LiveId" clId="{CEA96446-A1CD-4E5A-A99B-98A86C788EAC}" dt="2024-06-16T10:57:24.127" v="1130" actId="1076"/>
        <pc:sldMkLst>
          <pc:docMk/>
          <pc:sldMk cId="1615426406" sldId="713"/>
        </pc:sldMkLst>
        <pc:spChg chg="mod">
          <ac:chgData name="yashrealmec15@gmail.com" userId="96ecc678ac4d3d61" providerId="LiveId" clId="{CEA96446-A1CD-4E5A-A99B-98A86C788EAC}" dt="2024-06-16T10:56:13.225" v="1120" actId="20577"/>
          <ac:spMkLst>
            <pc:docMk/>
            <pc:sldMk cId="1615426406" sldId="713"/>
            <ac:spMk id="2" creationId="{F84C86F3-DA51-F012-B62D-5124A687DDFF}"/>
          </ac:spMkLst>
        </pc:spChg>
        <pc:spChg chg="del">
          <ac:chgData name="yashrealmec15@gmail.com" userId="96ecc678ac4d3d61" providerId="LiveId" clId="{CEA96446-A1CD-4E5A-A99B-98A86C788EAC}" dt="2024-06-16T10:56:17.580" v="1121" actId="478"/>
          <ac:spMkLst>
            <pc:docMk/>
            <pc:sldMk cId="1615426406" sldId="713"/>
            <ac:spMk id="3" creationId="{30A2EFB6-E105-08F9-1F4B-BAC15AEFC557}"/>
          </ac:spMkLst>
        </pc:spChg>
        <pc:spChg chg="add mod">
          <ac:chgData name="yashrealmec15@gmail.com" userId="96ecc678ac4d3d61" providerId="LiveId" clId="{CEA96446-A1CD-4E5A-A99B-98A86C788EAC}" dt="2024-06-16T10:57:14.309" v="1128" actId="20577"/>
          <ac:spMkLst>
            <pc:docMk/>
            <pc:sldMk cId="1615426406" sldId="713"/>
            <ac:spMk id="5" creationId="{2960C30C-685C-D536-D35C-75D5F7FE1592}"/>
          </ac:spMkLst>
        </pc:spChg>
        <pc:picChg chg="del">
          <ac:chgData name="yashrealmec15@gmail.com" userId="96ecc678ac4d3d61" providerId="LiveId" clId="{CEA96446-A1CD-4E5A-A99B-98A86C788EAC}" dt="2024-06-16T10:56:19.361" v="1122" actId="478"/>
          <ac:picMkLst>
            <pc:docMk/>
            <pc:sldMk cId="1615426406" sldId="713"/>
            <ac:picMk id="4" creationId="{EAB38BF5-A322-D7E9-77E6-F60826C4F07F}"/>
          </ac:picMkLst>
        </pc:picChg>
        <pc:picChg chg="add mod">
          <ac:chgData name="yashrealmec15@gmail.com" userId="96ecc678ac4d3d61" providerId="LiveId" clId="{CEA96446-A1CD-4E5A-A99B-98A86C788EAC}" dt="2024-06-16T10:57:24.127" v="1130" actId="1076"/>
          <ac:picMkLst>
            <pc:docMk/>
            <pc:sldMk cId="1615426406" sldId="713"/>
            <ac:picMk id="6" creationId="{B490C3AA-2B8B-A854-19A0-CE6CBC24527B}"/>
          </ac:picMkLst>
        </pc:picChg>
      </pc:sldChg>
      <pc:sldChg chg="addSp delSp modSp add mod delAnim modAnim">
        <pc:chgData name="yashrealmec15@gmail.com" userId="96ecc678ac4d3d61" providerId="LiveId" clId="{CEA96446-A1CD-4E5A-A99B-98A86C788EAC}" dt="2024-06-16T10:59:23.365" v="1158" actId="1076"/>
        <pc:sldMkLst>
          <pc:docMk/>
          <pc:sldMk cId="186611412" sldId="714"/>
        </pc:sldMkLst>
        <pc:spChg chg="mod">
          <ac:chgData name="yashrealmec15@gmail.com" userId="96ecc678ac4d3d61" providerId="LiveId" clId="{CEA96446-A1CD-4E5A-A99B-98A86C788EAC}" dt="2024-06-16T10:57:44.529" v="1137" actId="20577"/>
          <ac:spMkLst>
            <pc:docMk/>
            <pc:sldMk cId="186611412" sldId="714"/>
            <ac:spMk id="2" creationId="{F84C86F3-DA51-F012-B62D-5124A687DDFF}"/>
          </ac:spMkLst>
        </pc:spChg>
        <pc:spChg chg="add mod">
          <ac:chgData name="yashrealmec15@gmail.com" userId="96ecc678ac4d3d61" providerId="LiveId" clId="{CEA96446-A1CD-4E5A-A99B-98A86C788EAC}" dt="2024-06-16T10:59:06.879" v="1156" actId="313"/>
          <ac:spMkLst>
            <pc:docMk/>
            <pc:sldMk cId="186611412" sldId="714"/>
            <ac:spMk id="3" creationId="{E59F5EAB-5323-AC00-2B95-06F00E9811C4}"/>
          </ac:spMkLst>
        </pc:spChg>
        <pc:spChg chg="del">
          <ac:chgData name="yashrealmec15@gmail.com" userId="96ecc678ac4d3d61" providerId="LiveId" clId="{CEA96446-A1CD-4E5A-A99B-98A86C788EAC}" dt="2024-06-16T10:58:01.009" v="1138" actId="478"/>
          <ac:spMkLst>
            <pc:docMk/>
            <pc:sldMk cId="186611412" sldId="714"/>
            <ac:spMk id="5" creationId="{2960C30C-685C-D536-D35C-75D5F7FE1592}"/>
          </ac:spMkLst>
        </pc:spChg>
        <pc:picChg chg="add mod">
          <ac:chgData name="yashrealmec15@gmail.com" userId="96ecc678ac4d3d61" providerId="LiveId" clId="{CEA96446-A1CD-4E5A-A99B-98A86C788EAC}" dt="2024-06-16T10:59:23.365" v="1158" actId="1076"/>
          <ac:picMkLst>
            <pc:docMk/>
            <pc:sldMk cId="186611412" sldId="714"/>
            <ac:picMk id="4" creationId="{0E2A24B3-15D1-AC39-01D6-1B24A2AEC6FD}"/>
          </ac:picMkLst>
        </pc:picChg>
        <pc:picChg chg="del">
          <ac:chgData name="yashrealmec15@gmail.com" userId="96ecc678ac4d3d61" providerId="LiveId" clId="{CEA96446-A1CD-4E5A-A99B-98A86C788EAC}" dt="2024-06-16T10:58:03.289" v="1139" actId="478"/>
          <ac:picMkLst>
            <pc:docMk/>
            <pc:sldMk cId="186611412" sldId="714"/>
            <ac:picMk id="6" creationId="{B490C3AA-2B8B-A854-19A0-CE6CBC24527B}"/>
          </ac:picMkLst>
        </pc:picChg>
      </pc:sldChg>
      <pc:sldChg chg="addSp delSp modSp add mod delAnim modAnim">
        <pc:chgData name="yashrealmec15@gmail.com" userId="96ecc678ac4d3d61" providerId="LiveId" clId="{CEA96446-A1CD-4E5A-A99B-98A86C788EAC}" dt="2024-06-16T11:02:21.021" v="1215" actId="1076"/>
        <pc:sldMkLst>
          <pc:docMk/>
          <pc:sldMk cId="203470616" sldId="715"/>
        </pc:sldMkLst>
        <pc:spChg chg="mod">
          <ac:chgData name="yashrealmec15@gmail.com" userId="96ecc678ac4d3d61" providerId="LiveId" clId="{CEA96446-A1CD-4E5A-A99B-98A86C788EAC}" dt="2024-06-16T11:00:35.619" v="1170" actId="20577"/>
          <ac:spMkLst>
            <pc:docMk/>
            <pc:sldMk cId="203470616" sldId="715"/>
            <ac:spMk id="2" creationId="{F84C86F3-DA51-F012-B62D-5124A687DDFF}"/>
          </ac:spMkLst>
        </pc:spChg>
        <pc:spChg chg="del">
          <ac:chgData name="yashrealmec15@gmail.com" userId="96ecc678ac4d3d61" providerId="LiveId" clId="{CEA96446-A1CD-4E5A-A99B-98A86C788EAC}" dt="2024-06-16T11:00:38.629" v="1171" actId="478"/>
          <ac:spMkLst>
            <pc:docMk/>
            <pc:sldMk cId="203470616" sldId="715"/>
            <ac:spMk id="3" creationId="{E59F5EAB-5323-AC00-2B95-06F00E9811C4}"/>
          </ac:spMkLst>
        </pc:spChg>
        <pc:spChg chg="add mod">
          <ac:chgData name="yashrealmec15@gmail.com" userId="96ecc678ac4d3d61" providerId="LiveId" clId="{CEA96446-A1CD-4E5A-A99B-98A86C788EAC}" dt="2024-06-16T11:02:09.754" v="1213" actId="20577"/>
          <ac:spMkLst>
            <pc:docMk/>
            <pc:sldMk cId="203470616" sldId="715"/>
            <ac:spMk id="5" creationId="{1EE429F6-F5AA-4610-3A41-98C7E010E690}"/>
          </ac:spMkLst>
        </pc:spChg>
        <pc:picChg chg="del">
          <ac:chgData name="yashrealmec15@gmail.com" userId="96ecc678ac4d3d61" providerId="LiveId" clId="{CEA96446-A1CD-4E5A-A99B-98A86C788EAC}" dt="2024-06-16T11:00:40.033" v="1172" actId="478"/>
          <ac:picMkLst>
            <pc:docMk/>
            <pc:sldMk cId="203470616" sldId="715"/>
            <ac:picMk id="4" creationId="{0E2A24B3-15D1-AC39-01D6-1B24A2AEC6FD}"/>
          </ac:picMkLst>
        </pc:picChg>
        <pc:picChg chg="add mod">
          <ac:chgData name="yashrealmec15@gmail.com" userId="96ecc678ac4d3d61" providerId="LiveId" clId="{CEA96446-A1CD-4E5A-A99B-98A86C788EAC}" dt="2024-06-16T11:02:21.021" v="1215" actId="1076"/>
          <ac:picMkLst>
            <pc:docMk/>
            <pc:sldMk cId="203470616" sldId="715"/>
            <ac:picMk id="6" creationId="{916C780C-54C0-9560-B3FD-688CF79D2BDC}"/>
          </ac:picMkLst>
        </pc:picChg>
      </pc:sldChg>
      <pc:sldChg chg="addSp delSp modSp add mod delAnim modAnim">
        <pc:chgData name="yashrealmec15@gmail.com" userId="96ecc678ac4d3d61" providerId="LiveId" clId="{CEA96446-A1CD-4E5A-A99B-98A86C788EAC}" dt="2024-06-16T11:06:16.824" v="1266" actId="20577"/>
        <pc:sldMkLst>
          <pc:docMk/>
          <pc:sldMk cId="521122119" sldId="716"/>
        </pc:sldMkLst>
        <pc:spChg chg="mod">
          <ac:chgData name="yashrealmec15@gmail.com" userId="96ecc678ac4d3d61" providerId="LiveId" clId="{CEA96446-A1CD-4E5A-A99B-98A86C788EAC}" dt="2024-06-16T11:06:16.824" v="1266" actId="20577"/>
          <ac:spMkLst>
            <pc:docMk/>
            <pc:sldMk cId="521122119" sldId="716"/>
            <ac:spMk id="2" creationId="{F84C86F3-DA51-F012-B62D-5124A687DDFF}"/>
          </ac:spMkLst>
        </pc:spChg>
        <pc:spChg chg="add mod">
          <ac:chgData name="yashrealmec15@gmail.com" userId="96ecc678ac4d3d61" providerId="LiveId" clId="{CEA96446-A1CD-4E5A-A99B-98A86C788EAC}" dt="2024-06-16T11:05:12.282" v="1232" actId="113"/>
          <ac:spMkLst>
            <pc:docMk/>
            <pc:sldMk cId="521122119" sldId="716"/>
            <ac:spMk id="3" creationId="{9AD5379C-F1B0-7D81-C2DC-1F13BCAE76A4}"/>
          </ac:spMkLst>
        </pc:spChg>
        <pc:spChg chg="del">
          <ac:chgData name="yashrealmec15@gmail.com" userId="96ecc678ac4d3d61" providerId="LiveId" clId="{CEA96446-A1CD-4E5A-A99B-98A86C788EAC}" dt="2024-06-16T11:03:56.591" v="1217" actId="478"/>
          <ac:spMkLst>
            <pc:docMk/>
            <pc:sldMk cId="521122119" sldId="716"/>
            <ac:spMk id="5" creationId="{1EE429F6-F5AA-4610-3A41-98C7E010E690}"/>
          </ac:spMkLst>
        </pc:spChg>
        <pc:picChg chg="add mod">
          <ac:chgData name="yashrealmec15@gmail.com" userId="96ecc678ac4d3d61" providerId="LiveId" clId="{CEA96446-A1CD-4E5A-A99B-98A86C788EAC}" dt="2024-06-16T11:05:19.083" v="1233" actId="1076"/>
          <ac:picMkLst>
            <pc:docMk/>
            <pc:sldMk cId="521122119" sldId="716"/>
            <ac:picMk id="4" creationId="{D4D1AAC5-4A6B-D6E1-44E8-B027E0246A56}"/>
          </ac:picMkLst>
        </pc:picChg>
        <pc:picChg chg="del">
          <ac:chgData name="yashrealmec15@gmail.com" userId="96ecc678ac4d3d61" providerId="LiveId" clId="{CEA96446-A1CD-4E5A-A99B-98A86C788EAC}" dt="2024-06-16T11:03:58.032" v="1218" actId="478"/>
          <ac:picMkLst>
            <pc:docMk/>
            <pc:sldMk cId="521122119" sldId="716"/>
            <ac:picMk id="6" creationId="{916C780C-54C0-9560-B3FD-688CF79D2BDC}"/>
          </ac:picMkLst>
        </pc:picChg>
      </pc:sldChg>
      <pc:sldChg chg="modSp add mod">
        <pc:chgData name="yashrealmec15@gmail.com" userId="96ecc678ac4d3d61" providerId="LiveId" clId="{CEA96446-A1CD-4E5A-A99B-98A86C788EAC}" dt="2024-06-16T11:34:31.094" v="1442"/>
        <pc:sldMkLst>
          <pc:docMk/>
          <pc:sldMk cId="369370039" sldId="717"/>
        </pc:sldMkLst>
        <pc:spChg chg="mod">
          <ac:chgData name="yashrealmec15@gmail.com" userId="96ecc678ac4d3d61" providerId="LiveId" clId="{CEA96446-A1CD-4E5A-A99B-98A86C788EAC}" dt="2024-06-16T11:34:31.094" v="1442"/>
          <ac:spMkLst>
            <pc:docMk/>
            <pc:sldMk cId="369370039" sldId="717"/>
            <ac:spMk id="4" creationId="{589D8245-E8BD-5155-E4C1-8A4C6DDCAD34}"/>
          </ac:spMkLst>
        </pc:spChg>
      </pc:sldChg>
      <pc:sldChg chg="addSp delSp modSp add mod ord delAnim modAnim">
        <pc:chgData name="yashrealmec15@gmail.com" userId="96ecc678ac4d3d61" providerId="LiveId" clId="{CEA96446-A1CD-4E5A-A99B-98A86C788EAC}" dt="2024-06-16T11:08:41.408" v="1300" actId="20577"/>
        <pc:sldMkLst>
          <pc:docMk/>
          <pc:sldMk cId="1704542111" sldId="718"/>
        </pc:sldMkLst>
        <pc:spChg chg="mod">
          <ac:chgData name="yashrealmec15@gmail.com" userId="96ecc678ac4d3d61" providerId="LiveId" clId="{CEA96446-A1CD-4E5A-A99B-98A86C788EAC}" dt="2024-06-16T11:08:41.408" v="1300" actId="20577"/>
          <ac:spMkLst>
            <pc:docMk/>
            <pc:sldMk cId="1704542111" sldId="718"/>
            <ac:spMk id="2" creationId="{F84C86F3-DA51-F012-B62D-5124A687DDFF}"/>
          </ac:spMkLst>
        </pc:spChg>
        <pc:spChg chg="del">
          <ac:chgData name="yashrealmec15@gmail.com" userId="96ecc678ac4d3d61" providerId="LiveId" clId="{CEA96446-A1CD-4E5A-A99B-98A86C788EAC}" dt="2024-06-16T11:08:05.193" v="1280" actId="478"/>
          <ac:spMkLst>
            <pc:docMk/>
            <pc:sldMk cId="1704542111" sldId="718"/>
            <ac:spMk id="3" creationId="{9AD5379C-F1B0-7D81-C2DC-1F13BCAE76A4}"/>
          </ac:spMkLst>
        </pc:spChg>
        <pc:spChg chg="add mod">
          <ac:chgData name="yashrealmec15@gmail.com" userId="96ecc678ac4d3d61" providerId="LiveId" clId="{CEA96446-A1CD-4E5A-A99B-98A86C788EAC}" dt="2024-06-16T11:08:18.703" v="1283" actId="108"/>
          <ac:spMkLst>
            <pc:docMk/>
            <pc:sldMk cId="1704542111" sldId="718"/>
            <ac:spMk id="6" creationId="{7C2DB7BD-39D2-4275-BA7C-A689B0394118}"/>
          </ac:spMkLst>
        </pc:spChg>
        <pc:picChg chg="del">
          <ac:chgData name="yashrealmec15@gmail.com" userId="96ecc678ac4d3d61" providerId="LiveId" clId="{CEA96446-A1CD-4E5A-A99B-98A86C788EAC}" dt="2024-06-16T11:08:08.327" v="1282" actId="478"/>
          <ac:picMkLst>
            <pc:docMk/>
            <pc:sldMk cId="1704542111" sldId="718"/>
            <ac:picMk id="4" creationId="{D4D1AAC5-4A6B-D6E1-44E8-B027E0246A56}"/>
          </ac:picMkLst>
        </pc:picChg>
        <pc:picChg chg="add">
          <ac:chgData name="yashrealmec15@gmail.com" userId="96ecc678ac4d3d61" providerId="LiveId" clId="{CEA96446-A1CD-4E5A-A99B-98A86C788EAC}" dt="2024-06-16T11:07:11.306" v="1273"/>
          <ac:picMkLst>
            <pc:docMk/>
            <pc:sldMk cId="1704542111" sldId="718"/>
            <ac:picMk id="5" creationId="{8651D02E-D7B0-C905-0111-28F71CDC0D95}"/>
          </ac:picMkLst>
        </pc:picChg>
      </pc:sldChg>
      <pc:sldChg chg="addSp delSp modSp add mod delAnim modAnim">
        <pc:chgData name="yashrealmec15@gmail.com" userId="96ecc678ac4d3d61" providerId="LiveId" clId="{CEA96446-A1CD-4E5A-A99B-98A86C788EAC}" dt="2024-06-16T11:12:54.432" v="1316" actId="108"/>
        <pc:sldMkLst>
          <pc:docMk/>
          <pc:sldMk cId="300108610" sldId="719"/>
        </pc:sldMkLst>
        <pc:spChg chg="add mod">
          <ac:chgData name="yashrealmec15@gmail.com" userId="96ecc678ac4d3d61" providerId="LiveId" clId="{CEA96446-A1CD-4E5A-A99B-98A86C788EAC}" dt="2024-06-16T11:12:54.432" v="1316" actId="108"/>
          <ac:spMkLst>
            <pc:docMk/>
            <pc:sldMk cId="300108610" sldId="719"/>
            <ac:spMk id="3" creationId="{B814BF49-3351-6E75-C835-5692CD332331}"/>
          </ac:spMkLst>
        </pc:spChg>
        <pc:spChg chg="del">
          <ac:chgData name="yashrealmec15@gmail.com" userId="96ecc678ac4d3d61" providerId="LiveId" clId="{CEA96446-A1CD-4E5A-A99B-98A86C788EAC}" dt="2024-06-16T11:11:25.108" v="1302" actId="478"/>
          <ac:spMkLst>
            <pc:docMk/>
            <pc:sldMk cId="300108610" sldId="719"/>
            <ac:spMk id="6" creationId="{7C2DB7BD-39D2-4275-BA7C-A689B0394118}"/>
          </ac:spMkLst>
        </pc:spChg>
      </pc:sldChg>
      <pc:sldChg chg="addSp delSp modSp add mod ord delAnim modAnim">
        <pc:chgData name="yashrealmec15@gmail.com" userId="96ecc678ac4d3d61" providerId="LiveId" clId="{CEA96446-A1CD-4E5A-A99B-98A86C788EAC}" dt="2024-06-16T11:24:50.114" v="1378" actId="1076"/>
        <pc:sldMkLst>
          <pc:docMk/>
          <pc:sldMk cId="1917159218" sldId="720"/>
        </pc:sldMkLst>
        <pc:spChg chg="mod">
          <ac:chgData name="yashrealmec15@gmail.com" userId="96ecc678ac4d3d61" providerId="LiveId" clId="{CEA96446-A1CD-4E5A-A99B-98A86C788EAC}" dt="2024-06-16T11:24:13.229" v="1375" actId="20577"/>
          <ac:spMkLst>
            <pc:docMk/>
            <pc:sldMk cId="1917159218" sldId="720"/>
            <ac:spMk id="2" creationId="{F84C86F3-DA51-F012-B62D-5124A687DDFF}"/>
          </ac:spMkLst>
        </pc:spChg>
        <pc:spChg chg="del">
          <ac:chgData name="yashrealmec15@gmail.com" userId="96ecc678ac4d3d61" providerId="LiveId" clId="{CEA96446-A1CD-4E5A-A99B-98A86C788EAC}" dt="2024-06-16T11:12:25.167" v="1311" actId="478"/>
          <ac:spMkLst>
            <pc:docMk/>
            <pc:sldMk cId="1917159218" sldId="720"/>
            <ac:spMk id="3" creationId="{B814BF49-3351-6E75-C835-5692CD332331}"/>
          </ac:spMkLst>
        </pc:spChg>
        <pc:spChg chg="add del mod">
          <ac:chgData name="yashrealmec15@gmail.com" userId="96ecc678ac4d3d61" providerId="LiveId" clId="{CEA96446-A1CD-4E5A-A99B-98A86C788EAC}" dt="2024-06-16T11:19:41.190" v="1330" actId="478"/>
          <ac:spMkLst>
            <pc:docMk/>
            <pc:sldMk cId="1917159218" sldId="720"/>
            <ac:spMk id="4" creationId="{899DBA57-13ED-CCBF-9B57-B6B6A1C8386F}"/>
          </ac:spMkLst>
        </pc:spChg>
        <pc:spChg chg="add mod">
          <ac:chgData name="yashrealmec15@gmail.com" userId="96ecc678ac4d3d61" providerId="LiveId" clId="{CEA96446-A1CD-4E5A-A99B-98A86C788EAC}" dt="2024-06-16T11:23:15.909" v="1353" actId="113"/>
          <ac:spMkLst>
            <pc:docMk/>
            <pc:sldMk cId="1917159218" sldId="720"/>
            <ac:spMk id="6" creationId="{C75949D7-10A9-1515-B5E3-115F2DBBEA3E}"/>
          </ac:spMkLst>
        </pc:spChg>
        <pc:picChg chg="add del mod">
          <ac:chgData name="yashrealmec15@gmail.com" userId="96ecc678ac4d3d61" providerId="LiveId" clId="{CEA96446-A1CD-4E5A-A99B-98A86C788EAC}" dt="2024-06-16T11:24:44.951" v="1376" actId="478"/>
          <ac:picMkLst>
            <pc:docMk/>
            <pc:sldMk cId="1917159218" sldId="720"/>
            <ac:picMk id="5" creationId="{EC46AFFA-4622-708F-E73C-FB2640B476B6}"/>
          </ac:picMkLst>
        </pc:picChg>
        <pc:picChg chg="add mod">
          <ac:chgData name="yashrealmec15@gmail.com" userId="96ecc678ac4d3d61" providerId="LiveId" clId="{CEA96446-A1CD-4E5A-A99B-98A86C788EAC}" dt="2024-06-16T11:24:50.114" v="1378" actId="1076"/>
          <ac:picMkLst>
            <pc:docMk/>
            <pc:sldMk cId="1917159218" sldId="720"/>
            <ac:picMk id="7" creationId="{4DDCEFC4-ED97-09CA-1791-7894FCD2E7A8}"/>
          </ac:picMkLst>
        </pc:picChg>
      </pc:sldChg>
      <pc:sldChg chg="modSp add mod">
        <pc:chgData name="yashrealmec15@gmail.com" userId="96ecc678ac4d3d61" providerId="LiveId" clId="{CEA96446-A1CD-4E5A-A99B-98A86C788EAC}" dt="2024-06-16T11:14:51.531" v="1327" actId="20577"/>
        <pc:sldMkLst>
          <pc:docMk/>
          <pc:sldMk cId="871704215" sldId="721"/>
        </pc:sldMkLst>
        <pc:spChg chg="mod">
          <ac:chgData name="yashrealmec15@gmail.com" userId="96ecc678ac4d3d61" providerId="LiveId" clId="{CEA96446-A1CD-4E5A-A99B-98A86C788EAC}" dt="2024-06-16T11:14:51.531" v="1327" actId="20577"/>
          <ac:spMkLst>
            <pc:docMk/>
            <pc:sldMk cId="871704215" sldId="721"/>
            <ac:spMk id="2" creationId="{F84C86F3-DA51-F012-B62D-5124A687DDFF}"/>
          </ac:spMkLst>
        </pc:spChg>
      </pc:sldChg>
      <pc:sldChg chg="addSp delSp modSp add mod delAnim modAnim">
        <pc:chgData name="yashrealmec15@gmail.com" userId="96ecc678ac4d3d61" providerId="LiveId" clId="{CEA96446-A1CD-4E5A-A99B-98A86C788EAC}" dt="2024-06-16T11:28:32.841" v="1397" actId="1076"/>
        <pc:sldMkLst>
          <pc:docMk/>
          <pc:sldMk cId="3039294231" sldId="722"/>
        </pc:sldMkLst>
        <pc:spChg chg="mod">
          <ac:chgData name="yashrealmec15@gmail.com" userId="96ecc678ac4d3d61" providerId="LiveId" clId="{CEA96446-A1CD-4E5A-A99B-98A86C788EAC}" dt="2024-06-16T11:25:18.295" v="1386" actId="20577"/>
          <ac:spMkLst>
            <pc:docMk/>
            <pc:sldMk cId="3039294231" sldId="722"/>
            <ac:spMk id="2" creationId="{F84C86F3-DA51-F012-B62D-5124A687DDFF}"/>
          </ac:spMkLst>
        </pc:spChg>
        <pc:spChg chg="add mod">
          <ac:chgData name="yashrealmec15@gmail.com" userId="96ecc678ac4d3d61" providerId="LiveId" clId="{CEA96446-A1CD-4E5A-A99B-98A86C788EAC}" dt="2024-06-16T11:26:56.584" v="1396" actId="20577"/>
          <ac:spMkLst>
            <pc:docMk/>
            <pc:sldMk cId="3039294231" sldId="722"/>
            <ac:spMk id="3" creationId="{9A3B8671-E89E-8C6E-8086-690DC76D8994}"/>
          </ac:spMkLst>
        </pc:spChg>
        <pc:spChg chg="del">
          <ac:chgData name="yashrealmec15@gmail.com" userId="96ecc678ac4d3d61" providerId="LiveId" clId="{CEA96446-A1CD-4E5A-A99B-98A86C788EAC}" dt="2024-06-16T11:25:59.522" v="1387" actId="478"/>
          <ac:spMkLst>
            <pc:docMk/>
            <pc:sldMk cId="3039294231" sldId="722"/>
            <ac:spMk id="6" creationId="{C75949D7-10A9-1515-B5E3-115F2DBBEA3E}"/>
          </ac:spMkLst>
        </pc:spChg>
        <pc:picChg chg="add mod">
          <ac:chgData name="yashrealmec15@gmail.com" userId="96ecc678ac4d3d61" providerId="LiveId" clId="{CEA96446-A1CD-4E5A-A99B-98A86C788EAC}" dt="2024-06-16T11:28:32.841" v="1397" actId="1076"/>
          <ac:picMkLst>
            <pc:docMk/>
            <pc:sldMk cId="3039294231" sldId="722"/>
            <ac:picMk id="4" creationId="{E95D04B1-6494-96A8-57DE-77D18C88ED85}"/>
          </ac:picMkLst>
        </pc:picChg>
        <pc:picChg chg="del">
          <ac:chgData name="yashrealmec15@gmail.com" userId="96ecc678ac4d3d61" providerId="LiveId" clId="{CEA96446-A1CD-4E5A-A99B-98A86C788EAC}" dt="2024-06-16T11:26:01.373" v="1388" actId="478"/>
          <ac:picMkLst>
            <pc:docMk/>
            <pc:sldMk cId="3039294231" sldId="722"/>
            <ac:picMk id="7" creationId="{4DDCEFC4-ED97-09CA-1791-7894FCD2E7A8}"/>
          </ac:picMkLst>
        </pc:picChg>
      </pc:sldChg>
      <pc:sldChg chg="addSp delSp modSp add mod addAnim delAnim modAnim">
        <pc:chgData name="yashrealmec15@gmail.com" userId="96ecc678ac4d3d61" providerId="LiveId" clId="{CEA96446-A1CD-4E5A-A99B-98A86C788EAC}" dt="2024-06-16T11:33:44.456" v="1431" actId="1076"/>
        <pc:sldMkLst>
          <pc:docMk/>
          <pc:sldMk cId="4213894748" sldId="723"/>
        </pc:sldMkLst>
        <pc:spChg chg="mod">
          <ac:chgData name="yashrealmec15@gmail.com" userId="96ecc678ac4d3d61" providerId="LiveId" clId="{CEA96446-A1CD-4E5A-A99B-98A86C788EAC}" dt="2024-06-16T11:32:06.683" v="1419" actId="20577"/>
          <ac:spMkLst>
            <pc:docMk/>
            <pc:sldMk cId="4213894748" sldId="723"/>
            <ac:spMk id="2" creationId="{F84C86F3-DA51-F012-B62D-5124A687DDFF}"/>
          </ac:spMkLst>
        </pc:spChg>
        <pc:spChg chg="add del">
          <ac:chgData name="yashrealmec15@gmail.com" userId="96ecc678ac4d3d61" providerId="LiveId" clId="{CEA96446-A1CD-4E5A-A99B-98A86C788EAC}" dt="2024-06-16T11:32:37.289" v="1420" actId="478"/>
          <ac:spMkLst>
            <pc:docMk/>
            <pc:sldMk cId="4213894748" sldId="723"/>
            <ac:spMk id="3" creationId="{9A3B8671-E89E-8C6E-8086-690DC76D8994}"/>
          </ac:spMkLst>
        </pc:spChg>
        <pc:spChg chg="add mod">
          <ac:chgData name="yashrealmec15@gmail.com" userId="96ecc678ac4d3d61" providerId="LiveId" clId="{CEA96446-A1CD-4E5A-A99B-98A86C788EAC}" dt="2024-06-16T11:29:14.313" v="1404"/>
          <ac:spMkLst>
            <pc:docMk/>
            <pc:sldMk cId="4213894748" sldId="723"/>
            <ac:spMk id="5" creationId="{15A14B26-AE44-42C1-ED13-6DB2926ABCD9}"/>
          </ac:spMkLst>
        </pc:spChg>
        <pc:spChg chg="add mod">
          <ac:chgData name="yashrealmec15@gmail.com" userId="96ecc678ac4d3d61" providerId="LiveId" clId="{CEA96446-A1CD-4E5A-A99B-98A86C788EAC}" dt="2024-06-16T11:33:22.087" v="1429" actId="113"/>
          <ac:spMkLst>
            <pc:docMk/>
            <pc:sldMk cId="4213894748" sldId="723"/>
            <ac:spMk id="6" creationId="{A1E73DDA-6D0D-2F8A-B113-D9F2FF854EA0}"/>
          </ac:spMkLst>
        </pc:spChg>
        <pc:picChg chg="del">
          <ac:chgData name="yashrealmec15@gmail.com" userId="96ecc678ac4d3d61" providerId="LiveId" clId="{CEA96446-A1CD-4E5A-A99B-98A86C788EAC}" dt="2024-06-16T11:29:18.498" v="1405" actId="478"/>
          <ac:picMkLst>
            <pc:docMk/>
            <pc:sldMk cId="4213894748" sldId="723"/>
            <ac:picMk id="4" creationId="{E95D04B1-6494-96A8-57DE-77D18C88ED85}"/>
          </ac:picMkLst>
        </pc:picChg>
        <pc:picChg chg="add mod">
          <ac:chgData name="yashrealmec15@gmail.com" userId="96ecc678ac4d3d61" providerId="LiveId" clId="{CEA96446-A1CD-4E5A-A99B-98A86C788EAC}" dt="2024-06-16T11:33:44.456" v="1431" actId="1076"/>
          <ac:picMkLst>
            <pc:docMk/>
            <pc:sldMk cId="4213894748" sldId="723"/>
            <ac:picMk id="7" creationId="{D5EDD399-61AE-1958-0632-341F7A42FF1C}"/>
          </ac:picMkLst>
        </pc:picChg>
      </pc:sldChg>
      <pc:sldChg chg="modSp add mod">
        <pc:chgData name="yashrealmec15@gmail.com" userId="96ecc678ac4d3d61" providerId="LiveId" clId="{CEA96446-A1CD-4E5A-A99B-98A86C788EAC}" dt="2024-06-17T05:27:57.840" v="1633"/>
        <pc:sldMkLst>
          <pc:docMk/>
          <pc:sldMk cId="3546854533" sldId="724"/>
        </pc:sldMkLst>
        <pc:spChg chg="mod">
          <ac:chgData name="yashrealmec15@gmail.com" userId="96ecc678ac4d3d61" providerId="LiveId" clId="{CEA96446-A1CD-4E5A-A99B-98A86C788EAC}" dt="2024-06-17T05:27:57.840" v="1633"/>
          <ac:spMkLst>
            <pc:docMk/>
            <pc:sldMk cId="3546854533" sldId="724"/>
            <ac:spMk id="4" creationId="{589D8245-E8BD-5155-E4C1-8A4C6DDCAD34}"/>
          </ac:spMkLst>
        </pc:spChg>
      </pc:sldChg>
      <pc:sldChg chg="addSp delSp modSp add mod ord addAnim delAnim modAnim">
        <pc:chgData name="yashrealmec15@gmail.com" userId="96ecc678ac4d3d61" providerId="LiveId" clId="{CEA96446-A1CD-4E5A-A99B-98A86C788EAC}" dt="2024-06-16T11:36:27.215" v="1475" actId="255"/>
        <pc:sldMkLst>
          <pc:docMk/>
          <pc:sldMk cId="2129012025" sldId="725"/>
        </pc:sldMkLst>
        <pc:spChg chg="mod">
          <ac:chgData name="yashrealmec15@gmail.com" userId="96ecc678ac4d3d61" providerId="LiveId" clId="{CEA96446-A1CD-4E5A-A99B-98A86C788EAC}" dt="2024-06-16T11:35:21.049" v="1457" actId="20577"/>
          <ac:spMkLst>
            <pc:docMk/>
            <pc:sldMk cId="2129012025" sldId="725"/>
            <ac:spMk id="2" creationId="{F84C86F3-DA51-F012-B62D-5124A687DDFF}"/>
          </ac:spMkLst>
        </pc:spChg>
        <pc:spChg chg="add mod">
          <ac:chgData name="yashrealmec15@gmail.com" userId="96ecc678ac4d3d61" providerId="LiveId" clId="{CEA96446-A1CD-4E5A-A99B-98A86C788EAC}" dt="2024-06-16T11:35:46.495" v="1466"/>
          <ac:spMkLst>
            <pc:docMk/>
            <pc:sldMk cId="2129012025" sldId="725"/>
            <ac:spMk id="3" creationId="{9B52BA54-FE69-DAE6-3251-EE1F537207FA}"/>
          </ac:spMkLst>
        </pc:spChg>
        <pc:spChg chg="add mod">
          <ac:chgData name="yashrealmec15@gmail.com" userId="96ecc678ac4d3d61" providerId="LiveId" clId="{CEA96446-A1CD-4E5A-A99B-98A86C788EAC}" dt="2024-06-16T11:36:27.215" v="1475" actId="255"/>
          <ac:spMkLst>
            <pc:docMk/>
            <pc:sldMk cId="2129012025" sldId="725"/>
            <ac:spMk id="4" creationId="{66918C6A-4BF1-709A-0665-172C6A45F5C2}"/>
          </ac:spMkLst>
        </pc:spChg>
        <pc:spChg chg="add del">
          <ac:chgData name="yashrealmec15@gmail.com" userId="96ecc678ac4d3d61" providerId="LiveId" clId="{CEA96446-A1CD-4E5A-A99B-98A86C788EAC}" dt="2024-06-16T11:35:53.682" v="1469" actId="478"/>
          <ac:spMkLst>
            <pc:docMk/>
            <pc:sldMk cId="2129012025" sldId="725"/>
            <ac:spMk id="6" creationId="{A1E73DDA-6D0D-2F8A-B113-D9F2FF854EA0}"/>
          </ac:spMkLst>
        </pc:spChg>
        <pc:picChg chg="add del">
          <ac:chgData name="yashrealmec15@gmail.com" userId="96ecc678ac4d3d61" providerId="LiveId" clId="{CEA96446-A1CD-4E5A-A99B-98A86C788EAC}" dt="2024-06-16T11:35:51.573" v="1468" actId="478"/>
          <ac:picMkLst>
            <pc:docMk/>
            <pc:sldMk cId="2129012025" sldId="725"/>
            <ac:picMk id="7" creationId="{D5EDD399-61AE-1958-0632-341F7A42FF1C}"/>
          </ac:picMkLst>
        </pc:picChg>
      </pc:sldChg>
      <pc:sldChg chg="add del">
        <pc:chgData name="yashrealmec15@gmail.com" userId="96ecc678ac4d3d61" providerId="LiveId" clId="{CEA96446-A1CD-4E5A-A99B-98A86C788EAC}" dt="2024-06-16T11:34:47.324" v="1444" actId="47"/>
        <pc:sldMkLst>
          <pc:docMk/>
          <pc:sldMk cId="2872595223" sldId="725"/>
        </pc:sldMkLst>
      </pc:sldChg>
      <pc:sldChg chg="addSp delSp modSp add mod delAnim modAnim">
        <pc:chgData name="yashrealmec15@gmail.com" userId="96ecc678ac4d3d61" providerId="LiveId" clId="{CEA96446-A1CD-4E5A-A99B-98A86C788EAC}" dt="2024-06-16T11:39:06.128" v="1511" actId="1076"/>
        <pc:sldMkLst>
          <pc:docMk/>
          <pc:sldMk cId="2113584650" sldId="726"/>
        </pc:sldMkLst>
        <pc:spChg chg="mod">
          <ac:chgData name="yashrealmec15@gmail.com" userId="96ecc678ac4d3d61" providerId="LiveId" clId="{CEA96446-A1CD-4E5A-A99B-98A86C788EAC}" dt="2024-06-16T11:37:02.094" v="1493" actId="20577"/>
          <ac:spMkLst>
            <pc:docMk/>
            <pc:sldMk cId="2113584650" sldId="726"/>
            <ac:spMk id="2" creationId="{F84C86F3-DA51-F012-B62D-5124A687DDFF}"/>
          </ac:spMkLst>
        </pc:spChg>
        <pc:spChg chg="add mod">
          <ac:chgData name="yashrealmec15@gmail.com" userId="96ecc678ac4d3d61" providerId="LiveId" clId="{CEA96446-A1CD-4E5A-A99B-98A86C788EAC}" dt="2024-06-16T11:38:50.913" v="1509" actId="20577"/>
          <ac:spMkLst>
            <pc:docMk/>
            <pc:sldMk cId="2113584650" sldId="726"/>
            <ac:spMk id="3" creationId="{2BC6A2CE-2617-84FD-5CE4-3F7D40A2087F}"/>
          </ac:spMkLst>
        </pc:spChg>
        <pc:spChg chg="del">
          <ac:chgData name="yashrealmec15@gmail.com" userId="96ecc678ac4d3d61" providerId="LiveId" clId="{CEA96446-A1CD-4E5A-A99B-98A86C788EAC}" dt="2024-06-16T11:37:10.958" v="1494" actId="478"/>
          <ac:spMkLst>
            <pc:docMk/>
            <pc:sldMk cId="2113584650" sldId="726"/>
            <ac:spMk id="4" creationId="{66918C6A-4BF1-709A-0665-172C6A45F5C2}"/>
          </ac:spMkLst>
        </pc:spChg>
        <pc:picChg chg="add mod">
          <ac:chgData name="yashrealmec15@gmail.com" userId="96ecc678ac4d3d61" providerId="LiveId" clId="{CEA96446-A1CD-4E5A-A99B-98A86C788EAC}" dt="2024-06-16T11:39:06.128" v="1511" actId="1076"/>
          <ac:picMkLst>
            <pc:docMk/>
            <pc:sldMk cId="2113584650" sldId="726"/>
            <ac:picMk id="5" creationId="{BF0F6050-6D96-B6AE-CF9F-1EEC76C4CA77}"/>
          </ac:picMkLst>
        </pc:picChg>
      </pc:sldChg>
      <pc:sldChg chg="addSp delSp modSp add mod delAnim modAnim">
        <pc:chgData name="yashrealmec15@gmail.com" userId="96ecc678ac4d3d61" providerId="LiveId" clId="{CEA96446-A1CD-4E5A-A99B-98A86C788EAC}" dt="2024-06-16T11:44:25.059" v="1538" actId="1076"/>
        <pc:sldMkLst>
          <pc:docMk/>
          <pc:sldMk cId="4137352871" sldId="727"/>
        </pc:sldMkLst>
        <pc:spChg chg="mod">
          <ac:chgData name="yashrealmec15@gmail.com" userId="96ecc678ac4d3d61" providerId="LiveId" clId="{CEA96446-A1CD-4E5A-A99B-98A86C788EAC}" dt="2024-06-16T11:41:59.380" v="1527" actId="20577"/>
          <ac:spMkLst>
            <pc:docMk/>
            <pc:sldMk cId="4137352871" sldId="727"/>
            <ac:spMk id="2" creationId="{F84C86F3-DA51-F012-B62D-5124A687DDFF}"/>
          </ac:spMkLst>
        </pc:spChg>
        <pc:spChg chg="del">
          <ac:chgData name="yashrealmec15@gmail.com" userId="96ecc678ac4d3d61" providerId="LiveId" clId="{CEA96446-A1CD-4E5A-A99B-98A86C788EAC}" dt="2024-06-16T11:43:36.353" v="1528" actId="478"/>
          <ac:spMkLst>
            <pc:docMk/>
            <pc:sldMk cId="4137352871" sldId="727"/>
            <ac:spMk id="3" creationId="{2BC6A2CE-2617-84FD-5CE4-3F7D40A2087F}"/>
          </ac:spMkLst>
        </pc:spChg>
        <pc:spChg chg="add mod">
          <ac:chgData name="yashrealmec15@gmail.com" userId="96ecc678ac4d3d61" providerId="LiveId" clId="{CEA96446-A1CD-4E5A-A99B-98A86C788EAC}" dt="2024-06-16T11:44:04.433" v="1535" actId="20577"/>
          <ac:spMkLst>
            <pc:docMk/>
            <pc:sldMk cId="4137352871" sldId="727"/>
            <ac:spMk id="4" creationId="{60215105-36CC-30F5-3A24-7CC960A131C7}"/>
          </ac:spMkLst>
        </pc:spChg>
        <pc:picChg chg="del">
          <ac:chgData name="yashrealmec15@gmail.com" userId="96ecc678ac4d3d61" providerId="LiveId" clId="{CEA96446-A1CD-4E5A-A99B-98A86C788EAC}" dt="2024-06-16T11:43:38.347" v="1529" actId="478"/>
          <ac:picMkLst>
            <pc:docMk/>
            <pc:sldMk cId="4137352871" sldId="727"/>
            <ac:picMk id="5" creationId="{BF0F6050-6D96-B6AE-CF9F-1EEC76C4CA77}"/>
          </ac:picMkLst>
        </pc:picChg>
        <pc:picChg chg="add mod">
          <ac:chgData name="yashrealmec15@gmail.com" userId="96ecc678ac4d3d61" providerId="LiveId" clId="{CEA96446-A1CD-4E5A-A99B-98A86C788EAC}" dt="2024-06-16T11:44:25.059" v="1538" actId="1076"/>
          <ac:picMkLst>
            <pc:docMk/>
            <pc:sldMk cId="4137352871" sldId="727"/>
            <ac:picMk id="6" creationId="{1DC713AD-897F-2E8B-AB83-E2270843925E}"/>
          </ac:picMkLst>
        </pc:picChg>
      </pc:sldChg>
      <pc:sldChg chg="addSp delSp modSp add mod delAnim modAnim">
        <pc:chgData name="yashrealmec15@gmail.com" userId="96ecc678ac4d3d61" providerId="LiveId" clId="{CEA96446-A1CD-4E5A-A99B-98A86C788EAC}" dt="2024-06-16T11:47:10.471" v="1574" actId="20577"/>
        <pc:sldMkLst>
          <pc:docMk/>
          <pc:sldMk cId="3673702574" sldId="728"/>
        </pc:sldMkLst>
        <pc:spChg chg="mod">
          <ac:chgData name="yashrealmec15@gmail.com" userId="96ecc678ac4d3d61" providerId="LiveId" clId="{CEA96446-A1CD-4E5A-A99B-98A86C788EAC}" dt="2024-06-16T11:47:10.471" v="1574" actId="20577"/>
          <ac:spMkLst>
            <pc:docMk/>
            <pc:sldMk cId="3673702574" sldId="728"/>
            <ac:spMk id="2" creationId="{F84C86F3-DA51-F012-B62D-5124A687DDFF}"/>
          </ac:spMkLst>
        </pc:spChg>
        <pc:spChg chg="add mod">
          <ac:chgData name="yashrealmec15@gmail.com" userId="96ecc678ac4d3d61" providerId="LiveId" clId="{CEA96446-A1CD-4E5A-A99B-98A86C788EAC}" dt="2024-06-16T11:45:41.110" v="1545" actId="113"/>
          <ac:spMkLst>
            <pc:docMk/>
            <pc:sldMk cId="3673702574" sldId="728"/>
            <ac:spMk id="3" creationId="{BB7661BA-3201-28E6-1543-B33CCCA8104C}"/>
          </ac:spMkLst>
        </pc:spChg>
        <pc:spChg chg="del">
          <ac:chgData name="yashrealmec15@gmail.com" userId="96ecc678ac4d3d61" providerId="LiveId" clId="{CEA96446-A1CD-4E5A-A99B-98A86C788EAC}" dt="2024-06-16T11:45:22.798" v="1541" actId="478"/>
          <ac:spMkLst>
            <pc:docMk/>
            <pc:sldMk cId="3673702574" sldId="728"/>
            <ac:spMk id="4" creationId="{60215105-36CC-30F5-3A24-7CC960A131C7}"/>
          </ac:spMkLst>
        </pc:spChg>
        <pc:picChg chg="add mod">
          <ac:chgData name="yashrealmec15@gmail.com" userId="96ecc678ac4d3d61" providerId="LiveId" clId="{CEA96446-A1CD-4E5A-A99B-98A86C788EAC}" dt="2024-06-16T11:46:23.780" v="1555" actId="1076"/>
          <ac:picMkLst>
            <pc:docMk/>
            <pc:sldMk cId="3673702574" sldId="728"/>
            <ac:picMk id="5" creationId="{EDFE56F5-2ABE-4370-9723-200D51FCB9F3}"/>
          </ac:picMkLst>
        </pc:picChg>
        <pc:picChg chg="del">
          <ac:chgData name="yashrealmec15@gmail.com" userId="96ecc678ac4d3d61" providerId="LiveId" clId="{CEA96446-A1CD-4E5A-A99B-98A86C788EAC}" dt="2024-06-16T11:45:24.617" v="1542" actId="478"/>
          <ac:picMkLst>
            <pc:docMk/>
            <pc:sldMk cId="3673702574" sldId="728"/>
            <ac:picMk id="6" creationId="{1DC713AD-897F-2E8B-AB83-E2270843925E}"/>
          </ac:picMkLst>
        </pc:picChg>
      </pc:sldChg>
      <pc:sldChg chg="addSp delSp modSp add mod delAnim modAnim">
        <pc:chgData name="yashrealmec15@gmail.com" userId="96ecc678ac4d3d61" providerId="LiveId" clId="{CEA96446-A1CD-4E5A-A99B-98A86C788EAC}" dt="2024-06-16T11:50:33.651" v="1601" actId="20577"/>
        <pc:sldMkLst>
          <pc:docMk/>
          <pc:sldMk cId="3421878848" sldId="729"/>
        </pc:sldMkLst>
        <pc:spChg chg="mod">
          <ac:chgData name="yashrealmec15@gmail.com" userId="96ecc678ac4d3d61" providerId="LiveId" clId="{CEA96446-A1CD-4E5A-A99B-98A86C788EAC}" dt="2024-06-16T11:50:33.651" v="1601" actId="20577"/>
          <ac:spMkLst>
            <pc:docMk/>
            <pc:sldMk cId="3421878848" sldId="729"/>
            <ac:spMk id="2" creationId="{F84C86F3-DA51-F012-B62D-5124A687DDFF}"/>
          </ac:spMkLst>
        </pc:spChg>
        <pc:spChg chg="del">
          <ac:chgData name="yashrealmec15@gmail.com" userId="96ecc678ac4d3d61" providerId="LiveId" clId="{CEA96446-A1CD-4E5A-A99B-98A86C788EAC}" dt="2024-06-16T11:48:21.940" v="1579" actId="478"/>
          <ac:spMkLst>
            <pc:docMk/>
            <pc:sldMk cId="3421878848" sldId="729"/>
            <ac:spMk id="3" creationId="{BB7661BA-3201-28E6-1543-B33CCCA8104C}"/>
          </ac:spMkLst>
        </pc:spChg>
        <pc:spChg chg="add mod">
          <ac:chgData name="yashrealmec15@gmail.com" userId="96ecc678ac4d3d61" providerId="LiveId" clId="{CEA96446-A1CD-4E5A-A99B-98A86C788EAC}" dt="2024-06-16T11:50:16.604" v="1597" actId="113"/>
          <ac:spMkLst>
            <pc:docMk/>
            <pc:sldMk cId="3421878848" sldId="729"/>
            <ac:spMk id="4" creationId="{BBACECA4-2F41-81DC-24D1-66D0A53A745E}"/>
          </ac:spMkLst>
        </pc:spChg>
        <pc:picChg chg="del">
          <ac:chgData name="yashrealmec15@gmail.com" userId="96ecc678ac4d3d61" providerId="LiveId" clId="{CEA96446-A1CD-4E5A-A99B-98A86C788EAC}" dt="2024-06-16T11:48:25.133" v="1580" actId="478"/>
          <ac:picMkLst>
            <pc:docMk/>
            <pc:sldMk cId="3421878848" sldId="729"/>
            <ac:picMk id="5" creationId="{EDFE56F5-2ABE-4370-9723-200D51FCB9F3}"/>
          </ac:picMkLst>
        </pc:picChg>
        <pc:picChg chg="add mod">
          <ac:chgData name="yashrealmec15@gmail.com" userId="96ecc678ac4d3d61" providerId="LiveId" clId="{CEA96446-A1CD-4E5A-A99B-98A86C788EAC}" dt="2024-06-16T11:49:56.274" v="1593" actId="1076"/>
          <ac:picMkLst>
            <pc:docMk/>
            <pc:sldMk cId="3421878848" sldId="729"/>
            <ac:picMk id="6" creationId="{9E625027-3C7E-5CC9-6D9B-729FD92F45D5}"/>
          </ac:picMkLst>
        </pc:picChg>
      </pc:sldChg>
      <pc:sldChg chg="addSp delSp modSp add mod delAnim modAnim">
        <pc:chgData name="yashrealmec15@gmail.com" userId="96ecc678ac4d3d61" providerId="LiveId" clId="{CEA96446-A1CD-4E5A-A99B-98A86C788EAC}" dt="2024-06-16T11:52:16.290" v="1627" actId="1076"/>
        <pc:sldMkLst>
          <pc:docMk/>
          <pc:sldMk cId="627051918" sldId="730"/>
        </pc:sldMkLst>
        <pc:spChg chg="mod">
          <ac:chgData name="yashrealmec15@gmail.com" userId="96ecc678ac4d3d61" providerId="LiveId" clId="{CEA96446-A1CD-4E5A-A99B-98A86C788EAC}" dt="2024-06-16T11:51:06.349" v="1621" actId="20577"/>
          <ac:spMkLst>
            <pc:docMk/>
            <pc:sldMk cId="627051918" sldId="730"/>
            <ac:spMk id="2" creationId="{F84C86F3-DA51-F012-B62D-5124A687DDFF}"/>
          </ac:spMkLst>
        </pc:spChg>
        <pc:spChg chg="add mod">
          <ac:chgData name="yashrealmec15@gmail.com" userId="96ecc678ac4d3d61" providerId="LiveId" clId="{CEA96446-A1CD-4E5A-A99B-98A86C788EAC}" dt="2024-06-16T11:52:04.236" v="1625" actId="113"/>
          <ac:spMkLst>
            <pc:docMk/>
            <pc:sldMk cId="627051918" sldId="730"/>
            <ac:spMk id="3" creationId="{02630FFC-71DD-484B-1B1D-4CAA9D25CB40}"/>
          </ac:spMkLst>
        </pc:spChg>
        <pc:spChg chg="del">
          <ac:chgData name="yashrealmec15@gmail.com" userId="96ecc678ac4d3d61" providerId="LiveId" clId="{CEA96446-A1CD-4E5A-A99B-98A86C788EAC}" dt="2024-06-16T11:50:54.827" v="1603" actId="478"/>
          <ac:spMkLst>
            <pc:docMk/>
            <pc:sldMk cId="627051918" sldId="730"/>
            <ac:spMk id="4" creationId="{BBACECA4-2F41-81DC-24D1-66D0A53A745E}"/>
          </ac:spMkLst>
        </pc:spChg>
        <pc:picChg chg="add mod">
          <ac:chgData name="yashrealmec15@gmail.com" userId="96ecc678ac4d3d61" providerId="LiveId" clId="{CEA96446-A1CD-4E5A-A99B-98A86C788EAC}" dt="2024-06-16T11:52:16.290" v="1627" actId="1076"/>
          <ac:picMkLst>
            <pc:docMk/>
            <pc:sldMk cId="627051918" sldId="730"/>
            <ac:picMk id="5" creationId="{AB2D6B07-8C07-D4BE-FDF7-784BD612F886}"/>
          </ac:picMkLst>
        </pc:picChg>
        <pc:picChg chg="del">
          <ac:chgData name="yashrealmec15@gmail.com" userId="96ecc678ac4d3d61" providerId="LiveId" clId="{CEA96446-A1CD-4E5A-A99B-98A86C788EAC}" dt="2024-06-16T11:50:56.672" v="1604" actId="478"/>
          <ac:picMkLst>
            <pc:docMk/>
            <pc:sldMk cId="627051918" sldId="730"/>
            <ac:picMk id="6" creationId="{9E625027-3C7E-5CC9-6D9B-729FD92F45D5}"/>
          </ac:picMkLst>
        </pc:picChg>
      </pc:sldChg>
      <pc:sldChg chg="modSp add mod">
        <pc:chgData name="yashrealmec15@gmail.com" userId="96ecc678ac4d3d61" providerId="LiveId" clId="{CEA96446-A1CD-4E5A-A99B-98A86C788EAC}" dt="2024-06-17T05:45:53.237" v="1811" actId="14100"/>
        <pc:sldMkLst>
          <pc:docMk/>
          <pc:sldMk cId="2676214432" sldId="731"/>
        </pc:sldMkLst>
        <pc:spChg chg="mod">
          <ac:chgData name="yashrealmec15@gmail.com" userId="96ecc678ac4d3d61" providerId="LiveId" clId="{CEA96446-A1CD-4E5A-A99B-98A86C788EAC}" dt="2024-06-17T05:45:53.237" v="1811" actId="14100"/>
          <ac:spMkLst>
            <pc:docMk/>
            <pc:sldMk cId="2676214432" sldId="731"/>
            <ac:spMk id="4" creationId="{589D8245-E8BD-5155-E4C1-8A4C6DDCAD34}"/>
          </ac:spMkLst>
        </pc:spChg>
      </pc:sldChg>
      <pc:sldChg chg="addSp delSp modSp add mod ord delAnim modAnim">
        <pc:chgData name="yashrealmec15@gmail.com" userId="96ecc678ac4d3d61" providerId="LiveId" clId="{CEA96446-A1CD-4E5A-A99B-98A86C788EAC}" dt="2024-06-17T05:29:07.671" v="1666" actId="478"/>
        <pc:sldMkLst>
          <pc:docMk/>
          <pc:sldMk cId="1401770751" sldId="732"/>
        </pc:sldMkLst>
        <pc:spChg chg="mod">
          <ac:chgData name="yashrealmec15@gmail.com" userId="96ecc678ac4d3d61" providerId="LiveId" clId="{CEA96446-A1CD-4E5A-A99B-98A86C788EAC}" dt="2024-06-17T05:28:24.581" v="1658" actId="20577"/>
          <ac:spMkLst>
            <pc:docMk/>
            <pc:sldMk cId="1401770751" sldId="732"/>
            <ac:spMk id="2" creationId="{F84C86F3-DA51-F012-B62D-5124A687DDFF}"/>
          </ac:spMkLst>
        </pc:spChg>
        <pc:spChg chg="del">
          <ac:chgData name="yashrealmec15@gmail.com" userId="96ecc678ac4d3d61" providerId="LiveId" clId="{CEA96446-A1CD-4E5A-A99B-98A86C788EAC}" dt="2024-06-17T05:28:28.571" v="1659" actId="478"/>
          <ac:spMkLst>
            <pc:docMk/>
            <pc:sldMk cId="1401770751" sldId="732"/>
            <ac:spMk id="3" creationId="{02630FFC-71DD-484B-1B1D-4CAA9D25CB40}"/>
          </ac:spMkLst>
        </pc:spChg>
        <pc:spChg chg="add mod">
          <ac:chgData name="yashrealmec15@gmail.com" userId="96ecc678ac4d3d61" providerId="LiveId" clId="{CEA96446-A1CD-4E5A-A99B-98A86C788EAC}" dt="2024-06-17T05:29:00.743" v="1665" actId="108"/>
          <ac:spMkLst>
            <pc:docMk/>
            <pc:sldMk cId="1401770751" sldId="732"/>
            <ac:spMk id="4" creationId="{262A5AE6-137B-0060-6365-308E7DA487D2}"/>
          </ac:spMkLst>
        </pc:spChg>
        <pc:picChg chg="del">
          <ac:chgData name="yashrealmec15@gmail.com" userId="96ecc678ac4d3d61" providerId="LiveId" clId="{CEA96446-A1CD-4E5A-A99B-98A86C788EAC}" dt="2024-06-17T05:28:30.630" v="1660" actId="478"/>
          <ac:picMkLst>
            <pc:docMk/>
            <pc:sldMk cId="1401770751" sldId="732"/>
            <ac:picMk id="5" creationId="{AB2D6B07-8C07-D4BE-FDF7-784BD612F886}"/>
          </ac:picMkLst>
        </pc:picChg>
        <pc:picChg chg="add del mod">
          <ac:chgData name="yashrealmec15@gmail.com" userId="96ecc678ac4d3d61" providerId="LiveId" clId="{CEA96446-A1CD-4E5A-A99B-98A86C788EAC}" dt="2024-06-17T05:29:07.671" v="1666" actId="478"/>
          <ac:picMkLst>
            <pc:docMk/>
            <pc:sldMk cId="1401770751" sldId="732"/>
            <ac:picMk id="6" creationId="{E1825A27-042E-EDF5-6FEF-343C88F4482A}"/>
          </ac:picMkLst>
        </pc:picChg>
      </pc:sldChg>
      <pc:sldChg chg="addSp delSp modSp new mod modAnim">
        <pc:chgData name="yashrealmec15@gmail.com" userId="96ecc678ac4d3d61" providerId="LiveId" clId="{CEA96446-A1CD-4E5A-A99B-98A86C788EAC}" dt="2024-06-17T05:31:37.743" v="1681" actId="1076"/>
        <pc:sldMkLst>
          <pc:docMk/>
          <pc:sldMk cId="2422599647" sldId="733"/>
        </pc:sldMkLst>
        <pc:spChg chg="del">
          <ac:chgData name="yashrealmec15@gmail.com" userId="96ecc678ac4d3d61" providerId="LiveId" clId="{CEA96446-A1CD-4E5A-A99B-98A86C788EAC}" dt="2024-06-17T05:29:21.244" v="1668" actId="478"/>
          <ac:spMkLst>
            <pc:docMk/>
            <pc:sldMk cId="2422599647" sldId="733"/>
            <ac:spMk id="2" creationId="{9525FF40-C2D5-3E58-C39B-368E4BF082EC}"/>
          </ac:spMkLst>
        </pc:spChg>
        <pc:picChg chg="add del mod">
          <ac:chgData name="yashrealmec15@gmail.com" userId="96ecc678ac4d3d61" providerId="LiveId" clId="{CEA96446-A1CD-4E5A-A99B-98A86C788EAC}" dt="2024-06-17T05:31:17.201" v="1676" actId="478"/>
          <ac:picMkLst>
            <pc:docMk/>
            <pc:sldMk cId="2422599647" sldId="733"/>
            <ac:picMk id="4" creationId="{3241BB0D-06FD-BE27-9E8A-AB89FC440E41}"/>
          </ac:picMkLst>
        </pc:picChg>
        <pc:picChg chg="add mod">
          <ac:chgData name="yashrealmec15@gmail.com" userId="96ecc678ac4d3d61" providerId="LiveId" clId="{CEA96446-A1CD-4E5A-A99B-98A86C788EAC}" dt="2024-06-17T05:31:37.743" v="1681" actId="1076"/>
          <ac:picMkLst>
            <pc:docMk/>
            <pc:sldMk cId="2422599647" sldId="733"/>
            <ac:picMk id="5" creationId="{2FB87344-810C-B912-C202-A50923B2F790}"/>
          </ac:picMkLst>
        </pc:picChg>
        <pc:picChg chg="add">
          <ac:chgData name="yashrealmec15@gmail.com" userId="96ecc678ac4d3d61" providerId="LiveId" clId="{CEA96446-A1CD-4E5A-A99B-98A86C788EAC}" dt="2024-06-17T05:31:18.555" v="1677"/>
          <ac:picMkLst>
            <pc:docMk/>
            <pc:sldMk cId="2422599647" sldId="733"/>
            <ac:picMk id="1026" creationId="{4E69406E-4438-1EF4-7DE6-DAE614669189}"/>
          </ac:picMkLst>
        </pc:picChg>
      </pc:sldChg>
      <pc:sldChg chg="addSp delSp modSp add mod ord delAnim modAnim">
        <pc:chgData name="yashrealmec15@gmail.com" userId="96ecc678ac4d3d61" providerId="LiveId" clId="{CEA96446-A1CD-4E5A-A99B-98A86C788EAC}" dt="2024-06-17T05:34:28.095" v="1702"/>
        <pc:sldMkLst>
          <pc:docMk/>
          <pc:sldMk cId="2363113778" sldId="734"/>
        </pc:sldMkLst>
        <pc:spChg chg="mod">
          <ac:chgData name="yashrealmec15@gmail.com" userId="96ecc678ac4d3d61" providerId="LiveId" clId="{CEA96446-A1CD-4E5A-A99B-98A86C788EAC}" dt="2024-06-17T05:32:18.372" v="1691" actId="20577"/>
          <ac:spMkLst>
            <pc:docMk/>
            <pc:sldMk cId="2363113778" sldId="734"/>
            <ac:spMk id="2" creationId="{F84C86F3-DA51-F012-B62D-5124A687DDFF}"/>
          </ac:spMkLst>
        </pc:spChg>
        <pc:spChg chg="add mod">
          <ac:chgData name="yashrealmec15@gmail.com" userId="96ecc678ac4d3d61" providerId="LiveId" clId="{CEA96446-A1CD-4E5A-A99B-98A86C788EAC}" dt="2024-06-17T05:33:01.788" v="1698" actId="20577"/>
          <ac:spMkLst>
            <pc:docMk/>
            <pc:sldMk cId="2363113778" sldId="734"/>
            <ac:spMk id="3" creationId="{E0FA75DD-42D7-73F0-914B-E92D0842B055}"/>
          </ac:spMkLst>
        </pc:spChg>
        <pc:spChg chg="del">
          <ac:chgData name="yashrealmec15@gmail.com" userId="96ecc678ac4d3d61" providerId="LiveId" clId="{CEA96446-A1CD-4E5A-A99B-98A86C788EAC}" dt="2024-06-17T05:32:22.824" v="1692" actId="478"/>
          <ac:spMkLst>
            <pc:docMk/>
            <pc:sldMk cId="2363113778" sldId="734"/>
            <ac:spMk id="4" creationId="{262A5AE6-137B-0060-6365-308E7DA487D2}"/>
          </ac:spMkLst>
        </pc:spChg>
        <pc:picChg chg="add mod">
          <ac:chgData name="yashrealmec15@gmail.com" userId="96ecc678ac4d3d61" providerId="LiveId" clId="{CEA96446-A1CD-4E5A-A99B-98A86C788EAC}" dt="2024-06-17T05:33:10.538" v="1700" actId="1076"/>
          <ac:picMkLst>
            <pc:docMk/>
            <pc:sldMk cId="2363113778" sldId="734"/>
            <ac:picMk id="5" creationId="{1E56BBDC-E2E7-AE9B-288D-F48E83B92047}"/>
          </ac:picMkLst>
        </pc:picChg>
        <pc:picChg chg="add mod">
          <ac:chgData name="yashrealmec15@gmail.com" userId="96ecc678ac4d3d61" providerId="LiveId" clId="{CEA96446-A1CD-4E5A-A99B-98A86C788EAC}" dt="2024-06-17T05:34:28.095" v="1702"/>
          <ac:picMkLst>
            <pc:docMk/>
            <pc:sldMk cId="2363113778" sldId="734"/>
            <ac:picMk id="6" creationId="{821FA49E-487B-818B-8237-1092B15C29DC}"/>
          </ac:picMkLst>
        </pc:picChg>
      </pc:sldChg>
      <pc:sldChg chg="addSp delSp modSp add mod delAnim modAnim">
        <pc:chgData name="yashrealmec15@gmail.com" userId="96ecc678ac4d3d61" providerId="LiveId" clId="{CEA96446-A1CD-4E5A-A99B-98A86C788EAC}" dt="2024-06-17T05:36:08.081" v="1719"/>
        <pc:sldMkLst>
          <pc:docMk/>
          <pc:sldMk cId="1076002583" sldId="735"/>
        </pc:sldMkLst>
        <pc:spChg chg="mod">
          <ac:chgData name="yashrealmec15@gmail.com" userId="96ecc678ac4d3d61" providerId="LiveId" clId="{CEA96446-A1CD-4E5A-A99B-98A86C788EAC}" dt="2024-06-17T05:34:53.995" v="1707" actId="20577"/>
          <ac:spMkLst>
            <pc:docMk/>
            <pc:sldMk cId="1076002583" sldId="735"/>
            <ac:spMk id="2" creationId="{F84C86F3-DA51-F012-B62D-5124A687DDFF}"/>
          </ac:spMkLst>
        </pc:spChg>
        <pc:spChg chg="del">
          <ac:chgData name="yashrealmec15@gmail.com" userId="96ecc678ac4d3d61" providerId="LiveId" clId="{CEA96446-A1CD-4E5A-A99B-98A86C788EAC}" dt="2024-06-17T05:35:11.316" v="1708" actId="478"/>
          <ac:spMkLst>
            <pc:docMk/>
            <pc:sldMk cId="1076002583" sldId="735"/>
            <ac:spMk id="3" creationId="{E0FA75DD-42D7-73F0-914B-E92D0842B055}"/>
          </ac:spMkLst>
        </pc:spChg>
        <pc:spChg chg="add mod">
          <ac:chgData name="yashrealmec15@gmail.com" userId="96ecc678ac4d3d61" providerId="LiveId" clId="{CEA96446-A1CD-4E5A-A99B-98A86C788EAC}" dt="2024-06-17T05:35:35.260" v="1713" actId="113"/>
          <ac:spMkLst>
            <pc:docMk/>
            <pc:sldMk cId="1076002583" sldId="735"/>
            <ac:spMk id="4" creationId="{BEA6B7D5-A1ED-D1F6-EE4F-49B4F13BB09B}"/>
          </ac:spMkLst>
        </pc:spChg>
        <pc:picChg chg="del">
          <ac:chgData name="yashrealmec15@gmail.com" userId="96ecc678ac4d3d61" providerId="LiveId" clId="{CEA96446-A1CD-4E5A-A99B-98A86C788EAC}" dt="2024-06-17T05:35:12.713" v="1709" actId="478"/>
          <ac:picMkLst>
            <pc:docMk/>
            <pc:sldMk cId="1076002583" sldId="735"/>
            <ac:picMk id="5" creationId="{1E56BBDC-E2E7-AE9B-288D-F48E83B92047}"/>
          </ac:picMkLst>
        </pc:picChg>
        <pc:picChg chg="del">
          <ac:chgData name="yashrealmec15@gmail.com" userId="96ecc678ac4d3d61" providerId="LiveId" clId="{CEA96446-A1CD-4E5A-A99B-98A86C788EAC}" dt="2024-06-17T05:35:14.288" v="1710" actId="478"/>
          <ac:picMkLst>
            <pc:docMk/>
            <pc:sldMk cId="1076002583" sldId="735"/>
            <ac:picMk id="6" creationId="{821FA49E-487B-818B-8237-1092B15C29DC}"/>
          </ac:picMkLst>
        </pc:picChg>
        <pc:picChg chg="add mod">
          <ac:chgData name="yashrealmec15@gmail.com" userId="96ecc678ac4d3d61" providerId="LiveId" clId="{CEA96446-A1CD-4E5A-A99B-98A86C788EAC}" dt="2024-06-17T05:35:46.380" v="1715" actId="1076"/>
          <ac:picMkLst>
            <pc:docMk/>
            <pc:sldMk cId="1076002583" sldId="735"/>
            <ac:picMk id="7" creationId="{109BD1DB-78F9-A5F8-C572-765543CB144B}"/>
          </ac:picMkLst>
        </pc:picChg>
        <pc:picChg chg="add mod">
          <ac:chgData name="yashrealmec15@gmail.com" userId="96ecc678ac4d3d61" providerId="LiveId" clId="{CEA96446-A1CD-4E5A-A99B-98A86C788EAC}" dt="2024-06-17T05:36:08.081" v="1719"/>
          <ac:picMkLst>
            <pc:docMk/>
            <pc:sldMk cId="1076002583" sldId="735"/>
            <ac:picMk id="8" creationId="{4782A381-345F-DD23-93EB-CD15B1C2FC78}"/>
          </ac:picMkLst>
        </pc:picChg>
      </pc:sldChg>
      <pc:sldChg chg="addSp delSp modSp add mod delAnim modAnim">
        <pc:chgData name="yashrealmec15@gmail.com" userId="96ecc678ac4d3d61" providerId="LiveId" clId="{CEA96446-A1CD-4E5A-A99B-98A86C788EAC}" dt="2024-06-17T05:37:43.563" v="1749" actId="962"/>
        <pc:sldMkLst>
          <pc:docMk/>
          <pc:sldMk cId="3572287114" sldId="736"/>
        </pc:sldMkLst>
        <pc:spChg chg="mod">
          <ac:chgData name="yashrealmec15@gmail.com" userId="96ecc678ac4d3d61" providerId="LiveId" clId="{CEA96446-A1CD-4E5A-A99B-98A86C788EAC}" dt="2024-06-17T05:36:35.938" v="1737" actId="20577"/>
          <ac:spMkLst>
            <pc:docMk/>
            <pc:sldMk cId="3572287114" sldId="736"/>
            <ac:spMk id="2" creationId="{F84C86F3-DA51-F012-B62D-5124A687DDFF}"/>
          </ac:spMkLst>
        </pc:spChg>
        <pc:spChg chg="add mod">
          <ac:chgData name="yashrealmec15@gmail.com" userId="96ecc678ac4d3d61" providerId="LiveId" clId="{CEA96446-A1CD-4E5A-A99B-98A86C788EAC}" dt="2024-06-17T05:37:26.393" v="1744" actId="20577"/>
          <ac:spMkLst>
            <pc:docMk/>
            <pc:sldMk cId="3572287114" sldId="736"/>
            <ac:spMk id="3" creationId="{DDEC1120-370D-FEEF-3F32-A0182977628D}"/>
          </ac:spMkLst>
        </pc:spChg>
        <pc:spChg chg="del">
          <ac:chgData name="yashrealmec15@gmail.com" userId="96ecc678ac4d3d61" providerId="LiveId" clId="{CEA96446-A1CD-4E5A-A99B-98A86C788EAC}" dt="2024-06-17T05:36:40.465" v="1738" actId="478"/>
          <ac:spMkLst>
            <pc:docMk/>
            <pc:sldMk cId="3572287114" sldId="736"/>
            <ac:spMk id="4" creationId="{BEA6B7D5-A1ED-D1F6-EE4F-49B4F13BB09B}"/>
          </ac:spMkLst>
        </pc:spChg>
        <pc:picChg chg="add mod">
          <ac:chgData name="yashrealmec15@gmail.com" userId="96ecc678ac4d3d61" providerId="LiveId" clId="{CEA96446-A1CD-4E5A-A99B-98A86C788EAC}" dt="2024-06-17T05:37:35.884" v="1746" actId="1076"/>
          <ac:picMkLst>
            <pc:docMk/>
            <pc:sldMk cId="3572287114" sldId="736"/>
            <ac:picMk id="5" creationId="{C6501F5A-D69B-F1B4-3455-90AE911C1FF1}"/>
          </ac:picMkLst>
        </pc:picChg>
        <pc:picChg chg="add mod">
          <ac:chgData name="yashrealmec15@gmail.com" userId="96ecc678ac4d3d61" providerId="LiveId" clId="{CEA96446-A1CD-4E5A-A99B-98A86C788EAC}" dt="2024-06-17T05:37:43.563" v="1749" actId="962"/>
          <ac:picMkLst>
            <pc:docMk/>
            <pc:sldMk cId="3572287114" sldId="736"/>
            <ac:picMk id="6" creationId="{66009C30-023F-7B0E-8156-C486D13239EF}"/>
          </ac:picMkLst>
        </pc:picChg>
        <pc:picChg chg="del">
          <ac:chgData name="yashrealmec15@gmail.com" userId="96ecc678ac4d3d61" providerId="LiveId" clId="{CEA96446-A1CD-4E5A-A99B-98A86C788EAC}" dt="2024-06-17T05:36:42.167" v="1739" actId="478"/>
          <ac:picMkLst>
            <pc:docMk/>
            <pc:sldMk cId="3572287114" sldId="736"/>
            <ac:picMk id="7" creationId="{109BD1DB-78F9-A5F8-C572-765543CB144B}"/>
          </ac:picMkLst>
        </pc:picChg>
        <pc:picChg chg="del">
          <ac:chgData name="yashrealmec15@gmail.com" userId="96ecc678ac4d3d61" providerId="LiveId" clId="{CEA96446-A1CD-4E5A-A99B-98A86C788EAC}" dt="2024-06-17T05:36:44.029" v="1740" actId="478"/>
          <ac:picMkLst>
            <pc:docMk/>
            <pc:sldMk cId="3572287114" sldId="736"/>
            <ac:picMk id="8" creationId="{4782A381-345F-DD23-93EB-CD15B1C2FC78}"/>
          </ac:picMkLst>
        </pc:picChg>
      </pc:sldChg>
      <pc:sldChg chg="addSp delSp modSp add mod delAnim modAnim">
        <pc:chgData name="yashrealmec15@gmail.com" userId="96ecc678ac4d3d61" providerId="LiveId" clId="{CEA96446-A1CD-4E5A-A99B-98A86C788EAC}" dt="2024-06-17T05:41:05.476" v="1770"/>
        <pc:sldMkLst>
          <pc:docMk/>
          <pc:sldMk cId="519440035" sldId="737"/>
        </pc:sldMkLst>
        <pc:spChg chg="mod">
          <ac:chgData name="yashrealmec15@gmail.com" userId="96ecc678ac4d3d61" providerId="LiveId" clId="{CEA96446-A1CD-4E5A-A99B-98A86C788EAC}" dt="2024-06-17T05:38:46.429" v="1754" actId="20577"/>
          <ac:spMkLst>
            <pc:docMk/>
            <pc:sldMk cId="519440035" sldId="737"/>
            <ac:spMk id="2" creationId="{F84C86F3-DA51-F012-B62D-5124A687DDFF}"/>
          </ac:spMkLst>
        </pc:spChg>
        <pc:spChg chg="del">
          <ac:chgData name="yashrealmec15@gmail.com" userId="96ecc678ac4d3d61" providerId="LiveId" clId="{CEA96446-A1CD-4E5A-A99B-98A86C788EAC}" dt="2024-06-17T05:38:59.955" v="1755" actId="478"/>
          <ac:spMkLst>
            <pc:docMk/>
            <pc:sldMk cId="519440035" sldId="737"/>
            <ac:spMk id="3" creationId="{DDEC1120-370D-FEEF-3F32-A0182977628D}"/>
          </ac:spMkLst>
        </pc:spChg>
        <pc:spChg chg="add mod">
          <ac:chgData name="yashrealmec15@gmail.com" userId="96ecc678ac4d3d61" providerId="LiveId" clId="{CEA96446-A1CD-4E5A-A99B-98A86C788EAC}" dt="2024-06-17T05:40:07.507" v="1764" actId="14100"/>
          <ac:spMkLst>
            <pc:docMk/>
            <pc:sldMk cId="519440035" sldId="737"/>
            <ac:spMk id="4" creationId="{D3D61535-CBCA-BDFB-6705-06DACF3D533F}"/>
          </ac:spMkLst>
        </pc:spChg>
        <pc:picChg chg="del">
          <ac:chgData name="yashrealmec15@gmail.com" userId="96ecc678ac4d3d61" providerId="LiveId" clId="{CEA96446-A1CD-4E5A-A99B-98A86C788EAC}" dt="2024-06-17T05:39:02.147" v="1756" actId="478"/>
          <ac:picMkLst>
            <pc:docMk/>
            <pc:sldMk cId="519440035" sldId="737"/>
            <ac:picMk id="5" creationId="{C6501F5A-D69B-F1B4-3455-90AE911C1FF1}"/>
          </ac:picMkLst>
        </pc:picChg>
        <pc:picChg chg="del">
          <ac:chgData name="yashrealmec15@gmail.com" userId="96ecc678ac4d3d61" providerId="LiveId" clId="{CEA96446-A1CD-4E5A-A99B-98A86C788EAC}" dt="2024-06-17T05:39:03.519" v="1757" actId="478"/>
          <ac:picMkLst>
            <pc:docMk/>
            <pc:sldMk cId="519440035" sldId="737"/>
            <ac:picMk id="6" creationId="{66009C30-023F-7B0E-8156-C486D13239EF}"/>
          </ac:picMkLst>
        </pc:picChg>
        <pc:picChg chg="add mod">
          <ac:chgData name="yashrealmec15@gmail.com" userId="96ecc678ac4d3d61" providerId="LiveId" clId="{CEA96446-A1CD-4E5A-A99B-98A86C788EAC}" dt="2024-06-17T05:40:33.959" v="1766" actId="1076"/>
          <ac:picMkLst>
            <pc:docMk/>
            <pc:sldMk cId="519440035" sldId="737"/>
            <ac:picMk id="7" creationId="{AB1D18A6-0E61-8CE6-A2BC-48A2775C6539}"/>
          </ac:picMkLst>
        </pc:picChg>
        <pc:picChg chg="add mod">
          <ac:chgData name="yashrealmec15@gmail.com" userId="96ecc678ac4d3d61" providerId="LiveId" clId="{CEA96446-A1CD-4E5A-A99B-98A86C788EAC}" dt="2024-06-17T05:41:05.476" v="1770"/>
          <ac:picMkLst>
            <pc:docMk/>
            <pc:sldMk cId="519440035" sldId="737"/>
            <ac:picMk id="8" creationId="{C72F33AA-9E2D-0C59-356B-46292A3C0937}"/>
          </ac:picMkLst>
        </pc:picChg>
      </pc:sldChg>
      <pc:sldChg chg="addSp delSp modSp add mod delAnim modAnim">
        <pc:chgData name="yashrealmec15@gmail.com" userId="96ecc678ac4d3d61" providerId="LiveId" clId="{CEA96446-A1CD-4E5A-A99B-98A86C788EAC}" dt="2024-06-17T05:43:26.212" v="1788" actId="1076"/>
        <pc:sldMkLst>
          <pc:docMk/>
          <pc:sldMk cId="2659263192" sldId="738"/>
        </pc:sldMkLst>
        <pc:spChg chg="mod">
          <ac:chgData name="yashrealmec15@gmail.com" userId="96ecc678ac4d3d61" providerId="LiveId" clId="{CEA96446-A1CD-4E5A-A99B-98A86C788EAC}" dt="2024-06-17T05:41:16.425" v="1776" actId="20577"/>
          <ac:spMkLst>
            <pc:docMk/>
            <pc:sldMk cId="2659263192" sldId="738"/>
            <ac:spMk id="2" creationId="{F84C86F3-DA51-F012-B62D-5124A687DDFF}"/>
          </ac:spMkLst>
        </pc:spChg>
        <pc:spChg chg="add mod">
          <ac:chgData name="yashrealmec15@gmail.com" userId="96ecc678ac4d3d61" providerId="LiveId" clId="{CEA96446-A1CD-4E5A-A99B-98A86C788EAC}" dt="2024-06-17T05:43:15.514" v="1786" actId="20577"/>
          <ac:spMkLst>
            <pc:docMk/>
            <pc:sldMk cId="2659263192" sldId="738"/>
            <ac:spMk id="3" creationId="{48FE5373-2F26-5805-443B-38F5592E801E}"/>
          </ac:spMkLst>
        </pc:spChg>
        <pc:spChg chg="del">
          <ac:chgData name="yashrealmec15@gmail.com" userId="96ecc678ac4d3d61" providerId="LiveId" clId="{CEA96446-A1CD-4E5A-A99B-98A86C788EAC}" dt="2024-06-17T05:42:14.658" v="1777" actId="478"/>
          <ac:spMkLst>
            <pc:docMk/>
            <pc:sldMk cId="2659263192" sldId="738"/>
            <ac:spMk id="4" creationId="{D3D61535-CBCA-BDFB-6705-06DACF3D533F}"/>
          </ac:spMkLst>
        </pc:spChg>
        <pc:picChg chg="add mod">
          <ac:chgData name="yashrealmec15@gmail.com" userId="96ecc678ac4d3d61" providerId="LiveId" clId="{CEA96446-A1CD-4E5A-A99B-98A86C788EAC}" dt="2024-06-17T05:43:26.212" v="1788" actId="1076"/>
          <ac:picMkLst>
            <pc:docMk/>
            <pc:sldMk cId="2659263192" sldId="738"/>
            <ac:picMk id="5" creationId="{7B7E1992-7505-ACE9-A784-78191BA6FEE1}"/>
          </ac:picMkLst>
        </pc:picChg>
        <pc:picChg chg="del">
          <ac:chgData name="yashrealmec15@gmail.com" userId="96ecc678ac4d3d61" providerId="LiveId" clId="{CEA96446-A1CD-4E5A-A99B-98A86C788EAC}" dt="2024-06-17T05:42:17.806" v="1779" actId="478"/>
          <ac:picMkLst>
            <pc:docMk/>
            <pc:sldMk cId="2659263192" sldId="738"/>
            <ac:picMk id="7" creationId="{AB1D18A6-0E61-8CE6-A2BC-48A2775C6539}"/>
          </ac:picMkLst>
        </pc:picChg>
        <pc:picChg chg="del">
          <ac:chgData name="yashrealmec15@gmail.com" userId="96ecc678ac4d3d61" providerId="LiveId" clId="{CEA96446-A1CD-4E5A-A99B-98A86C788EAC}" dt="2024-06-17T05:42:16.153" v="1778" actId="478"/>
          <ac:picMkLst>
            <pc:docMk/>
            <pc:sldMk cId="2659263192" sldId="738"/>
            <ac:picMk id="8" creationId="{C72F33AA-9E2D-0C59-356B-46292A3C0937}"/>
          </ac:picMkLst>
        </pc:picChg>
      </pc:sldChg>
      <pc:sldChg chg="addSp delSp modSp add mod delAnim modAnim">
        <pc:chgData name="yashrealmec15@gmail.com" userId="96ecc678ac4d3d61" providerId="LiveId" clId="{CEA96446-A1CD-4E5A-A99B-98A86C788EAC}" dt="2024-06-17T05:45:14.463" v="1803" actId="1076"/>
        <pc:sldMkLst>
          <pc:docMk/>
          <pc:sldMk cId="3349794593" sldId="739"/>
        </pc:sldMkLst>
        <pc:spChg chg="mod">
          <ac:chgData name="yashrealmec15@gmail.com" userId="96ecc678ac4d3d61" providerId="LiveId" clId="{CEA96446-A1CD-4E5A-A99B-98A86C788EAC}" dt="2024-06-17T05:44:03.369" v="1795" actId="20577"/>
          <ac:spMkLst>
            <pc:docMk/>
            <pc:sldMk cId="3349794593" sldId="739"/>
            <ac:spMk id="2" creationId="{F84C86F3-DA51-F012-B62D-5124A687DDFF}"/>
          </ac:spMkLst>
        </pc:spChg>
        <pc:spChg chg="del">
          <ac:chgData name="yashrealmec15@gmail.com" userId="96ecc678ac4d3d61" providerId="LiveId" clId="{CEA96446-A1CD-4E5A-A99B-98A86C788EAC}" dt="2024-06-17T05:44:09.233" v="1796" actId="478"/>
          <ac:spMkLst>
            <pc:docMk/>
            <pc:sldMk cId="3349794593" sldId="739"/>
            <ac:spMk id="3" creationId="{48FE5373-2F26-5805-443B-38F5592E801E}"/>
          </ac:spMkLst>
        </pc:spChg>
        <pc:spChg chg="add mod">
          <ac:chgData name="yashrealmec15@gmail.com" userId="96ecc678ac4d3d61" providerId="LiveId" clId="{CEA96446-A1CD-4E5A-A99B-98A86C788EAC}" dt="2024-06-17T05:44:39.856" v="1800" actId="113"/>
          <ac:spMkLst>
            <pc:docMk/>
            <pc:sldMk cId="3349794593" sldId="739"/>
            <ac:spMk id="4" creationId="{0E6AEC17-B4B3-6E58-69FF-1268A6F38274}"/>
          </ac:spMkLst>
        </pc:spChg>
        <pc:picChg chg="del">
          <ac:chgData name="yashrealmec15@gmail.com" userId="96ecc678ac4d3d61" providerId="LiveId" clId="{CEA96446-A1CD-4E5A-A99B-98A86C788EAC}" dt="2024-06-17T05:44:10.816" v="1797" actId="478"/>
          <ac:picMkLst>
            <pc:docMk/>
            <pc:sldMk cId="3349794593" sldId="739"/>
            <ac:picMk id="5" creationId="{7B7E1992-7505-ACE9-A784-78191BA6FEE1}"/>
          </ac:picMkLst>
        </pc:picChg>
        <pc:picChg chg="add mod">
          <ac:chgData name="yashrealmec15@gmail.com" userId="96ecc678ac4d3d61" providerId="LiveId" clId="{CEA96446-A1CD-4E5A-A99B-98A86C788EAC}" dt="2024-06-17T05:45:14.463" v="1803" actId="1076"/>
          <ac:picMkLst>
            <pc:docMk/>
            <pc:sldMk cId="3349794593" sldId="739"/>
            <ac:picMk id="6" creationId="{0A13B8C7-2FB8-F660-2D59-6F40BEABAD06}"/>
          </ac:picMkLst>
        </pc:picChg>
      </pc:sldChg>
      <pc:sldChg chg="add del">
        <pc:chgData name="yashrealmec15@gmail.com" userId="96ecc678ac4d3d61" providerId="LiveId" clId="{CEA96446-A1CD-4E5A-A99B-98A86C788EAC}" dt="2024-06-17T07:37:03.047" v="2446" actId="47"/>
        <pc:sldMkLst>
          <pc:docMk/>
          <pc:sldMk cId="3829729848" sldId="740"/>
        </pc:sldMkLst>
      </pc:sldChg>
      <pc:sldChg chg="addSp delSp modSp add mod ord addAnim delAnim modAnim">
        <pc:chgData name="yashrealmec15@gmail.com" userId="96ecc678ac4d3d61" providerId="LiveId" clId="{CEA96446-A1CD-4E5A-A99B-98A86C788EAC}" dt="2024-06-17T05:48:36.104" v="1871" actId="20577"/>
        <pc:sldMkLst>
          <pc:docMk/>
          <pc:sldMk cId="747303867" sldId="741"/>
        </pc:sldMkLst>
        <pc:spChg chg="mod">
          <ac:chgData name="yashrealmec15@gmail.com" userId="96ecc678ac4d3d61" providerId="LiveId" clId="{CEA96446-A1CD-4E5A-A99B-98A86C788EAC}" dt="2024-06-17T05:48:36.104" v="1871" actId="20577"/>
          <ac:spMkLst>
            <pc:docMk/>
            <pc:sldMk cId="747303867" sldId="741"/>
            <ac:spMk id="2" creationId="{F84C86F3-DA51-F012-B62D-5124A687DDFF}"/>
          </ac:spMkLst>
        </pc:spChg>
        <pc:spChg chg="add del mod">
          <ac:chgData name="yashrealmec15@gmail.com" userId="96ecc678ac4d3d61" providerId="LiveId" clId="{CEA96446-A1CD-4E5A-A99B-98A86C788EAC}" dt="2024-06-17T05:48:34.272" v="1870" actId="478"/>
          <ac:spMkLst>
            <pc:docMk/>
            <pc:sldMk cId="747303867" sldId="741"/>
            <ac:spMk id="3" creationId="{5F679708-C7C7-692D-0F4C-CCC42E4C6C90}"/>
          </ac:spMkLst>
        </pc:spChg>
        <pc:spChg chg="del">
          <ac:chgData name="yashrealmec15@gmail.com" userId="96ecc678ac4d3d61" providerId="LiveId" clId="{CEA96446-A1CD-4E5A-A99B-98A86C788EAC}" dt="2024-06-17T05:46:24.909" v="1833" actId="478"/>
          <ac:spMkLst>
            <pc:docMk/>
            <pc:sldMk cId="747303867" sldId="741"/>
            <ac:spMk id="4" creationId="{0E6AEC17-B4B3-6E58-69FF-1268A6F38274}"/>
          </ac:spMkLst>
        </pc:spChg>
        <pc:spChg chg="add mod">
          <ac:chgData name="yashrealmec15@gmail.com" userId="96ecc678ac4d3d61" providerId="LiveId" clId="{CEA96446-A1CD-4E5A-A99B-98A86C788EAC}" dt="2024-06-17T05:48:33.973" v="1869"/>
          <ac:spMkLst>
            <pc:docMk/>
            <pc:sldMk cId="747303867" sldId="741"/>
            <ac:spMk id="5" creationId="{11AC669F-746F-5A9F-DA24-CE798C3563E3}"/>
          </ac:spMkLst>
        </pc:spChg>
        <pc:picChg chg="del">
          <ac:chgData name="yashrealmec15@gmail.com" userId="96ecc678ac4d3d61" providerId="LiveId" clId="{CEA96446-A1CD-4E5A-A99B-98A86C788EAC}" dt="2024-06-17T05:46:26.576" v="1834" actId="478"/>
          <ac:picMkLst>
            <pc:docMk/>
            <pc:sldMk cId="747303867" sldId="741"/>
            <ac:picMk id="6" creationId="{0A13B8C7-2FB8-F660-2D59-6F40BEABAD06}"/>
          </ac:picMkLst>
        </pc:picChg>
        <pc:picChg chg="add mod">
          <ac:chgData name="yashrealmec15@gmail.com" userId="96ecc678ac4d3d61" providerId="LiveId" clId="{CEA96446-A1CD-4E5A-A99B-98A86C788EAC}" dt="2024-06-17T05:48:32.812" v="1866" actId="1076"/>
          <ac:picMkLst>
            <pc:docMk/>
            <pc:sldMk cId="747303867" sldId="741"/>
            <ac:picMk id="7" creationId="{11EF51A9-7D29-A4CA-06CF-06083445C012}"/>
          </ac:picMkLst>
        </pc:picChg>
      </pc:sldChg>
      <pc:sldChg chg="addSp delSp modSp add mod delAnim modAnim">
        <pc:chgData name="yashrealmec15@gmail.com" userId="96ecc678ac4d3d61" providerId="LiveId" clId="{CEA96446-A1CD-4E5A-A99B-98A86C788EAC}" dt="2024-06-17T05:49:17.711" v="1887" actId="1076"/>
        <pc:sldMkLst>
          <pc:docMk/>
          <pc:sldMk cId="216686708" sldId="742"/>
        </pc:sldMkLst>
        <pc:spChg chg="mod">
          <ac:chgData name="yashrealmec15@gmail.com" userId="96ecc678ac4d3d61" providerId="LiveId" clId="{CEA96446-A1CD-4E5A-A99B-98A86C788EAC}" dt="2024-06-17T05:48:52.363" v="1882" actId="20577"/>
          <ac:spMkLst>
            <pc:docMk/>
            <pc:sldMk cId="216686708" sldId="742"/>
            <ac:spMk id="2" creationId="{F84C86F3-DA51-F012-B62D-5124A687DDFF}"/>
          </ac:spMkLst>
        </pc:spChg>
        <pc:spChg chg="del">
          <ac:chgData name="yashrealmec15@gmail.com" userId="96ecc678ac4d3d61" providerId="LiveId" clId="{CEA96446-A1CD-4E5A-A99B-98A86C788EAC}" dt="2024-06-17T05:48:54.749" v="1883" actId="478"/>
          <ac:spMkLst>
            <pc:docMk/>
            <pc:sldMk cId="216686708" sldId="742"/>
            <ac:spMk id="3" creationId="{5F679708-C7C7-692D-0F4C-CCC42E4C6C90}"/>
          </ac:spMkLst>
        </pc:spChg>
        <pc:spChg chg="add mod">
          <ac:chgData name="yashrealmec15@gmail.com" userId="96ecc678ac4d3d61" providerId="LiveId" clId="{CEA96446-A1CD-4E5A-A99B-98A86C788EAC}" dt="2024-06-17T05:49:08.483" v="1885" actId="108"/>
          <ac:spMkLst>
            <pc:docMk/>
            <pc:sldMk cId="216686708" sldId="742"/>
            <ac:spMk id="4" creationId="{AB04855B-9796-E25D-4EE2-65E0EDEA07DD}"/>
          </ac:spMkLst>
        </pc:spChg>
        <pc:picChg chg="add mod">
          <ac:chgData name="yashrealmec15@gmail.com" userId="96ecc678ac4d3d61" providerId="LiveId" clId="{CEA96446-A1CD-4E5A-A99B-98A86C788EAC}" dt="2024-06-17T05:49:17.711" v="1887" actId="1076"/>
          <ac:picMkLst>
            <pc:docMk/>
            <pc:sldMk cId="216686708" sldId="742"/>
            <ac:picMk id="5" creationId="{5209B8D6-AF47-A504-9664-C94027E25536}"/>
          </ac:picMkLst>
        </pc:picChg>
      </pc:sldChg>
      <pc:sldChg chg="addSp delSp modSp add mod delAnim modAnim">
        <pc:chgData name="yashrealmec15@gmail.com" userId="96ecc678ac4d3d61" providerId="LiveId" clId="{CEA96446-A1CD-4E5A-A99B-98A86C788EAC}" dt="2024-06-17T05:53:00.603" v="2135" actId="113"/>
        <pc:sldMkLst>
          <pc:docMk/>
          <pc:sldMk cId="635014593" sldId="743"/>
        </pc:sldMkLst>
        <pc:spChg chg="mod">
          <ac:chgData name="yashrealmec15@gmail.com" userId="96ecc678ac4d3d61" providerId="LiveId" clId="{CEA96446-A1CD-4E5A-A99B-98A86C788EAC}" dt="2024-06-17T05:50:50.691" v="1942" actId="20577"/>
          <ac:spMkLst>
            <pc:docMk/>
            <pc:sldMk cId="635014593" sldId="743"/>
            <ac:spMk id="2" creationId="{F84C86F3-DA51-F012-B62D-5124A687DDFF}"/>
          </ac:spMkLst>
        </pc:spChg>
        <pc:spChg chg="add mod">
          <ac:chgData name="yashrealmec15@gmail.com" userId="96ecc678ac4d3d61" providerId="LiveId" clId="{CEA96446-A1CD-4E5A-A99B-98A86C788EAC}" dt="2024-06-17T05:53:00.603" v="2135" actId="113"/>
          <ac:spMkLst>
            <pc:docMk/>
            <pc:sldMk cId="635014593" sldId="743"/>
            <ac:spMk id="3" creationId="{AB390351-51AE-6386-185D-00F2E131B32B}"/>
          </ac:spMkLst>
        </pc:spChg>
        <pc:spChg chg="del">
          <ac:chgData name="yashrealmec15@gmail.com" userId="96ecc678ac4d3d61" providerId="LiveId" clId="{CEA96446-A1CD-4E5A-A99B-98A86C788EAC}" dt="2024-06-17T05:50:54.044" v="1943" actId="478"/>
          <ac:spMkLst>
            <pc:docMk/>
            <pc:sldMk cId="635014593" sldId="743"/>
            <ac:spMk id="4" creationId="{AB04855B-9796-E25D-4EE2-65E0EDEA07DD}"/>
          </ac:spMkLst>
        </pc:spChg>
        <pc:picChg chg="del">
          <ac:chgData name="yashrealmec15@gmail.com" userId="96ecc678ac4d3d61" providerId="LiveId" clId="{CEA96446-A1CD-4E5A-A99B-98A86C788EAC}" dt="2024-06-17T05:50:56.002" v="1944" actId="478"/>
          <ac:picMkLst>
            <pc:docMk/>
            <pc:sldMk cId="635014593" sldId="743"/>
            <ac:picMk id="5" creationId="{5209B8D6-AF47-A504-9664-C94027E25536}"/>
          </ac:picMkLst>
        </pc:picChg>
      </pc:sldChg>
      <pc:sldChg chg="add ord">
        <pc:chgData name="yashrealmec15@gmail.com" userId="96ecc678ac4d3d61" providerId="LiveId" clId="{CEA96446-A1CD-4E5A-A99B-98A86C788EAC}" dt="2024-06-17T06:52:51.891" v="2274"/>
        <pc:sldMkLst>
          <pc:docMk/>
          <pc:sldMk cId="3813672006" sldId="744"/>
        </pc:sldMkLst>
      </pc:sldChg>
      <pc:sldChg chg="modSp add ord">
        <pc:chgData name="yashrealmec15@gmail.com" userId="96ecc678ac4d3d61" providerId="LiveId" clId="{CEA96446-A1CD-4E5A-A99B-98A86C788EAC}" dt="2024-06-17T06:54:05.527" v="2291" actId="20577"/>
        <pc:sldMkLst>
          <pc:docMk/>
          <pc:sldMk cId="1522563926" sldId="745"/>
        </pc:sldMkLst>
        <pc:spChg chg="mod">
          <ac:chgData name="yashrealmec15@gmail.com" userId="96ecc678ac4d3d61" providerId="LiveId" clId="{CEA96446-A1CD-4E5A-A99B-98A86C788EAC}" dt="2024-06-17T06:54:05.527" v="2291" actId="20577"/>
          <ac:spMkLst>
            <pc:docMk/>
            <pc:sldMk cId="1522563926" sldId="745"/>
            <ac:spMk id="2" creationId="{6A6A7D09-5AE8-1B80-5788-7810E161878F}"/>
          </ac:spMkLst>
        </pc:spChg>
      </pc:sldChg>
      <pc:sldChg chg="modSp add ord">
        <pc:chgData name="yashrealmec15@gmail.com" userId="96ecc678ac4d3d61" providerId="LiveId" clId="{CEA96446-A1CD-4E5A-A99B-98A86C788EAC}" dt="2024-06-17T06:55:15.466" v="2299" actId="20577"/>
        <pc:sldMkLst>
          <pc:docMk/>
          <pc:sldMk cId="2162126078" sldId="746"/>
        </pc:sldMkLst>
        <pc:spChg chg="mod">
          <ac:chgData name="yashrealmec15@gmail.com" userId="96ecc678ac4d3d61" providerId="LiveId" clId="{CEA96446-A1CD-4E5A-A99B-98A86C788EAC}" dt="2024-06-17T06:55:15.466" v="2299" actId="20577"/>
          <ac:spMkLst>
            <pc:docMk/>
            <pc:sldMk cId="2162126078" sldId="746"/>
            <ac:spMk id="2" creationId="{6A6A7D09-5AE8-1B80-5788-7810E161878F}"/>
          </ac:spMkLst>
        </pc:spChg>
      </pc:sldChg>
      <pc:sldChg chg="add ord">
        <pc:chgData name="yashrealmec15@gmail.com" userId="96ecc678ac4d3d61" providerId="LiveId" clId="{CEA96446-A1CD-4E5A-A99B-98A86C788EAC}" dt="2024-06-17T07:04:22.038" v="2302"/>
        <pc:sldMkLst>
          <pc:docMk/>
          <pc:sldMk cId="827958338" sldId="747"/>
        </pc:sldMkLst>
      </pc:sldChg>
      <pc:sldChg chg="addSp modSp add mod modAnim">
        <pc:chgData name="yashrealmec15@gmail.com" userId="96ecc678ac4d3d61" providerId="LiveId" clId="{CEA96446-A1CD-4E5A-A99B-98A86C788EAC}" dt="2024-06-17T07:07:14.116" v="2313" actId="1076"/>
        <pc:sldMkLst>
          <pc:docMk/>
          <pc:sldMk cId="3579759125" sldId="748"/>
        </pc:sldMkLst>
        <pc:spChg chg="mod">
          <ac:chgData name="yashrealmec15@gmail.com" userId="96ecc678ac4d3d61" providerId="LiveId" clId="{CEA96446-A1CD-4E5A-A99B-98A86C788EAC}" dt="2024-06-17T07:07:07.894" v="2311" actId="20577"/>
          <ac:spMkLst>
            <pc:docMk/>
            <pc:sldMk cId="3579759125" sldId="748"/>
            <ac:spMk id="4" creationId="{E6AA7A3C-680C-37BD-5BBC-99FF5D151BE9}"/>
          </ac:spMkLst>
        </pc:spChg>
        <pc:picChg chg="add mod">
          <ac:chgData name="yashrealmec15@gmail.com" userId="96ecc678ac4d3d61" providerId="LiveId" clId="{CEA96446-A1CD-4E5A-A99B-98A86C788EAC}" dt="2024-06-17T07:07:14.116" v="2313" actId="1076"/>
          <ac:picMkLst>
            <pc:docMk/>
            <pc:sldMk cId="3579759125" sldId="748"/>
            <ac:picMk id="7" creationId="{5C962402-ED99-8D2E-1EF6-EB72B277B12E}"/>
          </ac:picMkLst>
        </pc:picChg>
      </pc:sldChg>
      <pc:sldChg chg="addSp delSp modSp add mod delAnim modAnim">
        <pc:chgData name="yashrealmec15@gmail.com" userId="96ecc678ac4d3d61" providerId="LiveId" clId="{CEA96446-A1CD-4E5A-A99B-98A86C788EAC}" dt="2024-06-17T07:09:17.439" v="2328" actId="1076"/>
        <pc:sldMkLst>
          <pc:docMk/>
          <pc:sldMk cId="2258481202" sldId="749"/>
        </pc:sldMkLst>
        <pc:spChg chg="mod">
          <ac:chgData name="yashrealmec15@gmail.com" userId="96ecc678ac4d3d61" providerId="LiveId" clId="{CEA96446-A1CD-4E5A-A99B-98A86C788EAC}" dt="2024-06-17T07:08:57.360" v="2326" actId="20577"/>
          <ac:spMkLst>
            <pc:docMk/>
            <pc:sldMk cId="2258481202" sldId="749"/>
            <ac:spMk id="4" creationId="{0DF65A96-A259-D565-D573-6FD6A42571A6}"/>
          </ac:spMkLst>
        </pc:spChg>
        <pc:picChg chg="add mod">
          <ac:chgData name="yashrealmec15@gmail.com" userId="96ecc678ac4d3d61" providerId="LiveId" clId="{CEA96446-A1CD-4E5A-A99B-98A86C788EAC}" dt="2024-06-17T07:09:17.439" v="2328" actId="1076"/>
          <ac:picMkLst>
            <pc:docMk/>
            <pc:sldMk cId="2258481202" sldId="749"/>
            <ac:picMk id="6" creationId="{24A7A227-DF8A-41E2-C84C-4B5880B2157A}"/>
          </ac:picMkLst>
        </pc:picChg>
        <pc:picChg chg="del">
          <ac:chgData name="yashrealmec15@gmail.com" userId="96ecc678ac4d3d61" providerId="LiveId" clId="{CEA96446-A1CD-4E5A-A99B-98A86C788EAC}" dt="2024-06-17T07:08:42.238" v="2315" actId="478"/>
          <ac:picMkLst>
            <pc:docMk/>
            <pc:sldMk cId="2258481202" sldId="749"/>
            <ac:picMk id="14" creationId="{16D93BE2-151B-A35A-0053-C43B9D95721B}"/>
          </ac:picMkLst>
        </pc:picChg>
      </pc:sldChg>
      <pc:sldChg chg="addSp modSp add mod modAnim">
        <pc:chgData name="yashrealmec15@gmail.com" userId="96ecc678ac4d3d61" providerId="LiveId" clId="{CEA96446-A1CD-4E5A-A99B-98A86C788EAC}" dt="2024-06-17T07:11:27.304" v="2366" actId="1076"/>
        <pc:sldMkLst>
          <pc:docMk/>
          <pc:sldMk cId="3493363092" sldId="750"/>
        </pc:sldMkLst>
        <pc:spChg chg="mod">
          <ac:chgData name="yashrealmec15@gmail.com" userId="96ecc678ac4d3d61" providerId="LiveId" clId="{CEA96446-A1CD-4E5A-A99B-98A86C788EAC}" dt="2024-06-17T07:10:06.392" v="2364" actId="20577"/>
          <ac:spMkLst>
            <pc:docMk/>
            <pc:sldMk cId="3493363092" sldId="750"/>
            <ac:spMk id="3" creationId="{78329813-FC4B-837A-6009-56416DA3E5D4}"/>
          </ac:spMkLst>
        </pc:spChg>
        <pc:picChg chg="add mod">
          <ac:chgData name="yashrealmec15@gmail.com" userId="96ecc678ac4d3d61" providerId="LiveId" clId="{CEA96446-A1CD-4E5A-A99B-98A86C788EAC}" dt="2024-06-17T07:11:27.304" v="2366" actId="1076"/>
          <ac:picMkLst>
            <pc:docMk/>
            <pc:sldMk cId="3493363092" sldId="750"/>
            <ac:picMk id="6" creationId="{21C9A74D-B13C-EF66-3C81-89017448A19B}"/>
          </ac:picMkLst>
        </pc:picChg>
      </pc:sldChg>
      <pc:sldChg chg="addSp modSp add mod modAnim">
        <pc:chgData name="yashrealmec15@gmail.com" userId="96ecc678ac4d3d61" providerId="LiveId" clId="{CEA96446-A1CD-4E5A-A99B-98A86C788EAC}" dt="2024-06-17T07:13:03.808" v="2384" actId="1076"/>
        <pc:sldMkLst>
          <pc:docMk/>
          <pc:sldMk cId="1666478947" sldId="751"/>
        </pc:sldMkLst>
        <pc:spChg chg="mod">
          <ac:chgData name="yashrealmec15@gmail.com" userId="96ecc678ac4d3d61" providerId="LiveId" clId="{CEA96446-A1CD-4E5A-A99B-98A86C788EAC}" dt="2024-06-17T07:12:08.747" v="2381" actId="20577"/>
          <ac:spMkLst>
            <pc:docMk/>
            <pc:sldMk cId="1666478947" sldId="751"/>
            <ac:spMk id="3" creationId="{0265B900-8585-41A0-8248-6131967F2D5C}"/>
          </ac:spMkLst>
        </pc:spChg>
        <pc:picChg chg="add mod">
          <ac:chgData name="yashrealmec15@gmail.com" userId="96ecc678ac4d3d61" providerId="LiveId" clId="{CEA96446-A1CD-4E5A-A99B-98A86C788EAC}" dt="2024-06-17T07:13:03.808" v="2384" actId="1076"/>
          <ac:picMkLst>
            <pc:docMk/>
            <pc:sldMk cId="1666478947" sldId="751"/>
            <ac:picMk id="6" creationId="{52F57DA7-3A9D-16AB-BFD4-3FE57715851D}"/>
          </ac:picMkLst>
        </pc:picChg>
      </pc:sldChg>
      <pc:sldChg chg="addSp modSp add mod modAnim">
        <pc:chgData name="yashrealmec15@gmail.com" userId="96ecc678ac4d3d61" providerId="LiveId" clId="{CEA96446-A1CD-4E5A-A99B-98A86C788EAC}" dt="2024-06-17T07:14:31.252" v="2392" actId="1076"/>
        <pc:sldMkLst>
          <pc:docMk/>
          <pc:sldMk cId="3858936243" sldId="752"/>
        </pc:sldMkLst>
        <pc:spChg chg="mod">
          <ac:chgData name="yashrealmec15@gmail.com" userId="96ecc678ac4d3d61" providerId="LiveId" clId="{CEA96446-A1CD-4E5A-A99B-98A86C788EAC}" dt="2024-06-17T07:13:38.165" v="2390" actId="20577"/>
          <ac:spMkLst>
            <pc:docMk/>
            <pc:sldMk cId="3858936243" sldId="752"/>
            <ac:spMk id="4" creationId="{DF3AE576-C029-86F8-F472-EBB788C9A2C0}"/>
          </ac:spMkLst>
        </pc:spChg>
        <pc:picChg chg="add mod">
          <ac:chgData name="yashrealmec15@gmail.com" userId="96ecc678ac4d3d61" providerId="LiveId" clId="{CEA96446-A1CD-4E5A-A99B-98A86C788EAC}" dt="2024-06-17T07:14:31.252" v="2392" actId="1076"/>
          <ac:picMkLst>
            <pc:docMk/>
            <pc:sldMk cId="3858936243" sldId="752"/>
            <ac:picMk id="6" creationId="{4C32A914-342F-F117-AC15-C39A725C761B}"/>
          </ac:picMkLst>
        </pc:picChg>
      </pc:sldChg>
      <pc:sldChg chg="addSp delSp modSp add mod delAnim modAnim">
        <pc:chgData name="yashrealmec15@gmail.com" userId="96ecc678ac4d3d61" providerId="LiveId" clId="{CEA96446-A1CD-4E5A-A99B-98A86C788EAC}" dt="2024-06-17T07:16:54.125" v="2402" actId="1076"/>
        <pc:sldMkLst>
          <pc:docMk/>
          <pc:sldMk cId="1609095659" sldId="753"/>
        </pc:sldMkLst>
        <pc:spChg chg="mod">
          <ac:chgData name="yashrealmec15@gmail.com" userId="96ecc678ac4d3d61" providerId="LiveId" clId="{CEA96446-A1CD-4E5A-A99B-98A86C788EAC}" dt="2024-06-17T07:16:08.565" v="2400" actId="113"/>
          <ac:spMkLst>
            <pc:docMk/>
            <pc:sldMk cId="1609095659" sldId="753"/>
            <ac:spMk id="3" creationId="{1454BF0A-2796-17EF-7A23-FE9CD577EC01}"/>
          </ac:spMkLst>
        </pc:spChg>
        <pc:picChg chg="del">
          <ac:chgData name="yashrealmec15@gmail.com" userId="96ecc678ac4d3d61" providerId="LiveId" clId="{CEA96446-A1CD-4E5A-A99B-98A86C788EAC}" dt="2024-06-17T07:15:47.890" v="2395" actId="478"/>
          <ac:picMkLst>
            <pc:docMk/>
            <pc:sldMk cId="1609095659" sldId="753"/>
            <ac:picMk id="6" creationId="{E17C760B-8966-7F42-DF74-A0D87BBD6444}"/>
          </ac:picMkLst>
        </pc:picChg>
        <pc:picChg chg="add mod">
          <ac:chgData name="yashrealmec15@gmail.com" userId="96ecc678ac4d3d61" providerId="LiveId" clId="{CEA96446-A1CD-4E5A-A99B-98A86C788EAC}" dt="2024-06-17T07:16:54.125" v="2402" actId="1076"/>
          <ac:picMkLst>
            <pc:docMk/>
            <pc:sldMk cId="1609095659" sldId="753"/>
            <ac:picMk id="7" creationId="{7A0AAAAC-7409-96E2-0BF6-C6A9C6F45423}"/>
          </ac:picMkLst>
        </pc:picChg>
      </pc:sldChg>
      <pc:sldChg chg="addSp delSp modSp add mod delAnim modAnim">
        <pc:chgData name="yashrealmec15@gmail.com" userId="96ecc678ac4d3d61" providerId="LiveId" clId="{CEA96446-A1CD-4E5A-A99B-98A86C788EAC}" dt="2024-06-17T07:19:20.691" v="2413" actId="20577"/>
        <pc:sldMkLst>
          <pc:docMk/>
          <pc:sldMk cId="2351109913" sldId="754"/>
        </pc:sldMkLst>
        <pc:spChg chg="mod">
          <ac:chgData name="yashrealmec15@gmail.com" userId="96ecc678ac4d3d61" providerId="LiveId" clId="{CEA96446-A1CD-4E5A-A99B-98A86C788EAC}" dt="2024-06-17T07:19:20.691" v="2413" actId="20577"/>
          <ac:spMkLst>
            <pc:docMk/>
            <pc:sldMk cId="2351109913" sldId="754"/>
            <ac:spMk id="2" creationId="{F84C86F3-DA51-F012-B62D-5124A687DDFF}"/>
          </ac:spMkLst>
        </pc:spChg>
        <pc:spChg chg="add mod">
          <ac:chgData name="yashrealmec15@gmail.com" userId="96ecc678ac4d3d61" providerId="LiveId" clId="{CEA96446-A1CD-4E5A-A99B-98A86C788EAC}" dt="2024-06-17T07:19:09.360" v="2411" actId="1076"/>
          <ac:spMkLst>
            <pc:docMk/>
            <pc:sldMk cId="2351109913" sldId="754"/>
            <ac:spMk id="3" creationId="{C78F2613-C2ED-677E-7247-70FD6BC3524F}"/>
          </ac:spMkLst>
        </pc:spChg>
        <pc:spChg chg="del">
          <ac:chgData name="yashrealmec15@gmail.com" userId="96ecc678ac4d3d61" providerId="LiveId" clId="{CEA96446-A1CD-4E5A-A99B-98A86C788EAC}" dt="2024-06-17T07:18:31.715" v="2405" actId="478"/>
          <ac:spMkLst>
            <pc:docMk/>
            <pc:sldMk cId="2351109913" sldId="754"/>
            <ac:spMk id="4" creationId="{24B9606C-C12D-9197-F817-2CCFE9913BFE}"/>
          </ac:spMkLst>
        </pc:spChg>
      </pc:sldChg>
      <pc:sldChg chg="addSp delSp modSp add del mod delAnim modAnim">
        <pc:chgData name="yashrealmec15@gmail.com" userId="96ecc678ac4d3d61" providerId="LiveId" clId="{CEA96446-A1CD-4E5A-A99B-98A86C788EAC}" dt="2024-06-17T07:36:43.863" v="2445" actId="47"/>
        <pc:sldMkLst>
          <pc:docMk/>
          <pc:sldMk cId="2491874746" sldId="755"/>
        </pc:sldMkLst>
        <pc:spChg chg="mod">
          <ac:chgData name="yashrealmec15@gmail.com" userId="96ecc678ac4d3d61" providerId="LiveId" clId="{CEA96446-A1CD-4E5A-A99B-98A86C788EAC}" dt="2024-06-17T07:23:05.292" v="2421" actId="20577"/>
          <ac:spMkLst>
            <pc:docMk/>
            <pc:sldMk cId="2491874746" sldId="755"/>
            <ac:spMk id="2" creationId="{F84C86F3-DA51-F012-B62D-5124A687DDFF}"/>
          </ac:spMkLst>
        </pc:spChg>
        <pc:spChg chg="del">
          <ac:chgData name="yashrealmec15@gmail.com" userId="96ecc678ac4d3d61" providerId="LiveId" clId="{CEA96446-A1CD-4E5A-A99B-98A86C788EAC}" dt="2024-06-17T07:23:11.569" v="2422" actId="478"/>
          <ac:spMkLst>
            <pc:docMk/>
            <pc:sldMk cId="2491874746" sldId="755"/>
            <ac:spMk id="3" creationId="{F6BD9CF1-C17C-898C-8755-B0786EC18F58}"/>
          </ac:spMkLst>
        </pc:spChg>
        <pc:spChg chg="add del mod">
          <ac:chgData name="yashrealmec15@gmail.com" userId="96ecc678ac4d3d61" providerId="LiveId" clId="{CEA96446-A1CD-4E5A-A99B-98A86C788EAC}" dt="2024-06-17T07:23:15.026" v="2423" actId="478"/>
          <ac:spMkLst>
            <pc:docMk/>
            <pc:sldMk cId="2491874746" sldId="755"/>
            <ac:spMk id="6" creationId="{4EA79B3F-59E8-A63D-4740-7F207E9D12F7}"/>
          </ac:spMkLst>
        </pc:spChg>
        <pc:spChg chg="add mod">
          <ac:chgData name="yashrealmec15@gmail.com" userId="96ecc678ac4d3d61" providerId="LiveId" clId="{CEA96446-A1CD-4E5A-A99B-98A86C788EAC}" dt="2024-06-17T07:26:21.900" v="2431" actId="113"/>
          <ac:spMkLst>
            <pc:docMk/>
            <pc:sldMk cId="2491874746" sldId="755"/>
            <ac:spMk id="7" creationId="{08EDE899-5513-164F-B5DD-7F44E35344D8}"/>
          </ac:spMkLst>
        </pc:spChg>
      </pc:sldChg>
      <pc:sldMasterChg chg="modSldLayout">
        <pc:chgData name="yashrealmec15@gmail.com" userId="96ecc678ac4d3d61" providerId="LiveId" clId="{CEA96446-A1CD-4E5A-A99B-98A86C788EAC}" dt="2024-06-17T07:39:06.256" v="2455" actId="1076"/>
        <pc:sldMasterMkLst>
          <pc:docMk/>
          <pc:sldMasterMk cId="1788353970" sldId="2147483648"/>
        </pc:sldMasterMkLst>
        <pc:sldLayoutChg chg="addSp delSp modSp mod">
          <pc:chgData name="yashrealmec15@gmail.com" userId="96ecc678ac4d3d61" providerId="LiveId" clId="{CEA96446-A1CD-4E5A-A99B-98A86C788EAC}" dt="2024-06-17T07:39:06.256" v="2455" actId="1076"/>
          <pc:sldLayoutMkLst>
            <pc:docMk/>
            <pc:sldMasterMk cId="1788353970" sldId="2147483648"/>
            <pc:sldLayoutMk cId="2916498579" sldId="2147483649"/>
          </pc:sldLayoutMkLst>
          <pc:spChg chg="mod">
            <ac:chgData name="yashrealmec15@gmail.com" userId="96ecc678ac4d3d61" providerId="LiveId" clId="{CEA96446-A1CD-4E5A-A99B-98A86C788EAC}" dt="2024-06-17T07:34:07.042" v="2443" actId="14100"/>
            <ac:spMkLst>
              <pc:docMk/>
              <pc:sldMasterMk cId="1788353970" sldId="2147483648"/>
              <pc:sldLayoutMk cId="2916498579" sldId="2147483649"/>
              <ac:spMk id="7" creationId="{40B25912-FA74-DA0F-51FD-FAC1B13434FA}"/>
            </ac:spMkLst>
          </pc:spChg>
          <pc:picChg chg="del">
            <ac:chgData name="yashrealmec15@gmail.com" userId="96ecc678ac4d3d61" providerId="LiveId" clId="{CEA96446-A1CD-4E5A-A99B-98A86C788EAC}" dt="2024-06-17T07:31:04.027" v="2432" actId="478"/>
            <ac:picMkLst>
              <pc:docMk/>
              <pc:sldMasterMk cId="1788353970" sldId="2147483648"/>
              <pc:sldLayoutMk cId="2916498579" sldId="2147483649"/>
              <ac:picMk id="8" creationId="{4F3C4933-3CDD-5E14-7EAC-C462FEDE3973}"/>
            </ac:picMkLst>
          </pc:picChg>
          <pc:picChg chg="add del mod">
            <ac:chgData name="yashrealmec15@gmail.com" userId="96ecc678ac4d3d61" providerId="LiveId" clId="{CEA96446-A1CD-4E5A-A99B-98A86C788EAC}" dt="2024-06-17T07:38:34.502" v="2450" actId="478"/>
            <ac:picMkLst>
              <pc:docMk/>
              <pc:sldMasterMk cId="1788353970" sldId="2147483648"/>
              <pc:sldLayoutMk cId="2916498579" sldId="2147483649"/>
              <ac:picMk id="1026" creationId="{5C24B1A0-C03B-FE7B-3E42-E4E5E7D87869}"/>
            </ac:picMkLst>
          </pc:picChg>
          <pc:picChg chg="add mod">
            <ac:chgData name="yashrealmec15@gmail.com" userId="96ecc678ac4d3d61" providerId="LiveId" clId="{CEA96446-A1CD-4E5A-A99B-98A86C788EAC}" dt="2024-06-17T07:39:06.256" v="2455" actId="1076"/>
            <ac:picMkLst>
              <pc:docMk/>
              <pc:sldMasterMk cId="1788353970" sldId="2147483648"/>
              <pc:sldLayoutMk cId="2916498579" sldId="2147483649"/>
              <ac:picMk id="1028" creationId="{1FC2430D-7377-B690-8BF5-B888B133E842}"/>
            </ac:picMkLst>
          </pc:picChg>
          <pc:picChg chg="add del mod">
            <ac:chgData name="yashrealmec15@gmail.com" userId="96ecc678ac4d3d61" providerId="LiveId" clId="{CEA96446-A1CD-4E5A-A99B-98A86C788EAC}" dt="2024-06-17T07:31:18.171" v="2436" actId="478"/>
            <ac:picMkLst>
              <pc:docMk/>
              <pc:sldMasterMk cId="1788353970" sldId="2147483648"/>
              <pc:sldLayoutMk cId="2916498579" sldId="2147483649"/>
              <ac:picMk id="6146" creationId="{89705AAA-FDEB-B41E-6ABF-F1381D27DEB4}"/>
            </ac:picMkLst>
          </pc:picChg>
          <pc:picChg chg="add del mod">
            <ac:chgData name="yashrealmec15@gmail.com" userId="96ecc678ac4d3d61" providerId="LiveId" clId="{CEA96446-A1CD-4E5A-A99B-98A86C788EAC}" dt="2024-06-17T07:37:55.234" v="2447" actId="478"/>
            <ac:picMkLst>
              <pc:docMk/>
              <pc:sldMasterMk cId="1788353970" sldId="2147483648"/>
              <pc:sldLayoutMk cId="2916498579" sldId="2147483649"/>
              <ac:picMk id="6148" creationId="{CB33281A-895B-D892-A17B-05F634200C5C}"/>
            </ac:picMkLst>
          </pc:picChg>
        </pc:sldLayoutChg>
      </pc:sldMasterChg>
      <pc:sldMasterChg chg="del delSldLayout">
        <pc:chgData name="yashrealmec15@gmail.com" userId="96ecc678ac4d3d61" providerId="LiveId" clId="{CEA96446-A1CD-4E5A-A99B-98A86C788EAC}" dt="2024-06-16T11:07:47.069" v="1279" actId="47"/>
        <pc:sldMasterMkLst>
          <pc:docMk/>
          <pc:sldMasterMk cId="4101402021" sldId="2147483668"/>
        </pc:sldMasterMkLst>
        <pc:sldLayoutChg chg="del">
          <pc:chgData name="yashrealmec15@gmail.com" userId="96ecc678ac4d3d61" providerId="LiveId" clId="{CEA96446-A1CD-4E5A-A99B-98A86C788EAC}" dt="2024-06-16T11:07:47.069" v="1279" actId="47"/>
          <pc:sldLayoutMkLst>
            <pc:docMk/>
            <pc:sldMasterMk cId="4101402021" sldId="2147483668"/>
            <pc:sldLayoutMk cId="2039449013" sldId="2147483669"/>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960571525" sldId="2147483670"/>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170090241" sldId="2147483671"/>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69242897" sldId="2147483672"/>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722850101" sldId="2147483673"/>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134069200" sldId="2147483674"/>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101631010" sldId="2147483675"/>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23206590" sldId="2147483676"/>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627785423" sldId="2147483677"/>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864297780" sldId="2147483678"/>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8706933" sldId="2147483679"/>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620528421" sldId="2147483680"/>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18693951" sldId="2147483681"/>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272451740" sldId="2147483682"/>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214079781" sldId="2147483683"/>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832253947" sldId="2147483684"/>
          </pc:sldLayoutMkLst>
        </pc:sldLayoutChg>
      </pc:sldMasterChg>
    </pc:docChg>
  </pc:docChgLst>
  <pc:docChgLst>
    <pc:chgData name="Guest User" providerId="Windows Live" clId="Web-{CFFDB32F-3743-4C89-A4CF-4BDCA2FF21A7}"/>
    <pc:docChg chg="modSld">
      <pc:chgData name="Guest User" userId="" providerId="Windows Live" clId="Web-{CFFDB32F-3743-4C89-A4CF-4BDCA2FF21A7}" dt="2024-09-11T12:41:43.982" v="1"/>
      <pc:docMkLst>
        <pc:docMk/>
      </pc:docMkLst>
      <pc:sldChg chg="addAnim">
        <pc:chgData name="Guest User" userId="" providerId="Windows Live" clId="Web-{CFFDB32F-3743-4C89-A4CF-4BDCA2FF21A7}" dt="2024-09-11T12:41:43.982" v="1"/>
        <pc:sldMkLst>
          <pc:docMk/>
          <pc:sldMk cId="3003645963" sldId="771"/>
        </pc:sldMkLst>
      </pc:sldChg>
      <pc:sldChg chg="modAnim">
        <pc:chgData name="Guest User" userId="" providerId="Windows Live" clId="Web-{CFFDB32F-3743-4C89-A4CF-4BDCA2FF21A7}" dt="2024-09-11T12:40:49.512" v="0"/>
        <pc:sldMkLst>
          <pc:docMk/>
          <pc:sldMk cId="2870863580" sldId="8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9/11/2024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1C7662-5951-D64E-9170-BBDD05D1009B}" type="slidenum">
              <a:rPr lang="en-US" smtClean="0"/>
              <a:t>4</a:t>
            </a:fld>
            <a:endParaRPr lang="en-US" dirty="0"/>
          </a:p>
        </p:txBody>
      </p:sp>
    </p:spTree>
    <p:extLst>
      <p:ext uri="{BB962C8B-B14F-4D97-AF65-F5344CB8AC3E}">
        <p14:creationId xmlns:p14="http://schemas.microsoft.com/office/powerpoint/2010/main" val="138987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1C7662-5951-D64E-9170-BBDD05D1009B}" type="slidenum">
              <a:rPr lang="en-US" smtClean="0"/>
              <a:t>5</a:t>
            </a:fld>
            <a:endParaRPr lang="en-US" dirty="0"/>
          </a:p>
        </p:txBody>
      </p:sp>
    </p:spTree>
    <p:extLst>
      <p:ext uri="{BB962C8B-B14F-4D97-AF65-F5344CB8AC3E}">
        <p14:creationId xmlns:p14="http://schemas.microsoft.com/office/powerpoint/2010/main" val="332809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1C7662-5951-D64E-9170-BBDD05D1009B}" type="slidenum">
              <a:rPr lang="en-US" smtClean="0"/>
              <a:t>13</a:t>
            </a:fld>
            <a:endParaRPr lang="en-US" dirty="0"/>
          </a:p>
        </p:txBody>
      </p:sp>
    </p:spTree>
    <p:extLst>
      <p:ext uri="{BB962C8B-B14F-4D97-AF65-F5344CB8AC3E}">
        <p14:creationId xmlns:p14="http://schemas.microsoft.com/office/powerpoint/2010/main" val="423310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1C7662-5951-D64E-9170-BBDD05D1009B}" type="slidenum">
              <a:rPr lang="en-US" smtClean="0"/>
              <a:t>15</a:t>
            </a:fld>
            <a:endParaRPr lang="en-US" dirty="0"/>
          </a:p>
        </p:txBody>
      </p:sp>
    </p:spTree>
    <p:extLst>
      <p:ext uri="{BB962C8B-B14F-4D97-AF65-F5344CB8AC3E}">
        <p14:creationId xmlns:p14="http://schemas.microsoft.com/office/powerpoint/2010/main" val="3898169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rgbClr val="F9A8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rgbClr val="F26E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a:t>Click to edit Master text styles</a:t>
            </a:r>
          </a:p>
        </p:txBody>
      </p:sp>
      <p:sp>
        <p:nvSpPr>
          <p:cNvPr id="7" name="Flowchart: Alternate Process 6">
            <a:extLst>
              <a:ext uri="{FF2B5EF4-FFF2-40B4-BE49-F238E27FC236}">
                <a16:creationId xmlns:a16="http://schemas.microsoft.com/office/drawing/2014/main" id="{40B25912-FA74-DA0F-51FD-FAC1B13434FA}"/>
              </a:ext>
            </a:extLst>
          </p:cNvPr>
          <p:cNvSpPr/>
          <p:nvPr userDrawn="1"/>
        </p:nvSpPr>
        <p:spPr>
          <a:xfrm>
            <a:off x="6803134" y="1403928"/>
            <a:ext cx="3680137" cy="3687882"/>
          </a:xfrm>
          <a:prstGeom prst="flowChartAlternateProcess">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utoShape 4" descr="Data Structure 3D Icon - Free Download Science &amp; Technology 3D Icons |  IconScout">
            <a:extLst>
              <a:ext uri="{FF2B5EF4-FFF2-40B4-BE49-F238E27FC236}">
                <a16:creationId xmlns:a16="http://schemas.microsoft.com/office/drawing/2014/main" id="{F6FF5B9E-D728-E39C-4A10-0B479F93856B}"/>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a:extLst>
              <a:ext uri="{FF2B5EF4-FFF2-40B4-BE49-F238E27FC236}">
                <a16:creationId xmlns:a16="http://schemas.microsoft.com/office/drawing/2014/main" id="{16E1FC20-E831-56D9-6B7E-F4225A44003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3821" t="19082" r="12648"/>
          <a:stretch/>
        </p:blipFill>
        <p:spPr bwMode="auto">
          <a:xfrm>
            <a:off x="7577526" y="2098645"/>
            <a:ext cx="2131352" cy="234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6803612" y="381601"/>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808102" cy="768096"/>
          </a:xfrm>
        </p:spPr>
        <p:txBody>
          <a:bodyPr anchor="t">
            <a:noAutofit/>
          </a:bodyPr>
          <a:lstStyle>
            <a:lvl1pPr>
              <a:defRPr sz="6000">
                <a:latin typeface="Cambria" panose="02040503050406030204" pitchFamily="18" charset="0"/>
                <a:ea typeface="Cambria" panose="02040503050406030204" pitchFamily="18" charset="0"/>
              </a:defRPr>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6180619" y="1281696"/>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795528" y="3922811"/>
            <a:ext cx="5024122" cy="109694"/>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49168" y="1868388"/>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49168" y="2461041"/>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49168" y="3053694"/>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49168" y="364634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49168" y="423900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49168" y="483165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49168" y="542430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488128" y="18124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488128" y="24067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488128" y="300114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488128" y="359550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488128" y="418986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488128" y="47842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488128" y="53785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22368" y="199362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22368" y="258325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22368" y="318234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22368" y="377838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22368" y="4360425"/>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22368" y="4953078"/>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22368" y="556146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10" name="Title 1">
            <a:extLst>
              <a:ext uri="{FF2B5EF4-FFF2-40B4-BE49-F238E27FC236}">
                <a16:creationId xmlns:a16="http://schemas.microsoft.com/office/drawing/2014/main" id="{1C0FECA7-E2D8-6CB7-E7E7-E872990851AE}"/>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3FFAB8A-57D6-651B-38AE-35DF41809091}"/>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3C8D-27F0-CE84-9315-51EF14E98EDA}"/>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ADB9AF-464F-0E38-ECC7-2BFCF136500C}"/>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CA2750-B7C1-CFA2-23B8-59B85BEE3528}"/>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94A7F-FD3E-8325-458B-B4CDDA0DB059}"/>
              </a:ext>
            </a:extLst>
          </p:cNvPr>
          <p:cNvCxnSpPr>
            <a:cxnSpLocks/>
          </p:cNvCxnSpPr>
          <p:nvPr userDrawn="1"/>
        </p:nvCxnSpPr>
        <p:spPr>
          <a:xfrm>
            <a:off x="8247683" y="1383812"/>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A54B56-C23F-3B87-EF9C-67EA31278555}"/>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95009" y="180459"/>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1900084" y="2426660"/>
            <a:ext cx="8391832" cy="2046185"/>
          </a:xfrm>
        </p:spPr>
        <p:txBody>
          <a:bodyPr anchor="t">
            <a:noAutofit/>
          </a:bodyPr>
          <a:lstStyle>
            <a:lvl1pPr algn="ctr">
              <a:lnSpc>
                <a:spcPct val="100000"/>
              </a:lnSpc>
              <a:defRPr sz="6000">
                <a:solidFill>
                  <a:schemeClr val="bg1"/>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648928" y="1444752"/>
            <a:ext cx="10822803" cy="4297680"/>
          </a:xfrm>
        </p:spPr>
        <p:txBody>
          <a:bodyPr>
            <a:noAutofit/>
          </a:bodyPr>
          <a:lstStyle>
            <a:lvl1pPr marL="2286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1pPr>
            <a:lvl2pPr marL="6858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2pPr>
            <a:lvl3pPr marL="11430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3pPr>
            <a:lvl4pPr marL="16002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4pPr>
            <a:lvl5pPr marL="20574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3E9D3B61-5963-1715-E68E-04E8DC8269B3}"/>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174AE1-965C-4101-4E5E-D7A3437BE059}"/>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DDAA0B-EED4-C5FC-EC52-9DE2015A6B0D}"/>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BA4712-6E8B-C341-66AF-5E0CA529D4CE}"/>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504713-49F6-3075-9DB9-1DF938D88DCB}"/>
              </a:ext>
            </a:extLst>
          </p:cNvPr>
          <p:cNvCxnSpPr>
            <a:cxnSpLocks/>
          </p:cNvCxnSpPr>
          <p:nvPr userDrawn="1"/>
        </p:nvCxnSpPr>
        <p:spPr>
          <a:xfrm>
            <a:off x="8257515" y="1387560"/>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233511-5CF9-0557-CB1B-252E8EEFFA29}"/>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r>
              <a:rPr lang="en-US"/>
              <a:t>Click icon to add picture</a:t>
            </a: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a:xfrm>
            <a:off x="786382" y="1782500"/>
            <a:ext cx="6016752" cy="1883664"/>
          </a:xfrm>
        </p:spPr>
        <p:txBody>
          <a:bodyPr/>
          <a:lstStyle/>
          <a:p>
            <a:pPr>
              <a:lnSpc>
                <a:spcPct val="100000"/>
              </a:lnSpc>
            </a:pPr>
            <a:r>
              <a:rPr lang="en-US" sz="6600" dirty="0">
                <a:latin typeface="Cambria" panose="02040503050406030204" pitchFamily="18" charset="0"/>
                <a:ea typeface="Cambria" panose="02040503050406030204" pitchFamily="18" charset="0"/>
              </a:rPr>
              <a:t>Introduction to HTML</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Bhawna Gunwani</a:t>
            </a:r>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r>
              <a:rPr lang="en-US" dirty="0"/>
              <a:t>Corporate Trainer and Consultant</a:t>
            </a:r>
          </a:p>
        </p:txBody>
      </p:sp>
    </p:spTree>
    <p:extLst>
      <p:ext uri="{BB962C8B-B14F-4D97-AF65-F5344CB8AC3E}">
        <p14:creationId xmlns:p14="http://schemas.microsoft.com/office/powerpoint/2010/main" val="38136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What is Doctype?</a:t>
            </a:r>
            <a:endParaRPr lang="en-US" sz="4800" b="1"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10</a:t>
            </a:fld>
            <a:endParaRPr lang="en-US" dirty="0"/>
          </a:p>
        </p:txBody>
      </p:sp>
      <p:sp>
        <p:nvSpPr>
          <p:cNvPr id="3" name="Rectangle 2">
            <a:extLst>
              <a:ext uri="{FF2B5EF4-FFF2-40B4-BE49-F238E27FC236}">
                <a16:creationId xmlns:a16="http://schemas.microsoft.com/office/drawing/2014/main" id="{81C40EAD-6905-EC31-3B08-9C185FFC9166}"/>
              </a:ext>
            </a:extLst>
          </p:cNvPr>
          <p:cNvSpPr/>
          <p:nvPr/>
        </p:nvSpPr>
        <p:spPr>
          <a:xfrm>
            <a:off x="388192" y="1478113"/>
            <a:ext cx="11344275" cy="1685783"/>
          </a:xfrm>
          <a:prstGeom prst="rect">
            <a:avLst/>
          </a:prstGeom>
          <a:ln>
            <a:noFill/>
          </a:ln>
        </p:spPr>
        <p:txBody>
          <a:bodyPr wrap="square">
            <a:spAutoFit/>
          </a:bodyPr>
          <a:lstStyle/>
          <a:p>
            <a:pPr marL="541338" indent="-541338" fontAlgn="base">
              <a:lnSpc>
                <a:spcPct val="150000"/>
              </a:lnSpc>
              <a:buClr>
                <a:schemeClr val="accent4"/>
              </a:buClr>
              <a:buSzPct val="85000"/>
              <a:buFont typeface="Wingdings" panose="05000000000000000000" pitchFamily="2" charset="2"/>
              <a:buChar char="q"/>
              <a:tabLst>
                <a:tab pos="457200" algn="l"/>
                <a:tab pos="511175" algn="l"/>
              </a:tabLst>
              <a:defRPr/>
            </a:pPr>
            <a:r>
              <a:rPr lang="en-US" sz="2400" dirty="0">
                <a:latin typeface="Cambria" panose="02040503050406030204" pitchFamily="18" charset="0"/>
                <a:ea typeface="Cambria" panose="02040503050406030204" pitchFamily="18" charset="0"/>
              </a:rPr>
              <a:t>DOCTYPE (Document Type Declaration) is an instruction at the very beginning of an HTML document that tells the web browser what version of HTML the page is written in. It ensures that the browser renders the page correctly.</a:t>
            </a:r>
            <a:endParaRPr lang="en-GB" sz="2400" dirty="0">
              <a:latin typeface="Cambria" panose="02040503050406030204" pitchFamily="18" charset="0"/>
              <a:ea typeface="Cambria" panose="02040503050406030204" pitchFamily="18" charset="0"/>
            </a:endParaRPr>
          </a:p>
        </p:txBody>
      </p:sp>
      <p:pic>
        <p:nvPicPr>
          <p:cNvPr id="6" name="Picture 5" descr="A computer screen shot of a black background&#10;&#10;Description automatically generated">
            <a:extLst>
              <a:ext uri="{FF2B5EF4-FFF2-40B4-BE49-F238E27FC236}">
                <a16:creationId xmlns:a16="http://schemas.microsoft.com/office/drawing/2014/main" id="{5CBA4F72-4BBE-3F75-B98E-83EE56F3B202}"/>
              </a:ext>
            </a:extLst>
          </p:cNvPr>
          <p:cNvPicPr>
            <a:picLocks noChangeAspect="1"/>
          </p:cNvPicPr>
          <p:nvPr/>
        </p:nvPicPr>
        <p:blipFill>
          <a:blip r:embed="rId2"/>
          <a:srcRect t="14162"/>
          <a:stretch/>
        </p:blipFill>
        <p:spPr>
          <a:xfrm>
            <a:off x="1028278" y="3539530"/>
            <a:ext cx="6828534" cy="2661900"/>
          </a:xfrm>
          <a:prstGeom prst="rect">
            <a:avLst/>
          </a:prstGeom>
        </p:spPr>
      </p:pic>
    </p:spTree>
    <p:extLst>
      <p:ext uri="{BB962C8B-B14F-4D97-AF65-F5344CB8AC3E}">
        <p14:creationId xmlns:p14="http://schemas.microsoft.com/office/powerpoint/2010/main" val="42102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HTML Element</a:t>
            </a:r>
            <a:endParaRPr lang="en-US" sz="4800" b="1"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11</a:t>
            </a:fld>
            <a:endParaRPr lang="en-US" dirty="0"/>
          </a:p>
        </p:txBody>
      </p:sp>
      <p:sp>
        <p:nvSpPr>
          <p:cNvPr id="3" name="Rectangle 2">
            <a:extLst>
              <a:ext uri="{FF2B5EF4-FFF2-40B4-BE49-F238E27FC236}">
                <a16:creationId xmlns:a16="http://schemas.microsoft.com/office/drawing/2014/main" id="{81C40EAD-6905-EC31-3B08-9C185FFC9166}"/>
              </a:ext>
            </a:extLst>
          </p:cNvPr>
          <p:cNvSpPr/>
          <p:nvPr/>
        </p:nvSpPr>
        <p:spPr>
          <a:xfrm>
            <a:off x="388192" y="1478113"/>
            <a:ext cx="11344275" cy="577787"/>
          </a:xfrm>
          <a:prstGeom prst="rect">
            <a:avLst/>
          </a:prstGeom>
          <a:ln>
            <a:noFill/>
          </a:ln>
        </p:spPr>
        <p:txBody>
          <a:bodyPr wrap="square">
            <a:spAutoFit/>
          </a:bodyPr>
          <a:lstStyle/>
          <a:p>
            <a:pPr marL="541338" indent="-541338" fontAlgn="base">
              <a:lnSpc>
                <a:spcPct val="150000"/>
              </a:lnSpc>
              <a:buClr>
                <a:schemeClr val="accent4"/>
              </a:buClr>
              <a:buSzPct val="85000"/>
              <a:buFont typeface="Wingdings" panose="05000000000000000000" pitchFamily="2" charset="2"/>
              <a:buChar char="q"/>
              <a:tabLst>
                <a:tab pos="457200" algn="l"/>
                <a:tab pos="511175" algn="l"/>
              </a:tabLst>
              <a:defRPr/>
            </a:pPr>
            <a:r>
              <a:rPr lang="en-US" sz="2400" dirty="0">
                <a:latin typeface="Cambria" panose="02040503050406030204" pitchFamily="18" charset="0"/>
                <a:ea typeface="Cambria" panose="02040503050406030204" pitchFamily="18" charset="0"/>
              </a:rPr>
              <a:t> The HTML element acts as the root of the document.</a:t>
            </a:r>
            <a:r>
              <a:rPr lang="en-GB" sz="2400" dirty="0">
                <a:latin typeface="Cambria" panose="02040503050406030204" pitchFamily="18" charset="0"/>
                <a:ea typeface="Cambria" panose="02040503050406030204" pitchFamily="18" charset="0"/>
              </a:rPr>
              <a:t> </a:t>
            </a:r>
          </a:p>
        </p:txBody>
      </p:sp>
      <p:pic>
        <p:nvPicPr>
          <p:cNvPr id="8" name="Picture 7" descr="A screen shot of a computer&#10;&#10;Description automatically generated">
            <a:extLst>
              <a:ext uri="{FF2B5EF4-FFF2-40B4-BE49-F238E27FC236}">
                <a16:creationId xmlns:a16="http://schemas.microsoft.com/office/drawing/2014/main" id="{B2F52454-EF0E-A46D-D347-3AC2BF6CE984}"/>
              </a:ext>
            </a:extLst>
          </p:cNvPr>
          <p:cNvPicPr>
            <a:picLocks noChangeAspect="1"/>
          </p:cNvPicPr>
          <p:nvPr/>
        </p:nvPicPr>
        <p:blipFill>
          <a:blip r:embed="rId2"/>
          <a:stretch>
            <a:fillRect/>
          </a:stretch>
        </p:blipFill>
        <p:spPr>
          <a:xfrm>
            <a:off x="1063844" y="2284023"/>
            <a:ext cx="5032156" cy="2289954"/>
          </a:xfrm>
          <a:prstGeom prst="rect">
            <a:avLst/>
          </a:prstGeom>
        </p:spPr>
      </p:pic>
    </p:spTree>
    <p:extLst>
      <p:ext uri="{BB962C8B-B14F-4D97-AF65-F5344CB8AC3E}">
        <p14:creationId xmlns:p14="http://schemas.microsoft.com/office/powerpoint/2010/main" val="6256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Head Element</a:t>
            </a:r>
            <a:endParaRPr lang="en-US" sz="4800" b="1"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12</a:t>
            </a:fld>
            <a:endParaRPr lang="en-US" dirty="0"/>
          </a:p>
        </p:txBody>
      </p:sp>
      <p:sp>
        <p:nvSpPr>
          <p:cNvPr id="3" name="Rectangle 2">
            <a:extLst>
              <a:ext uri="{FF2B5EF4-FFF2-40B4-BE49-F238E27FC236}">
                <a16:creationId xmlns:a16="http://schemas.microsoft.com/office/drawing/2014/main" id="{81C40EAD-6905-EC31-3B08-9C185FFC9166}"/>
              </a:ext>
            </a:extLst>
          </p:cNvPr>
          <p:cNvSpPr/>
          <p:nvPr/>
        </p:nvSpPr>
        <p:spPr>
          <a:xfrm>
            <a:off x="388192" y="1478113"/>
            <a:ext cx="11344275" cy="577787"/>
          </a:xfrm>
          <a:prstGeom prst="rect">
            <a:avLst/>
          </a:prstGeom>
          <a:ln>
            <a:noFill/>
          </a:ln>
        </p:spPr>
        <p:txBody>
          <a:bodyPr wrap="square">
            <a:spAutoFit/>
          </a:bodyPr>
          <a:lstStyle/>
          <a:p>
            <a:pPr marL="541338" indent="-541338" fontAlgn="base">
              <a:lnSpc>
                <a:spcPct val="150000"/>
              </a:lnSpc>
              <a:buClr>
                <a:schemeClr val="accent4"/>
              </a:buClr>
              <a:buSzPct val="85000"/>
              <a:buFont typeface="Wingdings" panose="05000000000000000000" pitchFamily="2" charset="2"/>
              <a:buChar char="q"/>
              <a:tabLst>
                <a:tab pos="457200" algn="l"/>
                <a:tab pos="511175" algn="l"/>
              </a:tabLst>
              <a:defRPr/>
            </a:pPr>
            <a:r>
              <a:rPr lang="en-US" sz="2400" dirty="0">
                <a:latin typeface="Cambria" panose="02040503050406030204" pitchFamily="18" charset="0"/>
                <a:ea typeface="Cambria" panose="02040503050406030204" pitchFamily="18" charset="0"/>
              </a:rPr>
              <a:t>  The HEAD element contains document metadata</a:t>
            </a:r>
            <a:r>
              <a:rPr lang="en-GB" sz="240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p:txBody>
      </p:sp>
      <p:pic>
        <p:nvPicPr>
          <p:cNvPr id="6" name="Picture 5" descr="A computer screen shot of white text&#10;&#10;Description automatically generated">
            <a:extLst>
              <a:ext uri="{FF2B5EF4-FFF2-40B4-BE49-F238E27FC236}">
                <a16:creationId xmlns:a16="http://schemas.microsoft.com/office/drawing/2014/main" id="{9948AA05-ECBF-462E-56E3-85A9C8D9851E}"/>
              </a:ext>
            </a:extLst>
          </p:cNvPr>
          <p:cNvPicPr>
            <a:picLocks noChangeAspect="1"/>
          </p:cNvPicPr>
          <p:nvPr/>
        </p:nvPicPr>
        <p:blipFill>
          <a:blip r:embed="rId2"/>
          <a:stretch>
            <a:fillRect/>
          </a:stretch>
        </p:blipFill>
        <p:spPr>
          <a:xfrm>
            <a:off x="1125416" y="2537543"/>
            <a:ext cx="9519138" cy="2339270"/>
          </a:xfrm>
          <a:prstGeom prst="rect">
            <a:avLst/>
          </a:prstGeom>
        </p:spPr>
      </p:pic>
    </p:spTree>
    <p:extLst>
      <p:ext uri="{BB962C8B-B14F-4D97-AF65-F5344CB8AC3E}">
        <p14:creationId xmlns:p14="http://schemas.microsoft.com/office/powerpoint/2010/main" val="35129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7" name="Picture 6" descr="A pink background with white text&#10;&#10;Description automatically generated">
            <a:extLst>
              <a:ext uri="{FF2B5EF4-FFF2-40B4-BE49-F238E27FC236}">
                <a16:creationId xmlns:a16="http://schemas.microsoft.com/office/drawing/2014/main" id="{E0C8BF5F-B92C-1356-FDFA-307826205558}"/>
              </a:ext>
            </a:extLst>
          </p:cNvPr>
          <p:cNvPicPr>
            <a:picLocks noChangeAspect="1"/>
          </p:cNvPicPr>
          <p:nvPr/>
        </p:nvPicPr>
        <p:blipFill>
          <a:blip r:embed="rId3"/>
          <a:stretch>
            <a:fillRect/>
          </a:stretch>
        </p:blipFill>
        <p:spPr>
          <a:xfrm>
            <a:off x="578161" y="2639241"/>
            <a:ext cx="3953427" cy="1829055"/>
          </a:xfrm>
          <a:prstGeom prst="rect">
            <a:avLst/>
          </a:prstGeom>
        </p:spPr>
      </p:pic>
      <p:pic>
        <p:nvPicPr>
          <p:cNvPr id="9" name="Picture 8" descr="A blue background with white text&#10;&#10;Description automatically generated">
            <a:extLst>
              <a:ext uri="{FF2B5EF4-FFF2-40B4-BE49-F238E27FC236}">
                <a16:creationId xmlns:a16="http://schemas.microsoft.com/office/drawing/2014/main" id="{A738A6EE-ABB1-B90A-7904-0B25DE1AFE43}"/>
              </a:ext>
            </a:extLst>
          </p:cNvPr>
          <p:cNvPicPr>
            <a:picLocks noChangeAspect="1"/>
          </p:cNvPicPr>
          <p:nvPr/>
        </p:nvPicPr>
        <p:blipFill>
          <a:blip r:embed="rId4"/>
          <a:stretch>
            <a:fillRect/>
          </a:stretch>
        </p:blipFill>
        <p:spPr>
          <a:xfrm>
            <a:off x="7522865" y="2673376"/>
            <a:ext cx="3982006" cy="1800476"/>
          </a:xfrm>
          <a:prstGeom prst="rect">
            <a:avLst/>
          </a:prstGeom>
        </p:spPr>
      </p:pic>
      <p:pic>
        <p:nvPicPr>
          <p:cNvPr id="11" name="Picture 10" descr="A yellow background with white text&#10;&#10;Description automatically generated">
            <a:extLst>
              <a:ext uri="{FF2B5EF4-FFF2-40B4-BE49-F238E27FC236}">
                <a16:creationId xmlns:a16="http://schemas.microsoft.com/office/drawing/2014/main" id="{BB0005D3-61FB-30A8-7AE6-E63BD73E116E}"/>
              </a:ext>
            </a:extLst>
          </p:cNvPr>
          <p:cNvPicPr>
            <a:picLocks noChangeAspect="1"/>
          </p:cNvPicPr>
          <p:nvPr/>
        </p:nvPicPr>
        <p:blipFill>
          <a:blip r:embed="rId5"/>
          <a:stretch>
            <a:fillRect/>
          </a:stretch>
        </p:blipFill>
        <p:spPr>
          <a:xfrm>
            <a:off x="4021309" y="3734772"/>
            <a:ext cx="3953427" cy="1819529"/>
          </a:xfrm>
          <a:prstGeom prst="rect">
            <a:avLst/>
          </a:prstGeom>
        </p:spPr>
      </p:pic>
      <p:pic>
        <p:nvPicPr>
          <p:cNvPr id="13" name="Picture 12" descr="A white text on a blue background&#10;&#10;Description automatically generated">
            <a:extLst>
              <a:ext uri="{FF2B5EF4-FFF2-40B4-BE49-F238E27FC236}">
                <a16:creationId xmlns:a16="http://schemas.microsoft.com/office/drawing/2014/main" id="{272C3AFC-860B-4712-7BD9-9E0C771ECC35}"/>
              </a:ext>
            </a:extLst>
          </p:cNvPr>
          <p:cNvPicPr>
            <a:picLocks noChangeAspect="1"/>
          </p:cNvPicPr>
          <p:nvPr/>
        </p:nvPicPr>
        <p:blipFill>
          <a:blip r:embed="rId6"/>
          <a:stretch>
            <a:fillRect/>
          </a:stretch>
        </p:blipFill>
        <p:spPr>
          <a:xfrm>
            <a:off x="7522865" y="4826333"/>
            <a:ext cx="3953427" cy="1810003"/>
          </a:xfrm>
          <a:prstGeom prst="rect">
            <a:avLst/>
          </a:prstGeom>
        </p:spPr>
      </p:pic>
      <p:pic>
        <p:nvPicPr>
          <p:cNvPr id="15" name="Picture 14" descr="A purple background with white text&#10;&#10;Description automatically generated">
            <a:extLst>
              <a:ext uri="{FF2B5EF4-FFF2-40B4-BE49-F238E27FC236}">
                <a16:creationId xmlns:a16="http://schemas.microsoft.com/office/drawing/2014/main" id="{DCF9D5A7-CDDE-287A-11E3-25E190146708}"/>
              </a:ext>
            </a:extLst>
          </p:cNvPr>
          <p:cNvPicPr>
            <a:picLocks noChangeAspect="1"/>
          </p:cNvPicPr>
          <p:nvPr/>
        </p:nvPicPr>
        <p:blipFill>
          <a:blip r:embed="rId7"/>
          <a:stretch>
            <a:fillRect/>
          </a:stretch>
        </p:blipFill>
        <p:spPr>
          <a:xfrm>
            <a:off x="4021309" y="1126665"/>
            <a:ext cx="3972479" cy="1819529"/>
          </a:xfrm>
          <a:prstGeom prst="rect">
            <a:avLst/>
          </a:prstGeom>
        </p:spPr>
      </p:pic>
      <p:pic>
        <p:nvPicPr>
          <p:cNvPr id="17" name="Picture 16" descr="A white text on an orange background&#10;&#10;Description automatically generated">
            <a:extLst>
              <a:ext uri="{FF2B5EF4-FFF2-40B4-BE49-F238E27FC236}">
                <a16:creationId xmlns:a16="http://schemas.microsoft.com/office/drawing/2014/main" id="{9E8F3443-8008-C7EE-1AFB-3A3438096FA1}"/>
              </a:ext>
            </a:extLst>
          </p:cNvPr>
          <p:cNvPicPr>
            <a:picLocks noChangeAspect="1"/>
          </p:cNvPicPr>
          <p:nvPr/>
        </p:nvPicPr>
        <p:blipFill>
          <a:blip r:embed="rId8"/>
          <a:stretch>
            <a:fillRect/>
          </a:stretch>
        </p:blipFill>
        <p:spPr>
          <a:xfrm>
            <a:off x="578161" y="499245"/>
            <a:ext cx="3972479" cy="1819529"/>
          </a:xfrm>
          <a:prstGeom prst="rect">
            <a:avLst/>
          </a:prstGeom>
        </p:spPr>
      </p:pic>
    </p:spTree>
    <p:extLst>
      <p:ext uri="{BB962C8B-B14F-4D97-AF65-F5344CB8AC3E}">
        <p14:creationId xmlns:p14="http://schemas.microsoft.com/office/powerpoint/2010/main" val="23469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Body Element</a:t>
            </a:r>
            <a:endParaRPr lang="en-US" sz="4800" b="1"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14</a:t>
            </a:fld>
            <a:endParaRPr lang="en-US" dirty="0"/>
          </a:p>
        </p:txBody>
      </p:sp>
      <p:sp>
        <p:nvSpPr>
          <p:cNvPr id="3" name="Rectangle 2">
            <a:extLst>
              <a:ext uri="{FF2B5EF4-FFF2-40B4-BE49-F238E27FC236}">
                <a16:creationId xmlns:a16="http://schemas.microsoft.com/office/drawing/2014/main" id="{81C40EAD-6905-EC31-3B08-9C185FFC9166}"/>
              </a:ext>
            </a:extLst>
          </p:cNvPr>
          <p:cNvSpPr/>
          <p:nvPr/>
        </p:nvSpPr>
        <p:spPr>
          <a:xfrm>
            <a:off x="388192" y="1478113"/>
            <a:ext cx="11344275" cy="577787"/>
          </a:xfrm>
          <a:prstGeom prst="rect">
            <a:avLst/>
          </a:prstGeom>
          <a:ln>
            <a:noFill/>
          </a:ln>
        </p:spPr>
        <p:txBody>
          <a:bodyPr wrap="square">
            <a:spAutoFit/>
          </a:bodyPr>
          <a:lstStyle/>
          <a:p>
            <a:pPr marL="541338" indent="-541338" fontAlgn="base">
              <a:lnSpc>
                <a:spcPct val="150000"/>
              </a:lnSpc>
              <a:buClr>
                <a:schemeClr val="accent4"/>
              </a:buClr>
              <a:buSzPct val="85000"/>
              <a:buFont typeface="Wingdings" panose="05000000000000000000" pitchFamily="2" charset="2"/>
              <a:buChar char="q"/>
              <a:tabLst>
                <a:tab pos="457200" algn="l"/>
                <a:tab pos="511175" algn="l"/>
              </a:tabLst>
              <a:defRPr/>
            </a:pPr>
            <a:r>
              <a:rPr lang="en-US" sz="2400" dirty="0">
                <a:latin typeface="Cambria" panose="02040503050406030204" pitchFamily="18" charset="0"/>
                <a:ea typeface="Cambria" panose="02040503050406030204" pitchFamily="18" charset="0"/>
              </a:rPr>
              <a:t>   The BODY contains the content to be displayed.</a:t>
            </a:r>
          </a:p>
        </p:txBody>
      </p:sp>
      <p:pic>
        <p:nvPicPr>
          <p:cNvPr id="7" name="Picture 6" descr="A black background with white text&#10;&#10;Description automatically generated">
            <a:extLst>
              <a:ext uri="{FF2B5EF4-FFF2-40B4-BE49-F238E27FC236}">
                <a16:creationId xmlns:a16="http://schemas.microsoft.com/office/drawing/2014/main" id="{C9EDC75B-DE68-A607-F36E-282B90DAA1D4}"/>
              </a:ext>
            </a:extLst>
          </p:cNvPr>
          <p:cNvPicPr>
            <a:picLocks noChangeAspect="1"/>
          </p:cNvPicPr>
          <p:nvPr/>
        </p:nvPicPr>
        <p:blipFill>
          <a:blip r:embed="rId2"/>
          <a:stretch>
            <a:fillRect/>
          </a:stretch>
        </p:blipFill>
        <p:spPr>
          <a:xfrm>
            <a:off x="1185706" y="2431577"/>
            <a:ext cx="7996233" cy="2673926"/>
          </a:xfrm>
          <a:prstGeom prst="rect">
            <a:avLst/>
          </a:prstGeom>
        </p:spPr>
      </p:pic>
    </p:spTree>
    <p:extLst>
      <p:ext uri="{BB962C8B-B14F-4D97-AF65-F5344CB8AC3E}">
        <p14:creationId xmlns:p14="http://schemas.microsoft.com/office/powerpoint/2010/main" val="369302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nk background with white text&#10;&#10;Description automatically generated">
            <a:extLst>
              <a:ext uri="{FF2B5EF4-FFF2-40B4-BE49-F238E27FC236}">
                <a16:creationId xmlns:a16="http://schemas.microsoft.com/office/drawing/2014/main" id="{CF9718EB-6CE8-0AB9-9640-2DD92F19C8AF}"/>
              </a:ext>
            </a:extLst>
          </p:cNvPr>
          <p:cNvPicPr>
            <a:picLocks noChangeAspect="1"/>
          </p:cNvPicPr>
          <p:nvPr/>
        </p:nvPicPr>
        <p:blipFill>
          <a:blip r:embed="rId3"/>
          <a:stretch>
            <a:fillRect/>
          </a:stretch>
        </p:blipFill>
        <p:spPr>
          <a:xfrm>
            <a:off x="4119286" y="2520540"/>
            <a:ext cx="3953427" cy="1838582"/>
          </a:xfrm>
          <a:prstGeom prst="rect">
            <a:avLst/>
          </a:prstGeom>
        </p:spPr>
      </p:pic>
      <p:pic>
        <p:nvPicPr>
          <p:cNvPr id="6" name="Picture 5" descr="A green background with white text&#10;&#10;Description automatically generated">
            <a:extLst>
              <a:ext uri="{FF2B5EF4-FFF2-40B4-BE49-F238E27FC236}">
                <a16:creationId xmlns:a16="http://schemas.microsoft.com/office/drawing/2014/main" id="{F3051A45-ECFF-3C1A-418C-C2D0F8BB1361}"/>
              </a:ext>
            </a:extLst>
          </p:cNvPr>
          <p:cNvPicPr>
            <a:picLocks noChangeAspect="1"/>
          </p:cNvPicPr>
          <p:nvPr/>
        </p:nvPicPr>
        <p:blipFill>
          <a:blip r:embed="rId4"/>
          <a:stretch>
            <a:fillRect/>
          </a:stretch>
        </p:blipFill>
        <p:spPr>
          <a:xfrm>
            <a:off x="7917852" y="3748584"/>
            <a:ext cx="3991532" cy="1829055"/>
          </a:xfrm>
          <a:prstGeom prst="rect">
            <a:avLst/>
          </a:prstGeom>
        </p:spPr>
      </p:pic>
      <p:pic>
        <p:nvPicPr>
          <p:cNvPr id="14" name="Picture 13" descr="A yellow background with white text&#10;&#10;Description automatically generated">
            <a:extLst>
              <a:ext uri="{FF2B5EF4-FFF2-40B4-BE49-F238E27FC236}">
                <a16:creationId xmlns:a16="http://schemas.microsoft.com/office/drawing/2014/main" id="{921DA0C2-4051-CD13-263F-794B93CE9D5F}"/>
              </a:ext>
            </a:extLst>
          </p:cNvPr>
          <p:cNvPicPr>
            <a:picLocks noChangeAspect="1"/>
          </p:cNvPicPr>
          <p:nvPr/>
        </p:nvPicPr>
        <p:blipFill>
          <a:blip r:embed="rId5"/>
          <a:stretch>
            <a:fillRect/>
          </a:stretch>
        </p:blipFill>
        <p:spPr>
          <a:xfrm>
            <a:off x="1291274" y="4200437"/>
            <a:ext cx="4001058" cy="1857634"/>
          </a:xfrm>
          <a:prstGeom prst="rect">
            <a:avLst/>
          </a:prstGeom>
        </p:spPr>
      </p:pic>
      <p:pic>
        <p:nvPicPr>
          <p:cNvPr id="18" name="Picture 17" descr="A close up of a sign&#10;&#10;Description automatically generated">
            <a:extLst>
              <a:ext uri="{FF2B5EF4-FFF2-40B4-BE49-F238E27FC236}">
                <a16:creationId xmlns:a16="http://schemas.microsoft.com/office/drawing/2014/main" id="{1E3CFEA5-F743-02AD-E70B-EBDCBE2402C1}"/>
              </a:ext>
            </a:extLst>
          </p:cNvPr>
          <p:cNvPicPr>
            <a:picLocks noChangeAspect="1"/>
          </p:cNvPicPr>
          <p:nvPr/>
        </p:nvPicPr>
        <p:blipFill>
          <a:blip r:embed="rId6"/>
          <a:stretch>
            <a:fillRect/>
          </a:stretch>
        </p:blipFill>
        <p:spPr>
          <a:xfrm>
            <a:off x="6947298" y="821591"/>
            <a:ext cx="3953427" cy="1819529"/>
          </a:xfrm>
          <a:prstGeom prst="rect">
            <a:avLst/>
          </a:prstGeom>
        </p:spPr>
      </p:pic>
      <p:pic>
        <p:nvPicPr>
          <p:cNvPr id="20" name="Picture 19" descr="A blue background with white text&#10;&#10;Description automatically generated">
            <a:extLst>
              <a:ext uri="{FF2B5EF4-FFF2-40B4-BE49-F238E27FC236}">
                <a16:creationId xmlns:a16="http://schemas.microsoft.com/office/drawing/2014/main" id="{705F79D0-92C1-8414-58E7-8CC501B8B066}"/>
              </a:ext>
            </a:extLst>
          </p:cNvPr>
          <p:cNvPicPr>
            <a:picLocks noChangeAspect="1"/>
          </p:cNvPicPr>
          <p:nvPr/>
        </p:nvPicPr>
        <p:blipFill>
          <a:blip r:embed="rId7"/>
          <a:stretch>
            <a:fillRect/>
          </a:stretch>
        </p:blipFill>
        <p:spPr>
          <a:xfrm>
            <a:off x="311197" y="1453225"/>
            <a:ext cx="3962953" cy="1848108"/>
          </a:xfrm>
          <a:prstGeom prst="rect">
            <a:avLst/>
          </a:prstGeom>
        </p:spPr>
      </p:pic>
    </p:spTree>
    <p:extLst>
      <p:ext uri="{BB962C8B-B14F-4D97-AF65-F5344CB8AC3E}">
        <p14:creationId xmlns:p14="http://schemas.microsoft.com/office/powerpoint/2010/main" val="156495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Understanding Text in HTML</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265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Headings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17</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Headings in HTML range from &lt;h1&gt; to &lt;h6&gt;, defining the hierarchy of content.</a:t>
            </a:r>
            <a:r>
              <a:rPr lang="en-GB" sz="2400" dirty="0">
                <a:latin typeface="Cambria" panose="02040503050406030204" pitchFamily="18" charset="0"/>
                <a:ea typeface="Cambria" panose="02040503050406030204" pitchFamily="18" charset="0"/>
              </a:rPr>
              <a:t> </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&lt;h1&gt; is the most important heading, typically used for main titles.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&lt;h6&gt; is the least important, used for subheadings or less significant text.</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Headings help structure content for both readability and SEO.</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They also improve accessibility, enabling readers to navigate the content easily.</a:t>
            </a:r>
          </a:p>
          <a:p>
            <a:pPr marL="541338" indent="-541338">
              <a:lnSpc>
                <a:spcPct val="150000"/>
              </a:lnSpc>
              <a:buSzPct val="85000"/>
              <a:buFont typeface="Wingdings" panose="05000000000000000000" pitchFamily="2" charset="2"/>
              <a:buChar char="q"/>
              <a:defRPr/>
            </a:pPr>
            <a:endParaRPr lang="en-GB" sz="2400" dirty="0">
              <a:latin typeface="Cambria" panose="02040503050406030204" pitchFamily="18" charset="0"/>
              <a:ea typeface="Cambria" panose="02040503050406030204" pitchFamily="18" charset="0"/>
            </a:endParaRPr>
          </a:p>
        </p:txBody>
      </p:sp>
      <p:grpSp>
        <p:nvGrpSpPr>
          <p:cNvPr id="3" name="Group 2">
            <a:extLst>
              <a:ext uri="{FF2B5EF4-FFF2-40B4-BE49-F238E27FC236}">
                <a16:creationId xmlns:a16="http://schemas.microsoft.com/office/drawing/2014/main" id="{20165E44-163F-2A22-4ED2-AAB020EE3185}"/>
              </a:ext>
            </a:extLst>
          </p:cNvPr>
          <p:cNvGrpSpPr/>
          <p:nvPr/>
        </p:nvGrpSpPr>
        <p:grpSpPr>
          <a:xfrm>
            <a:off x="951226" y="4480611"/>
            <a:ext cx="10218208" cy="1772727"/>
            <a:chOff x="415600" y="4483874"/>
            <a:chExt cx="10218208" cy="1772727"/>
          </a:xfrm>
        </p:grpSpPr>
        <p:pic>
          <p:nvPicPr>
            <p:cNvPr id="11" name="Picture 10">
              <a:extLst>
                <a:ext uri="{FF2B5EF4-FFF2-40B4-BE49-F238E27FC236}">
                  <a16:creationId xmlns:a16="http://schemas.microsoft.com/office/drawing/2014/main" id="{A8D5E68A-2866-F464-7A3E-374D729023E0}"/>
                </a:ext>
              </a:extLst>
            </p:cNvPr>
            <p:cNvPicPr>
              <a:picLocks noChangeAspect="1"/>
            </p:cNvPicPr>
            <p:nvPr/>
          </p:nvPicPr>
          <p:blipFill>
            <a:blip r:embed="rId2"/>
            <a:srcRect l="11488" t="2666" r="6112" b="79746"/>
            <a:stretch/>
          </p:blipFill>
          <p:spPr>
            <a:xfrm>
              <a:off x="415600" y="4483874"/>
              <a:ext cx="3386341" cy="939235"/>
            </a:xfrm>
            <a:prstGeom prst="rect">
              <a:avLst/>
            </a:prstGeom>
          </p:spPr>
        </p:pic>
        <p:pic>
          <p:nvPicPr>
            <p:cNvPr id="12" name="Picture 11">
              <a:extLst>
                <a:ext uri="{FF2B5EF4-FFF2-40B4-BE49-F238E27FC236}">
                  <a16:creationId xmlns:a16="http://schemas.microsoft.com/office/drawing/2014/main" id="{D9DBD459-BD35-225A-81AB-23A082A09059}"/>
                </a:ext>
              </a:extLst>
            </p:cNvPr>
            <p:cNvPicPr>
              <a:picLocks noChangeAspect="1"/>
            </p:cNvPicPr>
            <p:nvPr/>
          </p:nvPicPr>
          <p:blipFill>
            <a:blip r:embed="rId2"/>
            <a:srcRect l="19151" t="26291" r="7721" b="60161"/>
            <a:stretch/>
          </p:blipFill>
          <p:spPr>
            <a:xfrm>
              <a:off x="4427058" y="4598434"/>
              <a:ext cx="3005295" cy="723481"/>
            </a:xfrm>
            <a:prstGeom prst="rect">
              <a:avLst/>
            </a:prstGeom>
          </p:spPr>
        </p:pic>
        <p:pic>
          <p:nvPicPr>
            <p:cNvPr id="13" name="Picture 12">
              <a:extLst>
                <a:ext uri="{FF2B5EF4-FFF2-40B4-BE49-F238E27FC236}">
                  <a16:creationId xmlns:a16="http://schemas.microsoft.com/office/drawing/2014/main" id="{15CE34D4-2BB8-C956-8084-5D073E8D322D}"/>
                </a:ext>
              </a:extLst>
            </p:cNvPr>
            <p:cNvPicPr>
              <a:picLocks noChangeAspect="1"/>
            </p:cNvPicPr>
            <p:nvPr/>
          </p:nvPicPr>
          <p:blipFill>
            <a:blip r:embed="rId2"/>
            <a:srcRect l="27506" t="47017" r="7170" b="43199"/>
            <a:stretch/>
          </p:blipFill>
          <p:spPr>
            <a:xfrm>
              <a:off x="7949177" y="4692233"/>
              <a:ext cx="2684631" cy="522515"/>
            </a:xfrm>
            <a:prstGeom prst="rect">
              <a:avLst/>
            </a:prstGeom>
          </p:spPr>
        </p:pic>
        <p:pic>
          <p:nvPicPr>
            <p:cNvPr id="14" name="Picture 13">
              <a:extLst>
                <a:ext uri="{FF2B5EF4-FFF2-40B4-BE49-F238E27FC236}">
                  <a16:creationId xmlns:a16="http://schemas.microsoft.com/office/drawing/2014/main" id="{29C1F1B8-748A-7A5A-C029-FA8D5CB7F258}"/>
                </a:ext>
              </a:extLst>
            </p:cNvPr>
            <p:cNvPicPr>
              <a:picLocks noChangeAspect="1"/>
            </p:cNvPicPr>
            <p:nvPr/>
          </p:nvPicPr>
          <p:blipFill>
            <a:blip r:embed="rId2"/>
            <a:srcRect l="39039" t="63469" r="9127" b="26558"/>
            <a:stretch/>
          </p:blipFill>
          <p:spPr>
            <a:xfrm>
              <a:off x="1043644" y="5724038"/>
              <a:ext cx="2130251" cy="532563"/>
            </a:xfrm>
            <a:prstGeom prst="rect">
              <a:avLst/>
            </a:prstGeom>
          </p:spPr>
        </p:pic>
        <p:pic>
          <p:nvPicPr>
            <p:cNvPr id="15" name="Picture 14">
              <a:extLst>
                <a:ext uri="{FF2B5EF4-FFF2-40B4-BE49-F238E27FC236}">
                  <a16:creationId xmlns:a16="http://schemas.microsoft.com/office/drawing/2014/main" id="{5090A76B-4804-A37C-28F5-DB6157267849}"/>
                </a:ext>
              </a:extLst>
            </p:cNvPr>
            <p:cNvPicPr>
              <a:picLocks noChangeAspect="1"/>
            </p:cNvPicPr>
            <p:nvPr/>
          </p:nvPicPr>
          <p:blipFill>
            <a:blip r:embed="rId2"/>
            <a:srcRect l="48165" t="78919" r="9576" b="12979"/>
            <a:stretch/>
          </p:blipFill>
          <p:spPr>
            <a:xfrm>
              <a:off x="5061336" y="5740194"/>
              <a:ext cx="1736737" cy="432687"/>
            </a:xfrm>
            <a:prstGeom prst="rect">
              <a:avLst/>
            </a:prstGeom>
          </p:spPr>
        </p:pic>
        <p:pic>
          <p:nvPicPr>
            <p:cNvPr id="16" name="Picture 15">
              <a:extLst>
                <a:ext uri="{FF2B5EF4-FFF2-40B4-BE49-F238E27FC236}">
                  <a16:creationId xmlns:a16="http://schemas.microsoft.com/office/drawing/2014/main" id="{D31DD310-2305-8ADE-FCE0-2E86EED71945}"/>
                </a:ext>
              </a:extLst>
            </p:cNvPr>
            <p:cNvPicPr>
              <a:picLocks noChangeAspect="1"/>
            </p:cNvPicPr>
            <p:nvPr/>
          </p:nvPicPr>
          <p:blipFill>
            <a:blip r:embed="rId2"/>
            <a:srcRect l="58286" t="94043" r="5555" b="-945"/>
            <a:stretch/>
          </p:blipFill>
          <p:spPr>
            <a:xfrm>
              <a:off x="8555426" y="5807756"/>
              <a:ext cx="1472131" cy="365125"/>
            </a:xfrm>
            <a:prstGeom prst="rect">
              <a:avLst/>
            </a:prstGeom>
          </p:spPr>
        </p:pic>
      </p:grpSp>
    </p:spTree>
    <p:extLst>
      <p:ext uri="{BB962C8B-B14F-4D97-AF65-F5344CB8AC3E}">
        <p14:creationId xmlns:p14="http://schemas.microsoft.com/office/powerpoint/2010/main" val="30036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Block vs. Inline Elements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18</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568040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dirty="0">
                <a:solidFill>
                  <a:schemeClr val="tx2">
                    <a:lumMod val="50000"/>
                    <a:lumOff val="50000"/>
                  </a:schemeClr>
                </a:solidFill>
                <a:latin typeface="Cambria" panose="02040503050406030204" pitchFamily="18" charset="0"/>
                <a:ea typeface="Cambria" panose="02040503050406030204" pitchFamily="18" charset="0"/>
              </a:rPr>
              <a:t>	</a:t>
            </a:r>
            <a:r>
              <a:rPr lang="en-US" b="1" dirty="0">
                <a:solidFill>
                  <a:schemeClr val="tx2">
                    <a:lumMod val="50000"/>
                    <a:lumOff val="50000"/>
                  </a:schemeClr>
                </a:solidFill>
                <a:latin typeface="Cambria" panose="02040503050406030204" pitchFamily="18" charset="0"/>
                <a:ea typeface="Cambria" panose="02040503050406030204" pitchFamily="18" charset="0"/>
              </a:rPr>
              <a:t>Block elements (e.g. div)</a:t>
            </a:r>
            <a:r>
              <a:rPr lang="en-GB" b="1" dirty="0">
                <a:solidFill>
                  <a:schemeClr val="tx2">
                    <a:lumMod val="50000"/>
                    <a:lumOff val="50000"/>
                  </a:schemeClr>
                </a:solidFill>
                <a:latin typeface="Cambria" panose="02040503050406030204" pitchFamily="18" charset="0"/>
                <a:ea typeface="Cambria" panose="02040503050406030204" pitchFamily="18" charset="0"/>
              </a:rPr>
              <a:t> </a:t>
            </a:r>
            <a:endParaRPr lang="en-GB" sz="2400" b="1" dirty="0">
              <a:solidFill>
                <a:schemeClr val="tx2">
                  <a:lumMod val="50000"/>
                  <a:lumOff val="50000"/>
                </a:schemeClr>
              </a:solidFill>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May contain other inline elements Containers to group other elements.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May contain block or inline elements.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Always start on a new line.</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Used to create larger sections of content.</a:t>
            </a:r>
          </a:p>
          <a:p>
            <a:pPr marL="541338" indent="-541338">
              <a:lnSpc>
                <a:spcPct val="150000"/>
              </a:lnSpc>
              <a:buSzPct val="85000"/>
              <a:buFont typeface="Wingdings" panose="05000000000000000000" pitchFamily="2" charset="2"/>
              <a:buChar char="q"/>
              <a:defRPr/>
            </a:pPr>
            <a:endParaRPr lang="en-GB" sz="2400"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2E3DA857-0927-1580-3DD3-B1D6F424B5A7}"/>
              </a:ext>
            </a:extLst>
          </p:cNvPr>
          <p:cNvSpPr txBox="1">
            <a:spLocks/>
          </p:cNvSpPr>
          <p:nvPr/>
        </p:nvSpPr>
        <p:spPr>
          <a:xfrm>
            <a:off x="6096000" y="1575852"/>
            <a:ext cx="568040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b="1" dirty="0">
                <a:solidFill>
                  <a:schemeClr val="accent6">
                    <a:lumMod val="75000"/>
                  </a:schemeClr>
                </a:solidFill>
                <a:latin typeface="Cambria" panose="02040503050406030204" pitchFamily="18" charset="0"/>
                <a:ea typeface="Cambria" panose="02040503050406030204" pitchFamily="18" charset="0"/>
              </a:rPr>
              <a:t>	</a:t>
            </a:r>
            <a:r>
              <a:rPr lang="en-US" b="1" dirty="0">
                <a:solidFill>
                  <a:schemeClr val="accent6">
                    <a:lumMod val="75000"/>
                  </a:schemeClr>
                </a:solidFill>
                <a:latin typeface="Cambria" panose="02040503050406030204" pitchFamily="18" charset="0"/>
                <a:ea typeface="Cambria" panose="02040503050406030204" pitchFamily="18" charset="0"/>
              </a:rPr>
              <a:t>Inline elements (e.g. span)</a:t>
            </a:r>
            <a:r>
              <a:rPr lang="en-GB" b="1" dirty="0">
                <a:solidFill>
                  <a:schemeClr val="accent6">
                    <a:lumMod val="75000"/>
                  </a:schemeClr>
                </a:solidFill>
                <a:latin typeface="Cambria" panose="02040503050406030204" pitchFamily="18" charset="0"/>
                <a:ea typeface="Cambria" panose="02040503050406030204" pitchFamily="18" charset="0"/>
              </a:rPr>
              <a:t> </a:t>
            </a:r>
            <a:endParaRPr lang="en-GB" sz="2400" b="1" dirty="0">
              <a:solidFill>
                <a:schemeClr val="accent6">
                  <a:lumMod val="75000"/>
                </a:schemeClr>
              </a:solidFill>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 Container for text</a:t>
            </a:r>
          </a:p>
          <a:p>
            <a:pPr marL="0" indent="0">
              <a:lnSpc>
                <a:spcPct val="150000"/>
              </a:lnSpc>
              <a:buSzPct val="85000"/>
              <a:buNone/>
              <a:defRPr/>
            </a:pPr>
            <a:endParaRPr lang="en-US" sz="2400" dirty="0">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May contain other inline elements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Do not start on a new line.</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Used for small parts of content within block elements.</a:t>
            </a:r>
          </a:p>
          <a:p>
            <a:pPr marL="541338" indent="-541338">
              <a:lnSpc>
                <a:spcPct val="150000"/>
              </a:lnSpc>
              <a:buSzPct val="85000"/>
              <a:buFont typeface="Wingdings" panose="05000000000000000000" pitchFamily="2" charset="2"/>
              <a:buChar char="q"/>
              <a:defRPr/>
            </a:pPr>
            <a:endParaRPr lang="en-GB"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22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Text Breaking and Whitespace</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19</a:t>
            </a:fld>
            <a:endParaRPr lang="en-US" dirty="0"/>
          </a:p>
        </p:txBody>
      </p:sp>
      <p:pic>
        <p:nvPicPr>
          <p:cNvPr id="4" name="Picture 3" descr="A yellow background with white text&#10;&#10;Description automatically generated">
            <a:extLst>
              <a:ext uri="{FF2B5EF4-FFF2-40B4-BE49-F238E27FC236}">
                <a16:creationId xmlns:a16="http://schemas.microsoft.com/office/drawing/2014/main" id="{CF73DF94-14E4-D4CA-7699-88B7AD859EE8}"/>
              </a:ext>
            </a:extLst>
          </p:cNvPr>
          <p:cNvPicPr>
            <a:picLocks noChangeAspect="1"/>
          </p:cNvPicPr>
          <p:nvPr/>
        </p:nvPicPr>
        <p:blipFill>
          <a:blip r:embed="rId2"/>
          <a:stretch>
            <a:fillRect/>
          </a:stretch>
        </p:blipFill>
        <p:spPr>
          <a:xfrm>
            <a:off x="4097120" y="2830212"/>
            <a:ext cx="3943900" cy="1800476"/>
          </a:xfrm>
          <a:prstGeom prst="rect">
            <a:avLst/>
          </a:prstGeom>
        </p:spPr>
      </p:pic>
      <p:pic>
        <p:nvPicPr>
          <p:cNvPr id="8" name="Picture 7" descr="A pink background with white text&#10;&#10;Description automatically generated">
            <a:extLst>
              <a:ext uri="{FF2B5EF4-FFF2-40B4-BE49-F238E27FC236}">
                <a16:creationId xmlns:a16="http://schemas.microsoft.com/office/drawing/2014/main" id="{33FB9664-6973-ABD8-D208-6D31B3B2A2E0}"/>
              </a:ext>
            </a:extLst>
          </p:cNvPr>
          <p:cNvPicPr>
            <a:picLocks noChangeAspect="1"/>
          </p:cNvPicPr>
          <p:nvPr/>
        </p:nvPicPr>
        <p:blipFill>
          <a:blip r:embed="rId3"/>
          <a:stretch>
            <a:fillRect/>
          </a:stretch>
        </p:blipFill>
        <p:spPr>
          <a:xfrm>
            <a:off x="7599215" y="1901395"/>
            <a:ext cx="3962953" cy="1829055"/>
          </a:xfrm>
          <a:prstGeom prst="rect">
            <a:avLst/>
          </a:prstGeom>
        </p:spPr>
      </p:pic>
      <p:pic>
        <p:nvPicPr>
          <p:cNvPr id="12" name="Picture 11" descr="A white text on an orange background&#10;&#10;Description automatically generated">
            <a:extLst>
              <a:ext uri="{FF2B5EF4-FFF2-40B4-BE49-F238E27FC236}">
                <a16:creationId xmlns:a16="http://schemas.microsoft.com/office/drawing/2014/main" id="{AACFA182-76A3-EA77-8FFC-5E1B103B821C}"/>
              </a:ext>
            </a:extLst>
          </p:cNvPr>
          <p:cNvPicPr>
            <a:picLocks noChangeAspect="1"/>
          </p:cNvPicPr>
          <p:nvPr/>
        </p:nvPicPr>
        <p:blipFill>
          <a:blip r:embed="rId4"/>
          <a:stretch>
            <a:fillRect/>
          </a:stretch>
        </p:blipFill>
        <p:spPr>
          <a:xfrm>
            <a:off x="7608741" y="4046657"/>
            <a:ext cx="3953427" cy="1790950"/>
          </a:xfrm>
          <a:prstGeom prst="rect">
            <a:avLst/>
          </a:prstGeom>
        </p:spPr>
      </p:pic>
      <p:pic>
        <p:nvPicPr>
          <p:cNvPr id="14" name="Picture 13" descr="A blue background with white text&#10;&#10;Description automatically generated">
            <a:extLst>
              <a:ext uri="{FF2B5EF4-FFF2-40B4-BE49-F238E27FC236}">
                <a16:creationId xmlns:a16="http://schemas.microsoft.com/office/drawing/2014/main" id="{4665101A-C93C-1ECB-137A-3F62B55C9AAB}"/>
              </a:ext>
            </a:extLst>
          </p:cNvPr>
          <p:cNvPicPr>
            <a:picLocks noChangeAspect="1"/>
          </p:cNvPicPr>
          <p:nvPr/>
        </p:nvPicPr>
        <p:blipFill>
          <a:blip r:embed="rId5"/>
          <a:stretch>
            <a:fillRect/>
          </a:stretch>
        </p:blipFill>
        <p:spPr>
          <a:xfrm>
            <a:off x="575595" y="3989499"/>
            <a:ext cx="3953427" cy="1848108"/>
          </a:xfrm>
          <a:prstGeom prst="rect">
            <a:avLst/>
          </a:prstGeom>
        </p:spPr>
      </p:pic>
      <p:pic>
        <p:nvPicPr>
          <p:cNvPr id="16" name="Picture 15" descr="A purple background with white letters&#10;&#10;Description automatically generated">
            <a:extLst>
              <a:ext uri="{FF2B5EF4-FFF2-40B4-BE49-F238E27FC236}">
                <a16:creationId xmlns:a16="http://schemas.microsoft.com/office/drawing/2014/main" id="{ACE6DDCD-E388-3F09-7AB9-2377667D4384}"/>
              </a:ext>
            </a:extLst>
          </p:cNvPr>
          <p:cNvPicPr>
            <a:picLocks noChangeAspect="1"/>
          </p:cNvPicPr>
          <p:nvPr/>
        </p:nvPicPr>
        <p:blipFill>
          <a:blip r:embed="rId6"/>
          <a:stretch>
            <a:fillRect/>
          </a:stretch>
        </p:blipFill>
        <p:spPr>
          <a:xfrm>
            <a:off x="575595" y="1872132"/>
            <a:ext cx="3953427" cy="1819529"/>
          </a:xfrm>
          <a:prstGeom prst="rect">
            <a:avLst/>
          </a:prstGeom>
        </p:spPr>
      </p:pic>
    </p:spTree>
    <p:extLst>
      <p:ext uri="{BB962C8B-B14F-4D97-AF65-F5344CB8AC3E}">
        <p14:creationId xmlns:p14="http://schemas.microsoft.com/office/powerpoint/2010/main" val="126782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699241" y="2804160"/>
            <a:ext cx="8793518"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0000"/>
              </a:lnSpc>
            </a:pPr>
            <a:r>
              <a:rPr lang="en-GB" sz="3600" b="1" dirty="0">
                <a:latin typeface="Cambria" panose="02040503050406030204" pitchFamily="18" charset="0"/>
                <a:ea typeface="Cambria" panose="02040503050406030204" pitchFamily="18" charset="0"/>
              </a:rPr>
              <a:t>Introduction to HTML</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3435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Displaying Data with Tables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471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Tables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21</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Tables are for displaying data</a:t>
            </a:r>
            <a:r>
              <a:rPr lang="en-GB" sz="2400" b="1" dirty="0">
                <a:latin typeface="Cambria" panose="02040503050406030204" pitchFamily="18" charset="0"/>
                <a:ea typeface="Cambria" panose="02040503050406030204" pitchFamily="18" charset="0"/>
              </a:rPr>
              <a:t> </a:t>
            </a:r>
            <a:r>
              <a:rPr lang="en-GB" sz="2400"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Not for formatting HTML documents).</a:t>
            </a:r>
            <a:endParaRPr lang="en-GB" sz="2400" dirty="0">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Header and footer provide context.</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Rows and cells present data.</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Help make tables accessible</a:t>
            </a:r>
          </a:p>
        </p:txBody>
      </p:sp>
    </p:spTree>
    <p:extLst>
      <p:ext uri="{BB962C8B-B14F-4D97-AF65-F5344CB8AC3E}">
        <p14:creationId xmlns:p14="http://schemas.microsoft.com/office/powerpoint/2010/main" val="16848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Defining Tables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22</a:t>
            </a:fld>
            <a:endParaRPr lang="en-US" dirty="0"/>
          </a:p>
        </p:txBody>
      </p:sp>
      <p:graphicFrame>
        <p:nvGraphicFramePr>
          <p:cNvPr id="3" name="Table 2">
            <a:extLst>
              <a:ext uri="{FF2B5EF4-FFF2-40B4-BE49-F238E27FC236}">
                <a16:creationId xmlns:a16="http://schemas.microsoft.com/office/drawing/2014/main" id="{AA791119-365D-2429-7707-4F85983B5A0A}"/>
              </a:ext>
            </a:extLst>
          </p:cNvPr>
          <p:cNvGraphicFramePr>
            <a:graphicFrameLocks noGrp="1"/>
          </p:cNvGraphicFramePr>
          <p:nvPr>
            <p:extLst>
              <p:ext uri="{D42A27DB-BD31-4B8C-83A1-F6EECF244321}">
                <p14:modId xmlns:p14="http://schemas.microsoft.com/office/powerpoint/2010/main" val="1710904721"/>
              </p:ext>
            </p:extLst>
          </p:nvPr>
        </p:nvGraphicFramePr>
        <p:xfrm>
          <a:off x="1197986" y="2632370"/>
          <a:ext cx="4308088" cy="2599700"/>
        </p:xfrm>
        <a:graphic>
          <a:graphicData uri="http://schemas.openxmlformats.org/drawingml/2006/table">
            <a:tbl>
              <a:tblPr firstRow="1" bandRow="1">
                <a:tableStyleId>{93296810-A885-4BE3-A3E7-6D5BEEA58F35}</a:tableStyleId>
              </a:tblPr>
              <a:tblGrid>
                <a:gridCol w="1077022">
                  <a:extLst>
                    <a:ext uri="{9D8B030D-6E8A-4147-A177-3AD203B41FA5}">
                      <a16:colId xmlns:a16="http://schemas.microsoft.com/office/drawing/2014/main" val="3152970725"/>
                    </a:ext>
                  </a:extLst>
                </a:gridCol>
                <a:gridCol w="1077022">
                  <a:extLst>
                    <a:ext uri="{9D8B030D-6E8A-4147-A177-3AD203B41FA5}">
                      <a16:colId xmlns:a16="http://schemas.microsoft.com/office/drawing/2014/main" val="4229050183"/>
                    </a:ext>
                  </a:extLst>
                </a:gridCol>
                <a:gridCol w="1077022">
                  <a:extLst>
                    <a:ext uri="{9D8B030D-6E8A-4147-A177-3AD203B41FA5}">
                      <a16:colId xmlns:a16="http://schemas.microsoft.com/office/drawing/2014/main" val="186650197"/>
                    </a:ext>
                  </a:extLst>
                </a:gridCol>
                <a:gridCol w="1077022">
                  <a:extLst>
                    <a:ext uri="{9D8B030D-6E8A-4147-A177-3AD203B41FA5}">
                      <a16:colId xmlns:a16="http://schemas.microsoft.com/office/drawing/2014/main" val="4163348369"/>
                    </a:ext>
                  </a:extLst>
                </a:gridCol>
              </a:tblGrid>
              <a:tr h="5199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10160081"/>
                  </a:ext>
                </a:extLst>
              </a:tr>
              <a:tr h="519940">
                <a:tc>
                  <a:txBody>
                    <a:bodyPr/>
                    <a:lstStyle/>
                    <a:p>
                      <a:endParaRPr lang="en-IN" dirty="0"/>
                    </a:p>
                  </a:txBody>
                  <a:tcPr>
                    <a:solidFill>
                      <a:schemeClr val="accent5">
                        <a:lumMod val="75000"/>
                      </a:schemeClr>
                    </a:solidFill>
                  </a:tcPr>
                </a:tc>
                <a:tc>
                  <a:txBody>
                    <a:bodyPr/>
                    <a:lstStyle/>
                    <a:p>
                      <a:endParaRPr lang="en-IN" dirty="0"/>
                    </a:p>
                  </a:txBody>
                  <a:tcPr>
                    <a:solidFill>
                      <a:schemeClr val="accent5">
                        <a:lumMod val="75000"/>
                      </a:schemeClr>
                    </a:solidFill>
                  </a:tcPr>
                </a:tc>
                <a:tc>
                  <a:txBody>
                    <a:bodyPr/>
                    <a:lstStyle/>
                    <a:p>
                      <a:endParaRPr lang="en-IN"/>
                    </a:p>
                  </a:txBody>
                  <a:tcPr>
                    <a:solidFill>
                      <a:schemeClr val="accent5">
                        <a:lumMod val="75000"/>
                      </a:schemeClr>
                    </a:solidFill>
                  </a:tcPr>
                </a:tc>
                <a:tc>
                  <a:txBody>
                    <a:bodyPr/>
                    <a:lstStyle/>
                    <a:p>
                      <a:endParaRPr lang="en-IN"/>
                    </a:p>
                  </a:txBody>
                  <a:tcPr>
                    <a:solidFill>
                      <a:schemeClr val="accent5">
                        <a:lumMod val="75000"/>
                      </a:schemeClr>
                    </a:solidFill>
                  </a:tcPr>
                </a:tc>
                <a:extLst>
                  <a:ext uri="{0D108BD9-81ED-4DB2-BD59-A6C34878D82A}">
                    <a16:rowId xmlns:a16="http://schemas.microsoft.com/office/drawing/2014/main" val="3101140977"/>
                  </a:ext>
                </a:extLst>
              </a:tr>
              <a:tr h="519940">
                <a:tc>
                  <a:txBody>
                    <a:bodyPr/>
                    <a:lstStyle/>
                    <a:p>
                      <a:endParaRPr lang="en-IN"/>
                    </a:p>
                  </a:txBody>
                  <a:tcPr>
                    <a:solidFill>
                      <a:schemeClr val="accent5">
                        <a:lumMod val="75000"/>
                      </a:schemeClr>
                    </a:solidFill>
                  </a:tcPr>
                </a:tc>
                <a:tc>
                  <a:txBody>
                    <a:bodyPr/>
                    <a:lstStyle/>
                    <a:p>
                      <a:endParaRPr lang="en-IN" dirty="0"/>
                    </a:p>
                  </a:txBody>
                  <a:tcPr>
                    <a:solidFill>
                      <a:schemeClr val="accent5">
                        <a:lumMod val="75000"/>
                      </a:schemeClr>
                    </a:solidFill>
                  </a:tcPr>
                </a:tc>
                <a:tc>
                  <a:txBody>
                    <a:bodyPr/>
                    <a:lstStyle/>
                    <a:p>
                      <a:endParaRPr lang="en-IN" dirty="0"/>
                    </a:p>
                  </a:txBody>
                  <a:tcPr>
                    <a:solidFill>
                      <a:schemeClr val="accent5">
                        <a:lumMod val="75000"/>
                      </a:schemeClr>
                    </a:solidFill>
                  </a:tcPr>
                </a:tc>
                <a:tc>
                  <a:txBody>
                    <a:bodyPr/>
                    <a:lstStyle/>
                    <a:p>
                      <a:endParaRPr lang="en-IN"/>
                    </a:p>
                  </a:txBody>
                  <a:tcPr>
                    <a:solidFill>
                      <a:schemeClr val="accent5">
                        <a:lumMod val="75000"/>
                      </a:schemeClr>
                    </a:solidFill>
                  </a:tcPr>
                </a:tc>
                <a:extLst>
                  <a:ext uri="{0D108BD9-81ED-4DB2-BD59-A6C34878D82A}">
                    <a16:rowId xmlns:a16="http://schemas.microsoft.com/office/drawing/2014/main" val="1180051630"/>
                  </a:ext>
                </a:extLst>
              </a:tr>
              <a:tr h="519940">
                <a:tc>
                  <a:txBody>
                    <a:bodyPr/>
                    <a:lstStyle/>
                    <a:p>
                      <a:endParaRPr lang="en-IN"/>
                    </a:p>
                  </a:txBody>
                  <a:tcPr>
                    <a:solidFill>
                      <a:schemeClr val="accent5">
                        <a:lumMod val="75000"/>
                      </a:schemeClr>
                    </a:solidFill>
                  </a:tcPr>
                </a:tc>
                <a:tc>
                  <a:txBody>
                    <a:bodyPr/>
                    <a:lstStyle/>
                    <a:p>
                      <a:endParaRPr lang="en-IN"/>
                    </a:p>
                  </a:txBody>
                  <a:tcPr>
                    <a:solidFill>
                      <a:schemeClr val="accent5">
                        <a:lumMod val="75000"/>
                      </a:schemeClr>
                    </a:solidFill>
                  </a:tcPr>
                </a:tc>
                <a:tc>
                  <a:txBody>
                    <a:bodyPr/>
                    <a:lstStyle/>
                    <a:p>
                      <a:endParaRPr lang="en-IN" dirty="0"/>
                    </a:p>
                  </a:txBody>
                  <a:tcPr>
                    <a:solidFill>
                      <a:schemeClr val="accent5">
                        <a:lumMod val="75000"/>
                      </a:schemeClr>
                    </a:solidFill>
                  </a:tcPr>
                </a:tc>
                <a:tc>
                  <a:txBody>
                    <a:bodyPr/>
                    <a:lstStyle/>
                    <a:p>
                      <a:endParaRPr lang="en-IN" dirty="0"/>
                    </a:p>
                  </a:txBody>
                  <a:tcPr>
                    <a:solidFill>
                      <a:schemeClr val="accent5">
                        <a:lumMod val="75000"/>
                      </a:schemeClr>
                    </a:solidFill>
                  </a:tcPr>
                </a:tc>
                <a:extLst>
                  <a:ext uri="{0D108BD9-81ED-4DB2-BD59-A6C34878D82A}">
                    <a16:rowId xmlns:a16="http://schemas.microsoft.com/office/drawing/2014/main" val="534174638"/>
                  </a:ext>
                </a:extLst>
              </a:tr>
              <a:tr h="519940">
                <a:tc>
                  <a:txBody>
                    <a:bodyPr/>
                    <a:lstStyle/>
                    <a:p>
                      <a:endParaRPr lang="en-IN" dirty="0"/>
                    </a:p>
                  </a:txBody>
                  <a:tcPr>
                    <a:solidFill>
                      <a:schemeClr val="tx2">
                        <a:lumMod val="50000"/>
                        <a:lumOff val="50000"/>
                      </a:schemeClr>
                    </a:solidFill>
                  </a:tcPr>
                </a:tc>
                <a:tc>
                  <a:txBody>
                    <a:bodyPr/>
                    <a:lstStyle/>
                    <a:p>
                      <a:endParaRPr lang="en-IN" dirty="0"/>
                    </a:p>
                  </a:txBody>
                  <a:tcPr>
                    <a:solidFill>
                      <a:schemeClr val="tx2">
                        <a:lumMod val="50000"/>
                        <a:lumOff val="50000"/>
                      </a:schemeClr>
                    </a:solidFill>
                  </a:tcPr>
                </a:tc>
                <a:tc>
                  <a:txBody>
                    <a:bodyPr/>
                    <a:lstStyle/>
                    <a:p>
                      <a:endParaRPr lang="en-IN" dirty="0"/>
                    </a:p>
                  </a:txBody>
                  <a:tcPr>
                    <a:solidFill>
                      <a:schemeClr val="tx2">
                        <a:lumMod val="50000"/>
                        <a:lumOff val="50000"/>
                      </a:schemeClr>
                    </a:solidFill>
                  </a:tcPr>
                </a:tc>
                <a:tc>
                  <a:txBody>
                    <a:bodyPr/>
                    <a:lstStyle/>
                    <a:p>
                      <a:endParaRPr lang="en-IN" dirty="0"/>
                    </a:p>
                  </a:txBody>
                  <a:tcPr>
                    <a:solidFill>
                      <a:schemeClr val="tx2">
                        <a:lumMod val="50000"/>
                        <a:lumOff val="50000"/>
                      </a:schemeClr>
                    </a:solidFill>
                  </a:tcPr>
                </a:tc>
                <a:extLst>
                  <a:ext uri="{0D108BD9-81ED-4DB2-BD59-A6C34878D82A}">
                    <a16:rowId xmlns:a16="http://schemas.microsoft.com/office/drawing/2014/main" val="1821010415"/>
                  </a:ext>
                </a:extLst>
              </a:tr>
            </a:tbl>
          </a:graphicData>
        </a:graphic>
      </p:graphicFrame>
      <p:sp>
        <p:nvSpPr>
          <p:cNvPr id="6" name="TextBox 5">
            <a:extLst>
              <a:ext uri="{FF2B5EF4-FFF2-40B4-BE49-F238E27FC236}">
                <a16:creationId xmlns:a16="http://schemas.microsoft.com/office/drawing/2014/main" id="{97CBDAA7-E771-F175-1AC7-94CC0F510BA7}"/>
              </a:ext>
            </a:extLst>
          </p:cNvPr>
          <p:cNvSpPr txBox="1"/>
          <p:nvPr/>
        </p:nvSpPr>
        <p:spPr>
          <a:xfrm>
            <a:off x="1197986" y="2071486"/>
            <a:ext cx="3791431" cy="461665"/>
          </a:xfrm>
          <a:prstGeom prst="rect">
            <a:avLst/>
          </a:prstGeom>
          <a:noFill/>
        </p:spPr>
        <p:txBody>
          <a:bodyPr wrap="square">
            <a:spAutoFit/>
          </a:bodyPr>
          <a:lstStyle/>
          <a:p>
            <a:r>
              <a:rPr lang="en-US" sz="2400" b="1" dirty="0">
                <a:solidFill>
                  <a:schemeClr val="accent4">
                    <a:lumMod val="50000"/>
                  </a:schemeClr>
                </a:solidFill>
                <a:latin typeface="Cambria" panose="02040503050406030204" pitchFamily="18" charset="0"/>
                <a:ea typeface="Cambria" panose="02040503050406030204" pitchFamily="18" charset="0"/>
              </a:rPr>
              <a:t>Data Table</a:t>
            </a:r>
            <a:endParaRPr lang="en-IN" sz="2400" b="1" dirty="0">
              <a:solidFill>
                <a:schemeClr val="accent4">
                  <a:lumMod val="50000"/>
                </a:schemeClr>
              </a:solidFill>
            </a:endParaRPr>
          </a:p>
        </p:txBody>
      </p:sp>
      <p:sp>
        <p:nvSpPr>
          <p:cNvPr id="7" name="TextBox 6">
            <a:extLst>
              <a:ext uri="{FF2B5EF4-FFF2-40B4-BE49-F238E27FC236}">
                <a16:creationId xmlns:a16="http://schemas.microsoft.com/office/drawing/2014/main" id="{F07EB9A5-1872-D90B-8428-27943A10602B}"/>
              </a:ext>
            </a:extLst>
          </p:cNvPr>
          <p:cNvSpPr txBox="1"/>
          <p:nvPr/>
        </p:nvSpPr>
        <p:spPr>
          <a:xfrm>
            <a:off x="6060327" y="2071485"/>
            <a:ext cx="3791431" cy="461665"/>
          </a:xfrm>
          <a:prstGeom prst="rect">
            <a:avLst/>
          </a:prstGeom>
          <a:noFill/>
        </p:spPr>
        <p:txBody>
          <a:bodyPr wrap="square">
            <a:spAutoFit/>
          </a:bodyPr>
          <a:lstStyle/>
          <a:p>
            <a:r>
              <a:rPr lang="en-US" sz="2400" b="1" dirty="0">
                <a:solidFill>
                  <a:schemeClr val="accent4">
                    <a:lumMod val="50000"/>
                  </a:schemeClr>
                </a:solidFill>
                <a:latin typeface="Cambria" panose="02040503050406030204" pitchFamily="18" charset="0"/>
                <a:ea typeface="Cambria" panose="02040503050406030204" pitchFamily="18" charset="0"/>
              </a:rPr>
              <a:t>Captions</a:t>
            </a:r>
            <a:endParaRPr lang="en-IN" sz="2400" b="1" dirty="0">
              <a:solidFill>
                <a:schemeClr val="accent4">
                  <a:lumMod val="50000"/>
                </a:schemeClr>
              </a:solidFill>
            </a:endParaRPr>
          </a:p>
        </p:txBody>
      </p:sp>
      <p:sp>
        <p:nvSpPr>
          <p:cNvPr id="9" name="TextBox 8">
            <a:extLst>
              <a:ext uri="{FF2B5EF4-FFF2-40B4-BE49-F238E27FC236}">
                <a16:creationId xmlns:a16="http://schemas.microsoft.com/office/drawing/2014/main" id="{E1297FDB-8252-DA21-FA3F-1C6BEFE81BC9}"/>
              </a:ext>
            </a:extLst>
          </p:cNvPr>
          <p:cNvSpPr txBox="1"/>
          <p:nvPr/>
        </p:nvSpPr>
        <p:spPr>
          <a:xfrm>
            <a:off x="6095999" y="2622024"/>
            <a:ext cx="3791431" cy="461665"/>
          </a:xfrm>
          <a:prstGeom prst="rect">
            <a:avLst/>
          </a:prstGeom>
          <a:noFill/>
        </p:spPr>
        <p:txBody>
          <a:bodyPr wrap="square">
            <a:spAutoFit/>
          </a:bodyPr>
          <a:lstStyle/>
          <a:p>
            <a:r>
              <a:rPr lang="en-US" sz="2400" b="1" dirty="0">
                <a:solidFill>
                  <a:schemeClr val="accent6"/>
                </a:solidFill>
                <a:latin typeface="Cambria" panose="02040503050406030204" pitchFamily="18" charset="0"/>
                <a:ea typeface="Cambria" panose="02040503050406030204" pitchFamily="18" charset="0"/>
              </a:rPr>
              <a:t>Header</a:t>
            </a:r>
            <a:endParaRPr lang="en-IN" sz="2400" b="1" dirty="0">
              <a:solidFill>
                <a:schemeClr val="accent6"/>
              </a:solidFill>
            </a:endParaRPr>
          </a:p>
        </p:txBody>
      </p:sp>
      <p:sp>
        <p:nvSpPr>
          <p:cNvPr id="10" name="TextBox 9">
            <a:extLst>
              <a:ext uri="{FF2B5EF4-FFF2-40B4-BE49-F238E27FC236}">
                <a16:creationId xmlns:a16="http://schemas.microsoft.com/office/drawing/2014/main" id="{2A878FB1-3180-3929-D24A-F4A306859DC5}"/>
              </a:ext>
            </a:extLst>
          </p:cNvPr>
          <p:cNvSpPr txBox="1"/>
          <p:nvPr/>
        </p:nvSpPr>
        <p:spPr>
          <a:xfrm>
            <a:off x="6141290" y="3551774"/>
            <a:ext cx="3791431" cy="461665"/>
          </a:xfrm>
          <a:prstGeom prst="rect">
            <a:avLst/>
          </a:prstGeom>
          <a:noFill/>
        </p:spPr>
        <p:txBody>
          <a:bodyPr wrap="square">
            <a:spAutoFit/>
          </a:bodyPr>
          <a:lstStyle/>
          <a:p>
            <a:r>
              <a:rPr lang="en-US" sz="2400" b="1" dirty="0">
                <a:solidFill>
                  <a:schemeClr val="accent5">
                    <a:lumMod val="75000"/>
                  </a:schemeClr>
                </a:solidFill>
                <a:latin typeface="Cambria" panose="02040503050406030204" pitchFamily="18" charset="0"/>
                <a:ea typeface="Cambria" panose="02040503050406030204" pitchFamily="18" charset="0"/>
              </a:rPr>
              <a:t>Body</a:t>
            </a:r>
            <a:endParaRPr lang="en-IN" sz="2400" b="1" dirty="0">
              <a:solidFill>
                <a:schemeClr val="accent5">
                  <a:lumMod val="75000"/>
                </a:schemeClr>
              </a:solidFill>
            </a:endParaRPr>
          </a:p>
        </p:txBody>
      </p:sp>
      <p:sp>
        <p:nvSpPr>
          <p:cNvPr id="11" name="TextBox 10">
            <a:extLst>
              <a:ext uri="{FF2B5EF4-FFF2-40B4-BE49-F238E27FC236}">
                <a16:creationId xmlns:a16="http://schemas.microsoft.com/office/drawing/2014/main" id="{E88747BF-52F2-05BE-5806-CFD5580EDE94}"/>
              </a:ext>
            </a:extLst>
          </p:cNvPr>
          <p:cNvSpPr txBox="1"/>
          <p:nvPr/>
        </p:nvSpPr>
        <p:spPr>
          <a:xfrm>
            <a:off x="6060328" y="4770405"/>
            <a:ext cx="3791431" cy="461665"/>
          </a:xfrm>
          <a:prstGeom prst="rect">
            <a:avLst/>
          </a:prstGeom>
          <a:noFill/>
        </p:spPr>
        <p:txBody>
          <a:bodyPr wrap="square">
            <a:spAutoFit/>
          </a:bodyPr>
          <a:lstStyle/>
          <a:p>
            <a:r>
              <a:rPr lang="en-US" sz="2400" b="1" dirty="0">
                <a:solidFill>
                  <a:schemeClr val="tx2">
                    <a:lumMod val="50000"/>
                    <a:lumOff val="50000"/>
                  </a:schemeClr>
                </a:solidFill>
                <a:latin typeface="Cambria" panose="02040503050406030204" pitchFamily="18" charset="0"/>
                <a:ea typeface="Cambria" panose="02040503050406030204" pitchFamily="18" charset="0"/>
              </a:rPr>
              <a:t>Footer</a:t>
            </a:r>
            <a:endParaRPr lang="en-IN" sz="2400" b="1" dirty="0">
              <a:solidFill>
                <a:schemeClr val="tx2">
                  <a:lumMod val="50000"/>
                  <a:lumOff val="50000"/>
                </a:schemeClr>
              </a:solidFill>
            </a:endParaRPr>
          </a:p>
        </p:txBody>
      </p:sp>
    </p:spTree>
    <p:extLst>
      <p:ext uri="{BB962C8B-B14F-4D97-AF65-F5344CB8AC3E}">
        <p14:creationId xmlns:p14="http://schemas.microsoft.com/office/powerpoint/2010/main" val="299076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dirty="0">
                <a:solidFill>
                  <a:srgbClr val="120E23"/>
                </a:solidFill>
              </a:rPr>
              <a:t>Structuring Data with Rows and  Columns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23</a:t>
            </a:fld>
            <a:endParaRPr lang="en-US" dirty="0"/>
          </a:p>
        </p:txBody>
      </p:sp>
      <p:sp>
        <p:nvSpPr>
          <p:cNvPr id="7" name="TextBox 6">
            <a:extLst>
              <a:ext uri="{FF2B5EF4-FFF2-40B4-BE49-F238E27FC236}">
                <a16:creationId xmlns:a16="http://schemas.microsoft.com/office/drawing/2014/main" id="{F07EB9A5-1872-D90B-8428-27943A10602B}"/>
              </a:ext>
            </a:extLst>
          </p:cNvPr>
          <p:cNvSpPr txBox="1"/>
          <p:nvPr/>
        </p:nvSpPr>
        <p:spPr>
          <a:xfrm>
            <a:off x="9255631" y="5104916"/>
            <a:ext cx="2705186" cy="461665"/>
          </a:xfrm>
          <a:prstGeom prst="rect">
            <a:avLst/>
          </a:prstGeom>
          <a:noFill/>
        </p:spPr>
        <p:txBody>
          <a:bodyPr wrap="square">
            <a:spAutoFit/>
          </a:bodyPr>
          <a:lstStyle/>
          <a:p>
            <a:r>
              <a:rPr lang="en-US" sz="2400" b="1" dirty="0">
                <a:solidFill>
                  <a:schemeClr val="accent4">
                    <a:lumMod val="50000"/>
                  </a:schemeClr>
                </a:solidFill>
                <a:latin typeface="Cambria" panose="02040503050406030204" pitchFamily="18" charset="0"/>
                <a:ea typeface="Cambria" panose="02040503050406030204" pitchFamily="18" charset="0"/>
              </a:rPr>
              <a:t>colspan/rowspan</a:t>
            </a:r>
            <a:endParaRPr lang="en-IN" sz="2400" b="1" dirty="0">
              <a:solidFill>
                <a:schemeClr val="accent4">
                  <a:lumMod val="50000"/>
                </a:schemeClr>
              </a:solidFill>
            </a:endParaRPr>
          </a:p>
        </p:txBody>
      </p:sp>
      <p:sp>
        <p:nvSpPr>
          <p:cNvPr id="9" name="TextBox 8">
            <a:extLst>
              <a:ext uri="{FF2B5EF4-FFF2-40B4-BE49-F238E27FC236}">
                <a16:creationId xmlns:a16="http://schemas.microsoft.com/office/drawing/2014/main" id="{E1297FDB-8252-DA21-FA3F-1C6BEFE81BC9}"/>
              </a:ext>
            </a:extLst>
          </p:cNvPr>
          <p:cNvSpPr txBox="1"/>
          <p:nvPr/>
        </p:nvSpPr>
        <p:spPr>
          <a:xfrm>
            <a:off x="6388501" y="5104916"/>
            <a:ext cx="2574629" cy="461665"/>
          </a:xfrm>
          <a:prstGeom prst="rect">
            <a:avLst/>
          </a:prstGeom>
          <a:noFill/>
        </p:spPr>
        <p:txBody>
          <a:bodyPr wrap="square">
            <a:spAutoFit/>
          </a:bodyPr>
          <a:lstStyle/>
          <a:p>
            <a:r>
              <a:rPr lang="en-US" sz="2400" b="1" dirty="0">
                <a:solidFill>
                  <a:schemeClr val="accent6"/>
                </a:solidFill>
                <a:latin typeface="Cambria" panose="02040503050406030204" pitchFamily="18" charset="0"/>
                <a:ea typeface="Cambria" panose="02040503050406030204" pitchFamily="18" charset="0"/>
              </a:rPr>
              <a:t>&lt;TD&gt; Table Data</a:t>
            </a:r>
            <a:endParaRPr lang="en-IN" sz="2400" b="1" dirty="0">
              <a:solidFill>
                <a:schemeClr val="accent6"/>
              </a:solidFill>
            </a:endParaRPr>
          </a:p>
        </p:txBody>
      </p:sp>
      <p:sp>
        <p:nvSpPr>
          <p:cNvPr id="10" name="TextBox 9">
            <a:extLst>
              <a:ext uri="{FF2B5EF4-FFF2-40B4-BE49-F238E27FC236}">
                <a16:creationId xmlns:a16="http://schemas.microsoft.com/office/drawing/2014/main" id="{2A878FB1-3180-3929-D24A-F4A306859DC5}"/>
              </a:ext>
            </a:extLst>
          </p:cNvPr>
          <p:cNvSpPr txBox="1"/>
          <p:nvPr/>
        </p:nvSpPr>
        <p:spPr>
          <a:xfrm>
            <a:off x="373536" y="5104916"/>
            <a:ext cx="2529539" cy="461665"/>
          </a:xfrm>
          <a:prstGeom prst="rect">
            <a:avLst/>
          </a:prstGeom>
          <a:noFill/>
        </p:spPr>
        <p:txBody>
          <a:bodyPr wrap="square">
            <a:spAutoFit/>
          </a:bodyPr>
          <a:lstStyle/>
          <a:p>
            <a:r>
              <a:rPr lang="en-US" sz="2400" b="1" dirty="0">
                <a:solidFill>
                  <a:schemeClr val="accent5">
                    <a:lumMod val="75000"/>
                  </a:schemeClr>
                </a:solidFill>
                <a:latin typeface="Cambria" panose="02040503050406030204" pitchFamily="18" charset="0"/>
                <a:ea typeface="Cambria" panose="02040503050406030204" pitchFamily="18" charset="0"/>
              </a:rPr>
              <a:t>&lt;TR&gt; Table Row</a:t>
            </a:r>
            <a:endParaRPr lang="en-IN" sz="2400" b="1" dirty="0">
              <a:solidFill>
                <a:schemeClr val="accent5">
                  <a:lumMod val="75000"/>
                </a:schemeClr>
              </a:solidFill>
            </a:endParaRPr>
          </a:p>
        </p:txBody>
      </p:sp>
      <p:sp>
        <p:nvSpPr>
          <p:cNvPr id="11" name="TextBox 10">
            <a:extLst>
              <a:ext uri="{FF2B5EF4-FFF2-40B4-BE49-F238E27FC236}">
                <a16:creationId xmlns:a16="http://schemas.microsoft.com/office/drawing/2014/main" id="{E88747BF-52F2-05BE-5806-CFD5580EDE94}"/>
              </a:ext>
            </a:extLst>
          </p:cNvPr>
          <p:cNvSpPr txBox="1"/>
          <p:nvPr/>
        </p:nvSpPr>
        <p:spPr>
          <a:xfrm>
            <a:off x="3116162" y="5097883"/>
            <a:ext cx="2979838" cy="461665"/>
          </a:xfrm>
          <a:prstGeom prst="rect">
            <a:avLst/>
          </a:prstGeom>
          <a:noFill/>
        </p:spPr>
        <p:txBody>
          <a:bodyPr wrap="square">
            <a:spAutoFit/>
          </a:bodyPr>
          <a:lstStyle/>
          <a:p>
            <a:r>
              <a:rPr lang="en-US" sz="2400" b="1" dirty="0">
                <a:solidFill>
                  <a:schemeClr val="tx2">
                    <a:lumMod val="50000"/>
                    <a:lumOff val="50000"/>
                  </a:schemeClr>
                </a:solidFill>
                <a:latin typeface="Cambria" panose="02040503050406030204" pitchFamily="18" charset="0"/>
                <a:ea typeface="Cambria" panose="02040503050406030204" pitchFamily="18" charset="0"/>
              </a:rPr>
              <a:t>&lt;TH&gt; Table Header</a:t>
            </a:r>
            <a:endParaRPr lang="en-IN" sz="2400" b="1" dirty="0">
              <a:solidFill>
                <a:schemeClr val="tx2">
                  <a:lumMod val="50000"/>
                  <a:lumOff val="50000"/>
                </a:schemeClr>
              </a:solidFill>
            </a:endParaRPr>
          </a:p>
        </p:txBody>
      </p:sp>
      <p:pic>
        <p:nvPicPr>
          <p:cNvPr id="8" name="Picture 7">
            <a:extLst>
              <a:ext uri="{FF2B5EF4-FFF2-40B4-BE49-F238E27FC236}">
                <a16:creationId xmlns:a16="http://schemas.microsoft.com/office/drawing/2014/main" id="{643474B4-A529-317D-20EC-9E129F29ADEE}"/>
              </a:ext>
            </a:extLst>
          </p:cNvPr>
          <p:cNvPicPr>
            <a:picLocks noChangeAspect="1"/>
          </p:cNvPicPr>
          <p:nvPr/>
        </p:nvPicPr>
        <p:blipFill>
          <a:blip r:embed="rId2"/>
          <a:srcRect l="2554" t="3940" r="687" b="3113"/>
          <a:stretch/>
        </p:blipFill>
        <p:spPr>
          <a:xfrm>
            <a:off x="197617" y="2017206"/>
            <a:ext cx="11796766" cy="2823588"/>
          </a:xfrm>
          <a:prstGeom prst="rect">
            <a:avLst/>
          </a:prstGeom>
        </p:spPr>
      </p:pic>
    </p:spTree>
    <p:extLst>
      <p:ext uri="{BB962C8B-B14F-4D97-AF65-F5344CB8AC3E}">
        <p14:creationId xmlns:p14="http://schemas.microsoft.com/office/powerpoint/2010/main" val="335607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Creating Lists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574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Lists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25</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Lists in HTML organize items in sequence.</a:t>
            </a:r>
            <a:endParaRPr lang="en-GB" sz="2400" dirty="0">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Ordered list: </a:t>
            </a:r>
            <a:r>
              <a:rPr lang="en-US" sz="2400" dirty="0">
                <a:latin typeface="Cambria" panose="02040503050406030204" pitchFamily="18" charset="0"/>
                <a:ea typeface="Cambria" panose="02040503050406030204" pitchFamily="18" charset="0"/>
              </a:rPr>
              <a:t>Displays items with numbers.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Unordered list: </a:t>
            </a:r>
            <a:r>
              <a:rPr lang="en-US" sz="2400" dirty="0">
                <a:latin typeface="Cambria" panose="02040503050406030204" pitchFamily="18" charset="0"/>
                <a:ea typeface="Cambria" panose="02040503050406030204" pitchFamily="18" charset="0"/>
              </a:rPr>
              <a:t>Displays items with bullets.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Definition list: </a:t>
            </a:r>
            <a:r>
              <a:rPr lang="en-US" sz="2400" dirty="0">
                <a:latin typeface="Cambria" panose="02040503050406030204" pitchFamily="18" charset="0"/>
                <a:ea typeface="Cambria" panose="02040503050406030204" pitchFamily="18" charset="0"/>
              </a:rPr>
              <a:t>Used for term-definition pairs.</a:t>
            </a:r>
          </a:p>
        </p:txBody>
      </p:sp>
    </p:spTree>
    <p:extLst>
      <p:ext uri="{BB962C8B-B14F-4D97-AF65-F5344CB8AC3E}">
        <p14:creationId xmlns:p14="http://schemas.microsoft.com/office/powerpoint/2010/main" val="285179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Types of Lists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26</a:t>
            </a:fld>
            <a:endParaRPr lang="en-US" dirty="0"/>
          </a:p>
        </p:txBody>
      </p:sp>
      <p:pic>
        <p:nvPicPr>
          <p:cNvPr id="4" name="Picture 3">
            <a:extLst>
              <a:ext uri="{FF2B5EF4-FFF2-40B4-BE49-F238E27FC236}">
                <a16:creationId xmlns:a16="http://schemas.microsoft.com/office/drawing/2014/main" id="{CC41F326-90D8-912C-4F2C-D557899E6783}"/>
              </a:ext>
            </a:extLst>
          </p:cNvPr>
          <p:cNvPicPr>
            <a:picLocks noChangeAspect="1"/>
          </p:cNvPicPr>
          <p:nvPr/>
        </p:nvPicPr>
        <p:blipFill>
          <a:blip r:embed="rId2"/>
          <a:srcRect r="74943"/>
          <a:stretch/>
        </p:blipFill>
        <p:spPr>
          <a:xfrm>
            <a:off x="1185706" y="2062461"/>
            <a:ext cx="2944168" cy="3516845"/>
          </a:xfrm>
          <a:prstGeom prst="rect">
            <a:avLst/>
          </a:prstGeom>
        </p:spPr>
      </p:pic>
      <p:pic>
        <p:nvPicPr>
          <p:cNvPr id="6" name="Picture 5">
            <a:extLst>
              <a:ext uri="{FF2B5EF4-FFF2-40B4-BE49-F238E27FC236}">
                <a16:creationId xmlns:a16="http://schemas.microsoft.com/office/drawing/2014/main" id="{CC41F326-90D8-912C-4F2C-D557899E6783}"/>
              </a:ext>
            </a:extLst>
          </p:cNvPr>
          <p:cNvPicPr>
            <a:picLocks noChangeAspect="1"/>
          </p:cNvPicPr>
          <p:nvPr/>
        </p:nvPicPr>
        <p:blipFill>
          <a:blip r:embed="rId2"/>
          <a:srcRect l="77993"/>
          <a:stretch/>
        </p:blipFill>
        <p:spPr>
          <a:xfrm>
            <a:off x="7990785" y="2062461"/>
            <a:ext cx="2585776" cy="3516845"/>
          </a:xfrm>
          <a:prstGeom prst="rect">
            <a:avLst/>
          </a:prstGeom>
        </p:spPr>
      </p:pic>
      <p:pic>
        <p:nvPicPr>
          <p:cNvPr id="7" name="Picture 6">
            <a:extLst>
              <a:ext uri="{FF2B5EF4-FFF2-40B4-BE49-F238E27FC236}">
                <a16:creationId xmlns:a16="http://schemas.microsoft.com/office/drawing/2014/main" id="{CC41F326-90D8-912C-4F2C-D557899E6783}"/>
              </a:ext>
            </a:extLst>
          </p:cNvPr>
          <p:cNvPicPr>
            <a:picLocks noChangeAspect="1"/>
          </p:cNvPicPr>
          <p:nvPr/>
        </p:nvPicPr>
        <p:blipFill>
          <a:blip r:embed="rId2"/>
          <a:srcRect l="39595" r="36631"/>
          <a:stretch/>
        </p:blipFill>
        <p:spPr>
          <a:xfrm>
            <a:off x="4663609" y="2062461"/>
            <a:ext cx="2793441" cy="3516845"/>
          </a:xfrm>
          <a:prstGeom prst="rect">
            <a:avLst/>
          </a:prstGeom>
        </p:spPr>
      </p:pic>
    </p:spTree>
    <p:extLst>
      <p:ext uri="{BB962C8B-B14F-4D97-AF65-F5344CB8AC3E}">
        <p14:creationId xmlns:p14="http://schemas.microsoft.com/office/powerpoint/2010/main" val="8457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Linking Documents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8488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Overview</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28</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Creating anchors</a:t>
            </a:r>
          </a:p>
          <a:p>
            <a:pPr marL="541338" indent="-541338">
              <a:lnSpc>
                <a:spcPct val="150000"/>
              </a:lnSpc>
              <a:buSzPct val="85000"/>
              <a:buFont typeface="Wingdings" panose="05000000000000000000" pitchFamily="2" charset="2"/>
              <a:buChar char="q"/>
              <a:defRPr/>
            </a:pPr>
            <a:r>
              <a:rPr lang="en-GB" sz="2400" dirty="0">
                <a:latin typeface="Cambria" panose="02040503050406030204" pitchFamily="18" charset="0"/>
                <a:ea typeface="Cambria" panose="02040503050406030204" pitchFamily="18" charset="0"/>
              </a:rPr>
              <a:t>Linking to documents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Linking within documents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Expanding link metadata</a:t>
            </a:r>
          </a:p>
        </p:txBody>
      </p:sp>
    </p:spTree>
    <p:extLst>
      <p:ext uri="{BB962C8B-B14F-4D97-AF65-F5344CB8AC3E}">
        <p14:creationId xmlns:p14="http://schemas.microsoft.com/office/powerpoint/2010/main" val="339353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29</a:t>
            </a:fld>
            <a:endParaRPr lang="en-US" dirty="0"/>
          </a:p>
        </p:txBody>
      </p:sp>
      <p:pic>
        <p:nvPicPr>
          <p:cNvPr id="5" name="Picture 4">
            <a:extLst>
              <a:ext uri="{FF2B5EF4-FFF2-40B4-BE49-F238E27FC236}">
                <a16:creationId xmlns:a16="http://schemas.microsoft.com/office/drawing/2014/main" id="{2F6B3CC9-8E97-C8A9-081A-E4D7F1A9D4E1}"/>
              </a:ext>
            </a:extLst>
          </p:cNvPr>
          <p:cNvPicPr>
            <a:picLocks noChangeAspect="1"/>
          </p:cNvPicPr>
          <p:nvPr/>
        </p:nvPicPr>
        <p:blipFill>
          <a:blip r:embed="rId2"/>
          <a:stretch>
            <a:fillRect/>
          </a:stretch>
        </p:blipFill>
        <p:spPr>
          <a:xfrm>
            <a:off x="0" y="83689"/>
            <a:ext cx="12192000" cy="6690621"/>
          </a:xfrm>
          <a:prstGeom prst="rect">
            <a:avLst/>
          </a:prstGeom>
        </p:spPr>
      </p:pic>
      <p:sp>
        <p:nvSpPr>
          <p:cNvPr id="6" name="Oval 5">
            <a:extLst>
              <a:ext uri="{FF2B5EF4-FFF2-40B4-BE49-F238E27FC236}">
                <a16:creationId xmlns:a16="http://schemas.microsoft.com/office/drawing/2014/main" id="{BCC90A65-EB0F-A6AA-1EE5-A1341E2C82F1}"/>
              </a:ext>
            </a:extLst>
          </p:cNvPr>
          <p:cNvSpPr/>
          <p:nvPr/>
        </p:nvSpPr>
        <p:spPr>
          <a:xfrm>
            <a:off x="11353800" y="6013174"/>
            <a:ext cx="838200" cy="76113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65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Introduction to HTML</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HTML (HyperText Markup Language), the basic language for creating web pages.</a:t>
            </a:r>
            <a:r>
              <a:rPr lang="en-GB" sz="2400" dirty="0">
                <a:latin typeface="Cambria" panose="02040503050406030204" pitchFamily="18" charset="0"/>
                <a:ea typeface="Cambria" panose="02040503050406030204" pitchFamily="18" charset="0"/>
              </a:rPr>
              <a:t> </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It provides the skeleton of a webpage, organizing text, media, and hyperlinks.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It is the foundation of all websites, often used alongside CSS and JavaScript.</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Browsers read HTML to render and display content to users.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It uses tags to structure content on the web.</a:t>
            </a:r>
          </a:p>
        </p:txBody>
      </p:sp>
      <p:pic>
        <p:nvPicPr>
          <p:cNvPr id="3" name="Picture 6">
            <a:extLst>
              <a:ext uri="{FF2B5EF4-FFF2-40B4-BE49-F238E27FC236}">
                <a16:creationId xmlns:a16="http://schemas.microsoft.com/office/drawing/2014/main" id="{C1066DE3-1B81-C6F6-DA2E-38847308E4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21" t="19082" r="12648"/>
          <a:stretch/>
        </p:blipFill>
        <p:spPr bwMode="auto">
          <a:xfrm>
            <a:off x="9234435" y="3864372"/>
            <a:ext cx="1885605" cy="207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90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30</a:t>
            </a:fld>
            <a:endParaRPr lang="en-US" dirty="0"/>
          </a:p>
        </p:txBody>
      </p:sp>
      <p:pic>
        <p:nvPicPr>
          <p:cNvPr id="8" name="Picture 7" descr="A screenshot of a computer screen&#10;&#10;Description automatically generated">
            <a:extLst>
              <a:ext uri="{FF2B5EF4-FFF2-40B4-BE49-F238E27FC236}">
                <a16:creationId xmlns:a16="http://schemas.microsoft.com/office/drawing/2014/main" id="{BF2ED670-77F9-833E-94A4-BA85707056F3}"/>
              </a:ext>
            </a:extLst>
          </p:cNvPr>
          <p:cNvPicPr>
            <a:picLocks noChangeAspect="1"/>
          </p:cNvPicPr>
          <p:nvPr/>
        </p:nvPicPr>
        <p:blipFill>
          <a:blip r:embed="rId2"/>
          <a:srcRect r="50711"/>
          <a:stretch/>
        </p:blipFill>
        <p:spPr>
          <a:xfrm>
            <a:off x="1182699" y="1144376"/>
            <a:ext cx="5338682" cy="4267796"/>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1DA5D26-8C4B-1080-2954-B0B702FAB8E7}"/>
              </a:ext>
            </a:extLst>
          </p:cNvPr>
          <p:cNvPicPr>
            <a:picLocks noChangeAspect="1"/>
          </p:cNvPicPr>
          <p:nvPr/>
        </p:nvPicPr>
        <p:blipFill>
          <a:blip r:embed="rId2"/>
          <a:srcRect l="59308"/>
          <a:stretch/>
        </p:blipFill>
        <p:spPr>
          <a:xfrm>
            <a:off x="6521381" y="1144376"/>
            <a:ext cx="4407533" cy="4267796"/>
          </a:xfrm>
          <a:prstGeom prst="rect">
            <a:avLst/>
          </a:prstGeom>
        </p:spPr>
      </p:pic>
    </p:spTree>
    <p:extLst>
      <p:ext uri="{BB962C8B-B14F-4D97-AF65-F5344CB8AC3E}">
        <p14:creationId xmlns:p14="http://schemas.microsoft.com/office/powerpoint/2010/main" val="183742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31</a:t>
            </a:fld>
            <a:endParaRPr lang="en-US" dirty="0"/>
          </a:p>
        </p:txBody>
      </p:sp>
      <p:pic>
        <p:nvPicPr>
          <p:cNvPr id="4" name="Picture 3">
            <a:extLst>
              <a:ext uri="{FF2B5EF4-FFF2-40B4-BE49-F238E27FC236}">
                <a16:creationId xmlns:a16="http://schemas.microsoft.com/office/drawing/2014/main" id="{B3665E55-AEBF-6E64-56CB-CB0DDCAFAEFF}"/>
              </a:ext>
            </a:extLst>
          </p:cNvPr>
          <p:cNvPicPr>
            <a:picLocks noChangeAspect="1"/>
          </p:cNvPicPr>
          <p:nvPr/>
        </p:nvPicPr>
        <p:blipFill>
          <a:blip r:embed="rId2"/>
          <a:srcRect r="61318"/>
          <a:stretch/>
        </p:blipFill>
        <p:spPr>
          <a:xfrm>
            <a:off x="1141430" y="1658123"/>
            <a:ext cx="4555985" cy="3365181"/>
          </a:xfrm>
          <a:prstGeom prst="rect">
            <a:avLst/>
          </a:prstGeom>
        </p:spPr>
      </p:pic>
      <p:pic>
        <p:nvPicPr>
          <p:cNvPr id="5" name="Picture 4">
            <a:extLst>
              <a:ext uri="{FF2B5EF4-FFF2-40B4-BE49-F238E27FC236}">
                <a16:creationId xmlns:a16="http://schemas.microsoft.com/office/drawing/2014/main" id="{982A4875-99CC-D312-8BE9-EDF544838A28}"/>
              </a:ext>
            </a:extLst>
          </p:cNvPr>
          <p:cNvPicPr>
            <a:picLocks noChangeAspect="1"/>
          </p:cNvPicPr>
          <p:nvPr/>
        </p:nvPicPr>
        <p:blipFill>
          <a:blip r:embed="rId2"/>
          <a:srcRect l="53612" r="1684"/>
          <a:stretch/>
        </p:blipFill>
        <p:spPr>
          <a:xfrm>
            <a:off x="5697415" y="1658122"/>
            <a:ext cx="5265336" cy="3365181"/>
          </a:xfrm>
          <a:prstGeom prst="rect">
            <a:avLst/>
          </a:prstGeom>
        </p:spPr>
      </p:pic>
    </p:spTree>
    <p:extLst>
      <p:ext uri="{BB962C8B-B14F-4D97-AF65-F5344CB8AC3E}">
        <p14:creationId xmlns:p14="http://schemas.microsoft.com/office/powerpoint/2010/main" val="3404553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Expanding Link Metadata</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32</a:t>
            </a:fld>
            <a:endParaRPr lang="en-US" dirty="0"/>
          </a:p>
        </p:txBody>
      </p:sp>
      <p:pic>
        <p:nvPicPr>
          <p:cNvPr id="4" name="Picture 3" descr="A blue background with white text&#10;&#10;Description automatically generated">
            <a:extLst>
              <a:ext uri="{FF2B5EF4-FFF2-40B4-BE49-F238E27FC236}">
                <a16:creationId xmlns:a16="http://schemas.microsoft.com/office/drawing/2014/main" id="{453698D9-4095-7A72-99CD-3EE30E464C32}"/>
              </a:ext>
            </a:extLst>
          </p:cNvPr>
          <p:cNvPicPr>
            <a:picLocks noChangeAspect="1"/>
          </p:cNvPicPr>
          <p:nvPr/>
        </p:nvPicPr>
        <p:blipFill>
          <a:blip r:embed="rId2"/>
          <a:stretch>
            <a:fillRect/>
          </a:stretch>
        </p:blipFill>
        <p:spPr>
          <a:xfrm>
            <a:off x="3242081" y="4589185"/>
            <a:ext cx="3305636" cy="1486107"/>
          </a:xfrm>
          <a:prstGeom prst="rect">
            <a:avLst/>
          </a:prstGeom>
        </p:spPr>
      </p:pic>
      <p:pic>
        <p:nvPicPr>
          <p:cNvPr id="7" name="Picture 6" descr="A yellow background with white text&#10;&#10;Description automatically generated">
            <a:extLst>
              <a:ext uri="{FF2B5EF4-FFF2-40B4-BE49-F238E27FC236}">
                <a16:creationId xmlns:a16="http://schemas.microsoft.com/office/drawing/2014/main" id="{FE250E21-45F6-382C-9CB0-5493F5569DFD}"/>
              </a:ext>
            </a:extLst>
          </p:cNvPr>
          <p:cNvPicPr>
            <a:picLocks noChangeAspect="1"/>
          </p:cNvPicPr>
          <p:nvPr/>
        </p:nvPicPr>
        <p:blipFill>
          <a:blip r:embed="rId3"/>
          <a:stretch>
            <a:fillRect/>
          </a:stretch>
        </p:blipFill>
        <p:spPr>
          <a:xfrm>
            <a:off x="5088839" y="1720817"/>
            <a:ext cx="3334215" cy="1495634"/>
          </a:xfrm>
          <a:prstGeom prst="rect">
            <a:avLst/>
          </a:prstGeom>
        </p:spPr>
      </p:pic>
      <p:pic>
        <p:nvPicPr>
          <p:cNvPr id="10" name="Picture 9" descr="A purple background with white text&#10;&#10;Description automatically generated">
            <a:extLst>
              <a:ext uri="{FF2B5EF4-FFF2-40B4-BE49-F238E27FC236}">
                <a16:creationId xmlns:a16="http://schemas.microsoft.com/office/drawing/2014/main" id="{EE93C339-968C-FA83-981D-CE490A31627E}"/>
              </a:ext>
            </a:extLst>
          </p:cNvPr>
          <p:cNvPicPr>
            <a:picLocks noChangeAspect="1"/>
          </p:cNvPicPr>
          <p:nvPr/>
        </p:nvPicPr>
        <p:blipFill>
          <a:blip r:embed="rId4"/>
          <a:stretch>
            <a:fillRect/>
          </a:stretch>
        </p:blipFill>
        <p:spPr>
          <a:xfrm>
            <a:off x="7298892" y="4526573"/>
            <a:ext cx="3362794" cy="1495634"/>
          </a:xfrm>
          <a:prstGeom prst="rect">
            <a:avLst/>
          </a:prstGeom>
        </p:spPr>
      </p:pic>
      <p:pic>
        <p:nvPicPr>
          <p:cNvPr id="12" name="Picture 11" descr="A pink background with white text&#10;&#10;Description automatically generated">
            <a:extLst>
              <a:ext uri="{FF2B5EF4-FFF2-40B4-BE49-F238E27FC236}">
                <a16:creationId xmlns:a16="http://schemas.microsoft.com/office/drawing/2014/main" id="{EFF4DBED-DF8D-A38C-CB41-1CB64030424F}"/>
              </a:ext>
            </a:extLst>
          </p:cNvPr>
          <p:cNvPicPr>
            <a:picLocks noChangeAspect="1"/>
          </p:cNvPicPr>
          <p:nvPr/>
        </p:nvPicPr>
        <p:blipFill>
          <a:blip r:embed="rId5"/>
          <a:stretch>
            <a:fillRect/>
          </a:stretch>
        </p:blipFill>
        <p:spPr>
          <a:xfrm>
            <a:off x="4165460" y="3165689"/>
            <a:ext cx="3334215" cy="1476581"/>
          </a:xfrm>
          <a:prstGeom prst="rect">
            <a:avLst/>
          </a:prstGeom>
        </p:spPr>
      </p:pic>
      <p:pic>
        <p:nvPicPr>
          <p:cNvPr id="14" name="Picture 13" descr="A close up of a logo&#10;&#10;Description automatically generated">
            <a:extLst>
              <a:ext uri="{FF2B5EF4-FFF2-40B4-BE49-F238E27FC236}">
                <a16:creationId xmlns:a16="http://schemas.microsoft.com/office/drawing/2014/main" id="{00D91F0C-7868-FEB6-CDFA-5B1E3AF13203}"/>
              </a:ext>
            </a:extLst>
          </p:cNvPr>
          <p:cNvPicPr>
            <a:picLocks noChangeAspect="1"/>
          </p:cNvPicPr>
          <p:nvPr/>
        </p:nvPicPr>
        <p:blipFill>
          <a:blip r:embed="rId6"/>
          <a:stretch>
            <a:fillRect/>
          </a:stretch>
        </p:blipFill>
        <p:spPr>
          <a:xfrm>
            <a:off x="1003449" y="1785752"/>
            <a:ext cx="3372321" cy="1495634"/>
          </a:xfrm>
          <a:prstGeom prst="rect">
            <a:avLst/>
          </a:prstGeom>
        </p:spPr>
      </p:pic>
    </p:spTree>
    <p:extLst>
      <p:ext uri="{BB962C8B-B14F-4D97-AF65-F5344CB8AC3E}">
        <p14:creationId xmlns:p14="http://schemas.microsoft.com/office/powerpoint/2010/main" val="293193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33</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Including Images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4986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Overview</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34</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Adding images to a page</a:t>
            </a:r>
          </a:p>
          <a:p>
            <a:pPr marL="541338" indent="-541338">
              <a:lnSpc>
                <a:spcPct val="150000"/>
              </a:lnSpc>
              <a:buSzPct val="85000"/>
              <a:buFont typeface="Wingdings" panose="05000000000000000000" pitchFamily="2" charset="2"/>
              <a:buChar char="q"/>
              <a:defRPr/>
            </a:pPr>
            <a:r>
              <a:rPr lang="en-GB" sz="2400" dirty="0">
                <a:latin typeface="Cambria" panose="02040503050406030204" pitchFamily="18" charset="0"/>
                <a:ea typeface="Cambria" panose="02040503050406030204" pitchFamily="18" charset="0"/>
              </a:rPr>
              <a:t>Multiple sources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Using images in your page</a:t>
            </a:r>
          </a:p>
        </p:txBody>
      </p:sp>
    </p:spTree>
    <p:extLst>
      <p:ext uri="{BB962C8B-B14F-4D97-AF65-F5344CB8AC3E}">
        <p14:creationId xmlns:p14="http://schemas.microsoft.com/office/powerpoint/2010/main" val="133230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Including Images in a Page</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35</a:t>
            </a:fld>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5C8E82C9-DEB9-7F36-FF10-E77CB741E2C8}"/>
              </a:ext>
            </a:extLst>
          </p:cNvPr>
          <p:cNvPicPr>
            <a:picLocks noChangeAspect="1"/>
          </p:cNvPicPr>
          <p:nvPr/>
        </p:nvPicPr>
        <p:blipFill>
          <a:blip r:embed="rId2"/>
          <a:srcRect t="3370" r="7819" b="38608"/>
          <a:stretch/>
        </p:blipFill>
        <p:spPr>
          <a:xfrm>
            <a:off x="1917818" y="2043973"/>
            <a:ext cx="8356363" cy="3100783"/>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5C8E82C9-DEB9-7F36-FF10-E77CB741E2C8}"/>
              </a:ext>
            </a:extLst>
          </p:cNvPr>
          <p:cNvPicPr>
            <a:picLocks noChangeAspect="1"/>
          </p:cNvPicPr>
          <p:nvPr/>
        </p:nvPicPr>
        <p:blipFill>
          <a:blip r:embed="rId2"/>
          <a:srcRect t="76630" r="9977" b="6697"/>
          <a:stretch/>
        </p:blipFill>
        <p:spPr>
          <a:xfrm>
            <a:off x="1917818" y="5144756"/>
            <a:ext cx="8356363" cy="912402"/>
          </a:xfrm>
          <a:prstGeom prst="rect">
            <a:avLst/>
          </a:prstGeom>
        </p:spPr>
      </p:pic>
    </p:spTree>
    <p:extLst>
      <p:ext uri="{BB962C8B-B14F-4D97-AF65-F5344CB8AC3E}">
        <p14:creationId xmlns:p14="http://schemas.microsoft.com/office/powerpoint/2010/main" val="1891406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Alternate Image Sizes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36</a:t>
            </a:fld>
            <a:endParaRPr lang="en-US" dirty="0"/>
          </a:p>
        </p:txBody>
      </p:sp>
      <p:pic>
        <p:nvPicPr>
          <p:cNvPr id="7" name="Picture 6">
            <a:extLst>
              <a:ext uri="{FF2B5EF4-FFF2-40B4-BE49-F238E27FC236}">
                <a16:creationId xmlns:a16="http://schemas.microsoft.com/office/drawing/2014/main" id="{D22FC03D-B0E4-D86A-F50B-B2B7628DE72C}"/>
              </a:ext>
            </a:extLst>
          </p:cNvPr>
          <p:cNvPicPr>
            <a:picLocks noChangeAspect="1"/>
          </p:cNvPicPr>
          <p:nvPr/>
        </p:nvPicPr>
        <p:blipFill>
          <a:blip r:embed="rId2"/>
          <a:srcRect l="1" t="5137" r="9724" b="42368"/>
          <a:stretch/>
        </p:blipFill>
        <p:spPr>
          <a:xfrm>
            <a:off x="1698171" y="2254988"/>
            <a:ext cx="8510495" cy="2765987"/>
          </a:xfrm>
          <a:prstGeom prst="rect">
            <a:avLst/>
          </a:prstGeom>
        </p:spPr>
      </p:pic>
      <p:pic>
        <p:nvPicPr>
          <p:cNvPr id="3" name="Picture 2">
            <a:extLst>
              <a:ext uri="{FF2B5EF4-FFF2-40B4-BE49-F238E27FC236}">
                <a16:creationId xmlns:a16="http://schemas.microsoft.com/office/drawing/2014/main" id="{D22FC03D-B0E4-D86A-F50B-B2B7628DE72C}"/>
              </a:ext>
            </a:extLst>
          </p:cNvPr>
          <p:cNvPicPr>
            <a:picLocks noChangeAspect="1"/>
          </p:cNvPicPr>
          <p:nvPr/>
        </p:nvPicPr>
        <p:blipFill>
          <a:blip r:embed="rId2"/>
          <a:srcRect t="72082" r="12060" b="12877"/>
          <a:stretch/>
        </p:blipFill>
        <p:spPr>
          <a:xfrm>
            <a:off x="1698171" y="5020975"/>
            <a:ext cx="8510495" cy="813563"/>
          </a:xfrm>
          <a:prstGeom prst="rect">
            <a:avLst/>
          </a:prstGeom>
        </p:spPr>
      </p:pic>
    </p:spTree>
    <p:extLst>
      <p:ext uri="{BB962C8B-B14F-4D97-AF65-F5344CB8AC3E}">
        <p14:creationId xmlns:p14="http://schemas.microsoft.com/office/powerpoint/2010/main" val="719638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Using Images in Your Pages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37</a:t>
            </a:fld>
            <a:endParaRPr lang="en-US" dirty="0"/>
          </a:p>
        </p:txBody>
      </p:sp>
      <p:pic>
        <p:nvPicPr>
          <p:cNvPr id="9" name="Picture 8">
            <a:extLst>
              <a:ext uri="{FF2B5EF4-FFF2-40B4-BE49-F238E27FC236}">
                <a16:creationId xmlns:a16="http://schemas.microsoft.com/office/drawing/2014/main" id="{2FF26ECF-D461-22F1-DF41-38EB885BCEE7}"/>
              </a:ext>
            </a:extLst>
          </p:cNvPr>
          <p:cNvPicPr>
            <a:picLocks noChangeAspect="1"/>
          </p:cNvPicPr>
          <p:nvPr/>
        </p:nvPicPr>
        <p:blipFill>
          <a:blip r:embed="rId2"/>
          <a:stretch>
            <a:fillRect/>
          </a:stretch>
        </p:blipFill>
        <p:spPr>
          <a:xfrm>
            <a:off x="562199" y="2144150"/>
            <a:ext cx="3611061" cy="3490116"/>
          </a:xfrm>
          <a:prstGeom prst="rect">
            <a:avLst/>
          </a:prstGeom>
        </p:spPr>
      </p:pic>
      <p:pic>
        <p:nvPicPr>
          <p:cNvPr id="11" name="Picture 10">
            <a:extLst>
              <a:ext uri="{FF2B5EF4-FFF2-40B4-BE49-F238E27FC236}">
                <a16:creationId xmlns:a16="http://schemas.microsoft.com/office/drawing/2014/main" id="{72389542-5B6C-D88E-D6D3-36141F8334DA}"/>
              </a:ext>
            </a:extLst>
          </p:cNvPr>
          <p:cNvPicPr>
            <a:picLocks noChangeAspect="1"/>
          </p:cNvPicPr>
          <p:nvPr/>
        </p:nvPicPr>
        <p:blipFill>
          <a:blip r:embed="rId3"/>
          <a:stretch>
            <a:fillRect/>
          </a:stretch>
        </p:blipFill>
        <p:spPr>
          <a:xfrm>
            <a:off x="7947399" y="2144150"/>
            <a:ext cx="3524333" cy="3490116"/>
          </a:xfrm>
          <a:prstGeom prst="rect">
            <a:avLst/>
          </a:prstGeom>
        </p:spPr>
      </p:pic>
      <p:pic>
        <p:nvPicPr>
          <p:cNvPr id="13" name="Picture 12">
            <a:extLst>
              <a:ext uri="{FF2B5EF4-FFF2-40B4-BE49-F238E27FC236}">
                <a16:creationId xmlns:a16="http://schemas.microsoft.com/office/drawing/2014/main" id="{E641EE7C-D4D2-EA8E-A544-C994A08D20CE}"/>
              </a:ext>
            </a:extLst>
          </p:cNvPr>
          <p:cNvPicPr>
            <a:picLocks noChangeAspect="1"/>
          </p:cNvPicPr>
          <p:nvPr/>
        </p:nvPicPr>
        <p:blipFill>
          <a:blip r:embed="rId4"/>
          <a:stretch>
            <a:fillRect/>
          </a:stretch>
        </p:blipFill>
        <p:spPr>
          <a:xfrm>
            <a:off x="4254799" y="2146169"/>
            <a:ext cx="3611061" cy="3490116"/>
          </a:xfrm>
          <a:prstGeom prst="rect">
            <a:avLst/>
          </a:prstGeom>
        </p:spPr>
      </p:pic>
    </p:spTree>
    <p:extLst>
      <p:ext uri="{BB962C8B-B14F-4D97-AF65-F5344CB8AC3E}">
        <p14:creationId xmlns:p14="http://schemas.microsoft.com/office/powerpoint/2010/main" val="3669443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38</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Creating Forms</a:t>
            </a:r>
          </a:p>
        </p:txBody>
      </p:sp>
    </p:spTree>
    <p:extLst>
      <p:ext uri="{BB962C8B-B14F-4D97-AF65-F5344CB8AC3E}">
        <p14:creationId xmlns:p14="http://schemas.microsoft.com/office/powerpoint/2010/main" val="446490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Overview</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39</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HTML Forms are required to collect different kinds of user inputs.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Forms contain special elements called controls like inputbox, checkboxes etc.</a:t>
            </a:r>
            <a:endParaRPr lang="en-GB" sz="2400" dirty="0">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Users generally complete a form by modifying its controls. </a:t>
            </a:r>
          </a:p>
        </p:txBody>
      </p:sp>
    </p:spTree>
    <p:extLst>
      <p:ext uri="{BB962C8B-B14F-4D97-AF65-F5344CB8AC3E}">
        <p14:creationId xmlns:p14="http://schemas.microsoft.com/office/powerpoint/2010/main" val="313615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4</a:t>
            </a:fld>
            <a:endParaRPr lang="en-US" dirty="0"/>
          </a:p>
        </p:txBody>
      </p:sp>
      <p:pic>
        <p:nvPicPr>
          <p:cNvPr id="5" name="Picture 4">
            <a:extLst>
              <a:ext uri="{FF2B5EF4-FFF2-40B4-BE49-F238E27FC236}">
                <a16:creationId xmlns:a16="http://schemas.microsoft.com/office/drawing/2014/main" id="{8C340D13-897D-AC62-AB29-EBD562987790}"/>
              </a:ext>
            </a:extLst>
          </p:cNvPr>
          <p:cNvPicPr>
            <a:picLocks noChangeAspect="1"/>
          </p:cNvPicPr>
          <p:nvPr/>
        </p:nvPicPr>
        <p:blipFill>
          <a:blip r:embed="rId3"/>
          <a:srcRect l="7170" t="14169" r="4807" b="4769"/>
          <a:stretch/>
        </p:blipFill>
        <p:spPr>
          <a:xfrm>
            <a:off x="730180" y="1414305"/>
            <a:ext cx="10731639" cy="4029389"/>
          </a:xfrm>
          <a:prstGeom prst="rect">
            <a:avLst/>
          </a:prstGeom>
        </p:spPr>
      </p:pic>
    </p:spTree>
    <p:extLst>
      <p:ext uri="{BB962C8B-B14F-4D97-AF65-F5344CB8AC3E}">
        <p14:creationId xmlns:p14="http://schemas.microsoft.com/office/powerpoint/2010/main" val="3252237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40</a:t>
            </a:fld>
            <a:endParaRPr lang="en-US" dirty="0"/>
          </a:p>
        </p:txBody>
      </p:sp>
      <p:pic>
        <p:nvPicPr>
          <p:cNvPr id="5" name="Picture 4">
            <a:extLst>
              <a:ext uri="{FF2B5EF4-FFF2-40B4-BE49-F238E27FC236}">
                <a16:creationId xmlns:a16="http://schemas.microsoft.com/office/drawing/2014/main" id="{CCBAA258-CF96-2C10-50D9-F319C921EE87}"/>
              </a:ext>
            </a:extLst>
          </p:cNvPr>
          <p:cNvPicPr>
            <a:picLocks noChangeAspect="1"/>
          </p:cNvPicPr>
          <p:nvPr/>
        </p:nvPicPr>
        <p:blipFill>
          <a:blip r:embed="rId2"/>
          <a:stretch>
            <a:fillRect/>
          </a:stretch>
        </p:blipFill>
        <p:spPr>
          <a:xfrm>
            <a:off x="851755" y="866417"/>
            <a:ext cx="10488489" cy="5125165"/>
          </a:xfrm>
          <a:prstGeom prst="rect">
            <a:avLst/>
          </a:prstGeom>
        </p:spPr>
      </p:pic>
    </p:spTree>
    <p:extLst>
      <p:ext uri="{BB962C8B-B14F-4D97-AF65-F5344CB8AC3E}">
        <p14:creationId xmlns:p14="http://schemas.microsoft.com/office/powerpoint/2010/main" val="2343919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Basic Input Categories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41</a:t>
            </a:fld>
            <a:endParaRPr lang="en-US" dirty="0"/>
          </a:p>
        </p:txBody>
      </p:sp>
      <p:pic>
        <p:nvPicPr>
          <p:cNvPr id="4" name="Picture 3">
            <a:extLst>
              <a:ext uri="{FF2B5EF4-FFF2-40B4-BE49-F238E27FC236}">
                <a16:creationId xmlns:a16="http://schemas.microsoft.com/office/drawing/2014/main" id="{A723218B-619A-9306-2F5B-CAE1097A7B69}"/>
              </a:ext>
            </a:extLst>
          </p:cNvPr>
          <p:cNvPicPr>
            <a:picLocks noChangeAspect="1"/>
          </p:cNvPicPr>
          <p:nvPr/>
        </p:nvPicPr>
        <p:blipFill>
          <a:blip r:embed="rId2"/>
          <a:stretch>
            <a:fillRect/>
          </a:stretch>
        </p:blipFill>
        <p:spPr>
          <a:xfrm>
            <a:off x="45195" y="1706045"/>
            <a:ext cx="12101609" cy="4092295"/>
          </a:xfrm>
          <a:prstGeom prst="rect">
            <a:avLst/>
          </a:prstGeom>
        </p:spPr>
      </p:pic>
    </p:spTree>
    <p:extLst>
      <p:ext uri="{BB962C8B-B14F-4D97-AF65-F5344CB8AC3E}">
        <p14:creationId xmlns:p14="http://schemas.microsoft.com/office/powerpoint/2010/main" val="29981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Single line Text Inputs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37B37BF6-CC26-BD85-20D3-16D2BD6ABFFD}"/>
              </a:ext>
            </a:extLst>
          </p:cNvPr>
          <p:cNvPicPr>
            <a:picLocks noChangeAspect="1"/>
          </p:cNvPicPr>
          <p:nvPr/>
        </p:nvPicPr>
        <p:blipFill>
          <a:blip r:embed="rId2"/>
          <a:srcRect l="4533" r="7610"/>
          <a:stretch/>
        </p:blipFill>
        <p:spPr>
          <a:xfrm>
            <a:off x="740228" y="1552484"/>
            <a:ext cx="10711543" cy="4399417"/>
          </a:xfrm>
          <a:prstGeom prst="rect">
            <a:avLst/>
          </a:prstGeom>
        </p:spPr>
      </p:pic>
    </p:spTree>
    <p:extLst>
      <p:ext uri="{BB962C8B-B14F-4D97-AF65-F5344CB8AC3E}">
        <p14:creationId xmlns:p14="http://schemas.microsoft.com/office/powerpoint/2010/main" val="328250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a:solidFill>
                  <a:srgbClr val="120E23"/>
                </a:solidFill>
              </a:rPr>
              <a:t>Single line Text Inputs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43</a:t>
            </a:fld>
            <a:endParaRPr lang="en-US" dirty="0"/>
          </a:p>
        </p:txBody>
      </p:sp>
      <p:pic>
        <p:nvPicPr>
          <p:cNvPr id="4" name="Picture 3">
            <a:extLst>
              <a:ext uri="{FF2B5EF4-FFF2-40B4-BE49-F238E27FC236}">
                <a16:creationId xmlns:a16="http://schemas.microsoft.com/office/drawing/2014/main" id="{91C01173-CF22-E8A4-075C-D355407EF010}"/>
              </a:ext>
            </a:extLst>
          </p:cNvPr>
          <p:cNvPicPr>
            <a:picLocks noChangeAspect="1"/>
          </p:cNvPicPr>
          <p:nvPr/>
        </p:nvPicPr>
        <p:blipFill>
          <a:blip r:embed="rId2"/>
          <a:srcRect l="2143" t="7683" r="1759" b="5634"/>
          <a:stretch/>
        </p:blipFill>
        <p:spPr>
          <a:xfrm>
            <a:off x="237810" y="1909186"/>
            <a:ext cx="11716379" cy="4039437"/>
          </a:xfrm>
          <a:prstGeom prst="rect">
            <a:avLst/>
          </a:prstGeom>
        </p:spPr>
      </p:pic>
    </p:spTree>
    <p:extLst>
      <p:ext uri="{BB962C8B-B14F-4D97-AF65-F5344CB8AC3E}">
        <p14:creationId xmlns:p14="http://schemas.microsoft.com/office/powerpoint/2010/main" val="210741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44</a:t>
            </a:fld>
            <a:endParaRPr lang="en-US" dirty="0"/>
          </a:p>
        </p:txBody>
      </p:sp>
      <p:pic>
        <p:nvPicPr>
          <p:cNvPr id="4" name="Picture 3">
            <a:extLst>
              <a:ext uri="{FF2B5EF4-FFF2-40B4-BE49-F238E27FC236}">
                <a16:creationId xmlns:a16="http://schemas.microsoft.com/office/drawing/2014/main" id="{97DABBC7-8AFD-D8C8-5B02-5AD39BA33D5D}"/>
              </a:ext>
            </a:extLst>
          </p:cNvPr>
          <p:cNvPicPr>
            <a:picLocks noChangeAspect="1"/>
          </p:cNvPicPr>
          <p:nvPr/>
        </p:nvPicPr>
        <p:blipFill>
          <a:blip r:embed="rId2"/>
          <a:stretch>
            <a:fillRect/>
          </a:stretch>
        </p:blipFill>
        <p:spPr>
          <a:xfrm>
            <a:off x="0" y="714040"/>
            <a:ext cx="12192000" cy="5429920"/>
          </a:xfrm>
          <a:prstGeom prst="rect">
            <a:avLst/>
          </a:prstGeom>
        </p:spPr>
      </p:pic>
    </p:spTree>
    <p:extLst>
      <p:ext uri="{BB962C8B-B14F-4D97-AF65-F5344CB8AC3E}">
        <p14:creationId xmlns:p14="http://schemas.microsoft.com/office/powerpoint/2010/main" val="3282105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45</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Planning for Accessibility</a:t>
            </a:r>
          </a:p>
        </p:txBody>
      </p:sp>
    </p:spTree>
    <p:extLst>
      <p:ext uri="{BB962C8B-B14F-4D97-AF65-F5344CB8AC3E}">
        <p14:creationId xmlns:p14="http://schemas.microsoft.com/office/powerpoint/2010/main" val="3262696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Planning for Accessibility</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46</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Use semantic tags for structure.</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Add alt text for images.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Implement ARIA attributes.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Ensure color contrast.</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Use clear form labels.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Organize headings logically.</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Add captions and transcripts for media.</a:t>
            </a:r>
          </a:p>
        </p:txBody>
      </p:sp>
    </p:spTree>
    <p:extLst>
      <p:ext uri="{BB962C8B-B14F-4D97-AF65-F5344CB8AC3E}">
        <p14:creationId xmlns:p14="http://schemas.microsoft.com/office/powerpoint/2010/main" val="33298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Accessibility Considerations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47</a:t>
            </a:fld>
            <a:endParaRPr lang="en-US" dirty="0"/>
          </a:p>
        </p:txBody>
      </p:sp>
      <p:sp>
        <p:nvSpPr>
          <p:cNvPr id="3" name="Freeform: Shape 2">
            <a:extLst>
              <a:ext uri="{FF2B5EF4-FFF2-40B4-BE49-F238E27FC236}">
                <a16:creationId xmlns:a16="http://schemas.microsoft.com/office/drawing/2014/main" id="{618264E8-1CD4-A2F8-BC77-A47B5D9E1DD5}"/>
              </a:ext>
            </a:extLst>
          </p:cNvPr>
          <p:cNvSpPr/>
          <p:nvPr/>
        </p:nvSpPr>
        <p:spPr>
          <a:xfrm>
            <a:off x="872839" y="2661428"/>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Freeform: Shape 3">
            <a:extLst>
              <a:ext uri="{FF2B5EF4-FFF2-40B4-BE49-F238E27FC236}">
                <a16:creationId xmlns:a16="http://schemas.microsoft.com/office/drawing/2014/main" id="{AD7C1F40-D323-1337-15C6-5DD54B14EB65}"/>
              </a:ext>
            </a:extLst>
          </p:cNvPr>
          <p:cNvSpPr/>
          <p:nvPr/>
        </p:nvSpPr>
        <p:spPr>
          <a:xfrm>
            <a:off x="3877503" y="2799344"/>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6" name="Freeform: Shape 5">
            <a:extLst>
              <a:ext uri="{FF2B5EF4-FFF2-40B4-BE49-F238E27FC236}">
                <a16:creationId xmlns:a16="http://schemas.microsoft.com/office/drawing/2014/main" id="{4AC04053-EBEB-839F-F9DC-85430D10EB60}"/>
              </a:ext>
            </a:extLst>
          </p:cNvPr>
          <p:cNvSpPr/>
          <p:nvPr/>
        </p:nvSpPr>
        <p:spPr>
          <a:xfrm>
            <a:off x="6447868" y="2647492"/>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7" name="Freeform: Shape 6">
            <a:extLst>
              <a:ext uri="{FF2B5EF4-FFF2-40B4-BE49-F238E27FC236}">
                <a16:creationId xmlns:a16="http://schemas.microsoft.com/office/drawing/2014/main" id="{1EBC77D0-47C0-DA7B-83F1-07340158E7C7}"/>
              </a:ext>
            </a:extLst>
          </p:cNvPr>
          <p:cNvSpPr/>
          <p:nvPr/>
        </p:nvSpPr>
        <p:spPr>
          <a:xfrm>
            <a:off x="9330246" y="2661552"/>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pic>
        <p:nvPicPr>
          <p:cNvPr id="9" name="Picture 8" descr="A white text on an orange background&#10;&#10;Description automatically generated">
            <a:extLst>
              <a:ext uri="{FF2B5EF4-FFF2-40B4-BE49-F238E27FC236}">
                <a16:creationId xmlns:a16="http://schemas.microsoft.com/office/drawing/2014/main" id="{5A3E4D4C-6883-81DD-EFC9-691A69E7208B}"/>
              </a:ext>
            </a:extLst>
          </p:cNvPr>
          <p:cNvPicPr>
            <a:picLocks noChangeAspect="1"/>
          </p:cNvPicPr>
          <p:nvPr/>
        </p:nvPicPr>
        <p:blipFill>
          <a:blip r:embed="rId2"/>
          <a:srcRect l="36639" r="35433" b="2"/>
          <a:stretch/>
        </p:blipFill>
        <p:spPr>
          <a:xfrm>
            <a:off x="949957" y="265761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noFill/>
        </p:spPr>
      </p:pic>
      <p:pic>
        <p:nvPicPr>
          <p:cNvPr id="11" name="Picture 10" descr="A pink background with white text&#10;&#10;Description automatically generated">
            <a:extLst>
              <a:ext uri="{FF2B5EF4-FFF2-40B4-BE49-F238E27FC236}">
                <a16:creationId xmlns:a16="http://schemas.microsoft.com/office/drawing/2014/main" id="{3F3B2F4F-BA8F-06B0-8B6A-B478352BB6C8}"/>
              </a:ext>
            </a:extLst>
          </p:cNvPr>
          <p:cNvPicPr>
            <a:picLocks noChangeAspect="1"/>
          </p:cNvPicPr>
          <p:nvPr/>
        </p:nvPicPr>
        <p:blipFill>
          <a:blip r:embed="rId3"/>
          <a:srcRect l="33953" r="34297" b="2"/>
          <a:stretch/>
        </p:blipFill>
        <p:spPr>
          <a:xfrm>
            <a:off x="3656227" y="263056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noFill/>
        </p:spPr>
      </p:pic>
      <p:pic>
        <p:nvPicPr>
          <p:cNvPr id="13" name="Picture 12" descr="A yellow background with white text&#10;&#10;Description automatically generated">
            <a:extLst>
              <a:ext uri="{FF2B5EF4-FFF2-40B4-BE49-F238E27FC236}">
                <a16:creationId xmlns:a16="http://schemas.microsoft.com/office/drawing/2014/main" id="{6D178D21-0E49-5D4B-1732-4EAC78CD1971}"/>
              </a:ext>
            </a:extLst>
          </p:cNvPr>
          <p:cNvPicPr>
            <a:picLocks noChangeAspect="1"/>
          </p:cNvPicPr>
          <p:nvPr/>
        </p:nvPicPr>
        <p:blipFill>
          <a:blip r:embed="rId4"/>
          <a:srcRect l="36904" r="36080" b="2"/>
          <a:stretch/>
        </p:blipFill>
        <p:spPr>
          <a:xfrm>
            <a:off x="6498778" y="259273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noFill/>
        </p:spPr>
      </p:pic>
      <p:pic>
        <p:nvPicPr>
          <p:cNvPr id="15" name="Picture 14" descr="A purple sign with white text&#10;&#10;Description automatically generated">
            <a:extLst>
              <a:ext uri="{FF2B5EF4-FFF2-40B4-BE49-F238E27FC236}">
                <a16:creationId xmlns:a16="http://schemas.microsoft.com/office/drawing/2014/main" id="{63CC93B4-BA56-9DAD-EA8B-BA2DF44DDA0B}"/>
              </a:ext>
            </a:extLst>
          </p:cNvPr>
          <p:cNvPicPr>
            <a:picLocks noChangeAspect="1"/>
          </p:cNvPicPr>
          <p:nvPr/>
        </p:nvPicPr>
        <p:blipFill>
          <a:blip r:embed="rId5"/>
          <a:srcRect l="34049" r="34268" b="-2"/>
          <a:stretch/>
        </p:blipFill>
        <p:spPr>
          <a:xfrm>
            <a:off x="9200013" y="259273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noFill/>
        </p:spPr>
      </p:pic>
    </p:spTree>
    <p:extLst>
      <p:ext uri="{BB962C8B-B14F-4D97-AF65-F5344CB8AC3E}">
        <p14:creationId xmlns:p14="http://schemas.microsoft.com/office/powerpoint/2010/main" val="2825036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GB" sz="4800" b="1" dirty="0">
                <a:latin typeface="Cambria" panose="02040503050406030204" pitchFamily="18" charset="0"/>
                <a:ea typeface="Cambria" panose="02040503050406030204" pitchFamily="18" charset="0"/>
              </a:rPr>
              <a:t>Accessibility Considerations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48</a:t>
            </a:fld>
            <a:endParaRPr lang="en-US" dirty="0"/>
          </a:p>
        </p:txBody>
      </p:sp>
      <p:pic>
        <p:nvPicPr>
          <p:cNvPr id="17" name="Picture 16" descr="A pink background with white text&#10;&#10;Description automatically generated">
            <a:extLst>
              <a:ext uri="{FF2B5EF4-FFF2-40B4-BE49-F238E27FC236}">
                <a16:creationId xmlns:a16="http://schemas.microsoft.com/office/drawing/2014/main" id="{D4EA0F4E-D901-678E-27C4-27BDC8E46257}"/>
              </a:ext>
            </a:extLst>
          </p:cNvPr>
          <p:cNvPicPr>
            <a:picLocks noChangeAspect="1"/>
          </p:cNvPicPr>
          <p:nvPr/>
        </p:nvPicPr>
        <p:blipFill>
          <a:blip r:embed="rId2"/>
          <a:stretch>
            <a:fillRect/>
          </a:stretch>
        </p:blipFill>
        <p:spPr>
          <a:xfrm>
            <a:off x="7556411" y="2029783"/>
            <a:ext cx="3915321" cy="3839111"/>
          </a:xfrm>
          <a:prstGeom prst="rect">
            <a:avLst/>
          </a:prstGeom>
        </p:spPr>
      </p:pic>
      <p:pic>
        <p:nvPicPr>
          <p:cNvPr id="19" name="Picture 18" descr="A blue background with white text&#10;&#10;Description automatically generated">
            <a:extLst>
              <a:ext uri="{FF2B5EF4-FFF2-40B4-BE49-F238E27FC236}">
                <a16:creationId xmlns:a16="http://schemas.microsoft.com/office/drawing/2014/main" id="{15AF4C3F-37A5-7E3F-13B1-2D6B112639B4}"/>
              </a:ext>
            </a:extLst>
          </p:cNvPr>
          <p:cNvPicPr>
            <a:picLocks noChangeAspect="1"/>
          </p:cNvPicPr>
          <p:nvPr/>
        </p:nvPicPr>
        <p:blipFill>
          <a:blip r:embed="rId3"/>
          <a:stretch>
            <a:fillRect/>
          </a:stretch>
        </p:blipFill>
        <p:spPr>
          <a:xfrm>
            <a:off x="4012859" y="2029783"/>
            <a:ext cx="3886742" cy="3839111"/>
          </a:xfrm>
          <a:prstGeom prst="rect">
            <a:avLst/>
          </a:prstGeom>
        </p:spPr>
      </p:pic>
      <p:pic>
        <p:nvPicPr>
          <p:cNvPr id="21" name="Picture 20" descr="A blue background with black text&#10;&#10;Description automatically generated">
            <a:extLst>
              <a:ext uri="{FF2B5EF4-FFF2-40B4-BE49-F238E27FC236}">
                <a16:creationId xmlns:a16="http://schemas.microsoft.com/office/drawing/2014/main" id="{01740E6B-3A09-03F5-15EB-9E8E14CB29F5}"/>
              </a:ext>
            </a:extLst>
          </p:cNvPr>
          <p:cNvPicPr>
            <a:picLocks noChangeAspect="1"/>
          </p:cNvPicPr>
          <p:nvPr/>
        </p:nvPicPr>
        <p:blipFill>
          <a:blip r:embed="rId4"/>
          <a:srcRect l="7313"/>
          <a:stretch/>
        </p:blipFill>
        <p:spPr>
          <a:xfrm>
            <a:off x="727742" y="2029783"/>
            <a:ext cx="3637833" cy="3839111"/>
          </a:xfrm>
          <a:prstGeom prst="rect">
            <a:avLst/>
          </a:prstGeom>
        </p:spPr>
      </p:pic>
    </p:spTree>
    <p:extLst>
      <p:ext uri="{BB962C8B-B14F-4D97-AF65-F5344CB8AC3E}">
        <p14:creationId xmlns:p14="http://schemas.microsoft.com/office/powerpoint/2010/main" val="2691325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65AF-CAB8-12AE-C3C1-7A09F8706283}"/>
              </a:ext>
            </a:extLst>
          </p:cNvPr>
          <p:cNvSpPr>
            <a:spLocks noGrp="1"/>
          </p:cNvSpPr>
          <p:nvPr>
            <p:ph type="title"/>
          </p:nvPr>
        </p:nvSpPr>
        <p:spPr>
          <a:xfrm>
            <a:off x="687373" y="2725993"/>
            <a:ext cx="5261143" cy="931607"/>
          </a:xfrm>
        </p:spPr>
        <p:txBody>
          <a:bodyPr/>
          <a:lstStyle/>
          <a:p>
            <a:r>
              <a:rPr lang="en-US" sz="8000" dirty="0">
                <a:latin typeface="Cambria" panose="02040503050406030204" pitchFamily="18" charset="0"/>
                <a:ea typeface="Cambria" panose="02040503050406030204" pitchFamily="18" charset="0"/>
              </a:rPr>
              <a:t>It’s a Wrap!</a:t>
            </a:r>
          </a:p>
        </p:txBody>
      </p:sp>
      <p:pic>
        <p:nvPicPr>
          <p:cNvPr id="16" name="Picture 15">
            <a:extLst>
              <a:ext uri="{FF2B5EF4-FFF2-40B4-BE49-F238E27FC236}">
                <a16:creationId xmlns:a16="http://schemas.microsoft.com/office/drawing/2014/main" id="{8E759F8C-1837-3F70-D6F4-3815B38FFBC2}"/>
              </a:ext>
            </a:extLst>
          </p:cNvPr>
          <p:cNvPicPr>
            <a:picLocks noChangeAspect="1"/>
          </p:cNvPicPr>
          <p:nvPr/>
        </p:nvPicPr>
        <p:blipFill>
          <a:blip r:embed="rId2"/>
          <a:stretch>
            <a:fillRect/>
          </a:stretch>
        </p:blipFill>
        <p:spPr>
          <a:xfrm rot="353765">
            <a:off x="6324010" y="1317456"/>
            <a:ext cx="4680287" cy="4680287"/>
          </a:xfrm>
          <a:prstGeom prst="rect">
            <a:avLst/>
          </a:prstGeom>
        </p:spPr>
      </p:pic>
    </p:spTree>
    <p:extLst>
      <p:ext uri="{BB962C8B-B14F-4D97-AF65-F5344CB8AC3E}">
        <p14:creationId xmlns:p14="http://schemas.microsoft.com/office/powerpoint/2010/main" val="7649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HTML vs HTML 5</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5</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568040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dirty="0">
                <a:solidFill>
                  <a:schemeClr val="tx2">
                    <a:lumMod val="50000"/>
                    <a:lumOff val="50000"/>
                  </a:schemeClr>
                </a:solidFill>
                <a:latin typeface="Cambria" panose="02040503050406030204" pitchFamily="18" charset="0"/>
                <a:ea typeface="Cambria" panose="02040503050406030204" pitchFamily="18" charset="0"/>
              </a:rPr>
              <a:t>		</a:t>
            </a:r>
            <a:r>
              <a:rPr lang="en-US" b="1" dirty="0">
                <a:solidFill>
                  <a:schemeClr val="tx2">
                    <a:lumMod val="50000"/>
                    <a:lumOff val="50000"/>
                  </a:schemeClr>
                </a:solidFill>
                <a:latin typeface="Cambria" panose="02040503050406030204" pitchFamily="18" charset="0"/>
                <a:ea typeface="Cambria" panose="02040503050406030204" pitchFamily="18" charset="0"/>
              </a:rPr>
              <a:t>HTML</a:t>
            </a:r>
            <a:endParaRPr lang="en-GB" sz="2400" b="1" dirty="0">
              <a:solidFill>
                <a:schemeClr val="tx2">
                  <a:lumMod val="50000"/>
                  <a:lumOff val="50000"/>
                </a:schemeClr>
              </a:solidFill>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No specific semantic tags</a:t>
            </a:r>
          </a:p>
          <a:p>
            <a:pPr marL="0" indent="0">
              <a:lnSpc>
                <a:spcPct val="150000"/>
              </a:lnSpc>
              <a:buSzPct val="85000"/>
              <a:buNone/>
              <a:defRPr/>
            </a:pPr>
            <a:endParaRPr lang="en-US" sz="2400" dirty="0">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Requires third-party plugins for audio and video.</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Complex and lengthy declaration.</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No direct access to devices.</a:t>
            </a:r>
          </a:p>
          <a:p>
            <a:pPr marL="541338" indent="-541338">
              <a:lnSpc>
                <a:spcPct val="150000"/>
              </a:lnSpc>
              <a:buSzPct val="85000"/>
              <a:buFont typeface="Wingdings" panose="05000000000000000000" pitchFamily="2" charset="2"/>
              <a:buChar char="q"/>
              <a:defRPr/>
            </a:pPr>
            <a:endParaRPr lang="en-GB" sz="2400"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2E3DA857-0927-1580-3DD3-B1D6F424B5A7}"/>
              </a:ext>
            </a:extLst>
          </p:cNvPr>
          <p:cNvSpPr txBox="1">
            <a:spLocks/>
          </p:cNvSpPr>
          <p:nvPr/>
        </p:nvSpPr>
        <p:spPr>
          <a:xfrm>
            <a:off x="6096000" y="1575852"/>
            <a:ext cx="568040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b="1" dirty="0">
                <a:solidFill>
                  <a:schemeClr val="accent6">
                    <a:lumMod val="75000"/>
                  </a:schemeClr>
                </a:solidFill>
                <a:latin typeface="Cambria" panose="02040503050406030204" pitchFamily="18" charset="0"/>
                <a:ea typeface="Cambria" panose="02040503050406030204" pitchFamily="18" charset="0"/>
              </a:rPr>
              <a:t>		</a:t>
            </a:r>
            <a:r>
              <a:rPr lang="en-US" b="1" dirty="0">
                <a:solidFill>
                  <a:schemeClr val="accent6">
                    <a:lumMod val="75000"/>
                  </a:schemeClr>
                </a:solidFill>
                <a:latin typeface="Cambria" panose="02040503050406030204" pitchFamily="18" charset="0"/>
                <a:ea typeface="Cambria" panose="02040503050406030204" pitchFamily="18" charset="0"/>
              </a:rPr>
              <a:t>HTML 5</a:t>
            </a:r>
            <a:r>
              <a:rPr lang="en-GB" b="1" dirty="0">
                <a:solidFill>
                  <a:schemeClr val="accent6">
                    <a:lumMod val="75000"/>
                  </a:schemeClr>
                </a:solidFill>
                <a:latin typeface="Cambria" panose="02040503050406030204" pitchFamily="18" charset="0"/>
                <a:ea typeface="Cambria" panose="02040503050406030204" pitchFamily="18" charset="0"/>
              </a:rPr>
              <a:t> </a:t>
            </a:r>
            <a:endParaRPr lang="en-GB" sz="2400" b="1" dirty="0">
              <a:solidFill>
                <a:schemeClr val="accent6">
                  <a:lumMod val="75000"/>
                </a:schemeClr>
              </a:solidFill>
              <a:latin typeface="Cambria" panose="02040503050406030204" pitchFamily="18" charset="0"/>
              <a:ea typeface="Cambria" panose="02040503050406030204" pitchFamily="18" charset="0"/>
            </a:endParaRP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 Introduces semantic tags like &lt;header&gt;, &lt;footer&gt;.</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Native support for &lt;audio&gt; and &lt;video&gt; elements.</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Simplified declaration.</a:t>
            </a:r>
          </a:p>
          <a:p>
            <a:pPr marL="541338" indent="-541338">
              <a:lnSpc>
                <a:spcPct val="150000"/>
              </a:lnSpc>
              <a:buSzPct val="85000"/>
              <a:buFont typeface="Wingdings" panose="05000000000000000000" pitchFamily="2" charset="2"/>
              <a:buChar char="q"/>
              <a:defRPr/>
            </a:pPr>
            <a:r>
              <a:rPr lang="en-US" sz="2400" dirty="0">
                <a:latin typeface="Cambria" panose="02040503050406030204" pitchFamily="18" charset="0"/>
                <a:ea typeface="Cambria" panose="02040503050406030204" pitchFamily="18" charset="0"/>
              </a:rPr>
              <a:t>Allows access to devices like camera and microphone via APIs</a:t>
            </a:r>
          </a:p>
          <a:p>
            <a:pPr marL="541338" indent="-541338">
              <a:lnSpc>
                <a:spcPct val="150000"/>
              </a:lnSpc>
              <a:buSzPct val="85000"/>
              <a:buFont typeface="Wingdings" panose="05000000000000000000" pitchFamily="2" charset="2"/>
              <a:buChar char="q"/>
              <a:defRPr/>
            </a:pPr>
            <a:endParaRPr lang="en-GB"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36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fade">
                                      <p:cBhvr>
                                        <p:cTn id="47" dur="500"/>
                                        <p:tgtEl>
                                          <p:spTgt spid="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699241" y="2804160"/>
            <a:ext cx="8793518"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0000"/>
              </a:lnSpc>
            </a:pPr>
            <a:r>
              <a:rPr lang="en-GB" sz="3600" b="1" dirty="0">
                <a:latin typeface="Cambria" panose="02040503050406030204" pitchFamily="18" charset="0"/>
                <a:ea typeface="Cambria" panose="02040503050406030204" pitchFamily="18" charset="0"/>
              </a:rPr>
              <a:t>HTML 5 Tags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59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HTML 5 Tag Types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7</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dirty="0">
                <a:latin typeface="Cambria" panose="02040503050406030204" pitchFamily="18" charset="0"/>
                <a:ea typeface="Cambria" panose="02040503050406030204" pitchFamily="18" charset="0"/>
              </a:rPr>
              <a:t>HTML5 introduced a wide range of semantic and non-semantic tags. These tags can be grouped into several types based on their functionality. Here’s a breakdown:</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Structural/Sectioning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Content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Inline Text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Media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Form-Related Tags</a:t>
            </a:r>
          </a:p>
        </p:txBody>
      </p:sp>
    </p:spTree>
    <p:extLst>
      <p:ext uri="{BB962C8B-B14F-4D97-AF65-F5344CB8AC3E}">
        <p14:creationId xmlns:p14="http://schemas.microsoft.com/office/powerpoint/2010/main" val="287086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HTML 5 Tag Types</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8</a:t>
            </a:fld>
            <a:endParaRPr lang="en-US" dirty="0"/>
          </a:p>
        </p:txBody>
      </p:sp>
      <p:sp>
        <p:nvSpPr>
          <p:cNvPr id="8" name="Text Placeholder 2">
            <a:extLst>
              <a:ext uri="{FF2B5EF4-FFF2-40B4-BE49-F238E27FC236}">
                <a16:creationId xmlns:a16="http://schemas.microsoft.com/office/drawing/2014/main" id="{287BA198-98BA-67F4-849F-29A48E29A5C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Interactive and Script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Table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Metadata and Document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Scripting Tags</a:t>
            </a:r>
          </a:p>
          <a:p>
            <a:pPr marL="541338" indent="-541338">
              <a:lnSpc>
                <a:spcPct val="150000"/>
              </a:lnSpc>
              <a:buSzPct val="85000"/>
              <a:buFont typeface="Wingdings" panose="05000000000000000000" pitchFamily="2" charset="2"/>
              <a:buChar char="q"/>
              <a:defRPr/>
            </a:pPr>
            <a:r>
              <a:rPr lang="en-US" sz="2400" b="1" dirty="0">
                <a:latin typeface="Cambria" panose="02040503050406030204" pitchFamily="18" charset="0"/>
                <a:ea typeface="Cambria" panose="02040503050406030204" pitchFamily="18" charset="0"/>
              </a:rPr>
              <a:t>Miscellaneous Tags</a:t>
            </a:r>
          </a:p>
          <a:p>
            <a:pPr marL="541338" indent="-541338">
              <a:lnSpc>
                <a:spcPct val="150000"/>
              </a:lnSpc>
              <a:buSzPct val="85000"/>
              <a:buFont typeface="Wingdings" panose="05000000000000000000" pitchFamily="2" charset="2"/>
              <a:buChar char="q"/>
              <a:defRPr/>
            </a:pPr>
            <a:endParaRPr lang="en-US" sz="2400" b="1" dirty="0">
              <a:latin typeface="Cambria" panose="02040503050406030204" pitchFamily="18" charset="0"/>
              <a:ea typeface="Cambria" panose="02040503050406030204" pitchFamily="18" charset="0"/>
            </a:endParaRPr>
          </a:p>
          <a:p>
            <a:pPr marL="0" indent="0">
              <a:lnSpc>
                <a:spcPct val="150000"/>
              </a:lnSpc>
              <a:buSzPct val="85000"/>
              <a:buNone/>
              <a:defRPr/>
            </a:pPr>
            <a:r>
              <a:rPr lang="en-US" sz="2400" b="1" dirty="0">
                <a:solidFill>
                  <a:srgbClr val="FF0000"/>
                </a:solidFill>
                <a:latin typeface="Cambria" panose="02040503050406030204" pitchFamily="18" charset="0"/>
                <a:ea typeface="Cambria" panose="02040503050406030204" pitchFamily="18" charset="0"/>
              </a:rPr>
              <a:t>Note: </a:t>
            </a:r>
            <a:r>
              <a:rPr lang="en-US" sz="2400" dirty="0">
                <a:solidFill>
                  <a:srgbClr val="FF0000"/>
                </a:solidFill>
                <a:latin typeface="Cambria" panose="02040503050406030204" pitchFamily="18" charset="0"/>
                <a:ea typeface="Cambria" panose="02040503050406030204" pitchFamily="18" charset="0"/>
              </a:rPr>
              <a:t>Refer to given document for more Information.</a:t>
            </a:r>
            <a:endParaRPr lang="en-US" sz="24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970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B80B2A-2C5E-1B09-536F-C87BCB322AA3}"/>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4" name="Flowchart: Terminator 3">
            <a:extLst>
              <a:ext uri="{FF2B5EF4-FFF2-40B4-BE49-F238E27FC236}">
                <a16:creationId xmlns:a16="http://schemas.microsoft.com/office/drawing/2014/main" id="{589D8245-E8BD-5155-E4C1-8A4C6DDCAD34}"/>
              </a:ext>
            </a:extLst>
          </p:cNvPr>
          <p:cNvSpPr/>
          <p:nvPr/>
        </p:nvSpPr>
        <p:spPr>
          <a:xfrm>
            <a:off x="1473153" y="2804160"/>
            <a:ext cx="9245694"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panose="02040503050406030204" pitchFamily="18" charset="0"/>
                <a:ea typeface="Cambria" panose="02040503050406030204" pitchFamily="18" charset="0"/>
              </a:rPr>
              <a:t>What is Doctype?</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4810265"/>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0191160B-D23B-4202-8AA1-9B54441F7748}" vid="{4EC44E1B-88B9-4D33-A912-F77AF4601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7EF4CA5-C432-411D-B1FE-6A334FA46A19}">
  <ds:schemaRefs>
    <ds:schemaRef ds:uri="http://schemas.microsoft.com/sharepoint/v3/contenttype/forms"/>
  </ds:schemaRefs>
</ds:datastoreItem>
</file>

<file path=customXml/itemProps2.xml><?xml version="1.0" encoding="utf-8"?>
<ds:datastoreItem xmlns:ds="http://schemas.openxmlformats.org/officeDocument/2006/customXml" ds:itemID="{68A04A5D-E193-40D6-992B-B6ABCFF3D9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5AB12A-BB9C-40AB-9BAB-8217F092530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Event design</Template>
  <TotalTime>13491</TotalTime>
  <Words>775</Words>
  <Application>Microsoft Office PowerPoint</Application>
  <PresentationFormat>Widescreen</PresentationFormat>
  <Paragraphs>176</Paragraphs>
  <Slides>49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Abadi</vt:lpstr>
      <vt:lpstr>Arial</vt:lpstr>
      <vt:lpstr>Calibri</vt:lpstr>
      <vt:lpstr>Cambria</vt:lpstr>
      <vt:lpstr>Source Sans Pro</vt:lpstr>
      <vt:lpstr>Source Sans Pro Light</vt:lpstr>
      <vt:lpstr>Wingdings</vt:lpstr>
      <vt:lpstr>Office Theme</vt:lpstr>
      <vt:lpstr>Introduction to HTML</vt:lpstr>
      <vt:lpstr>PowerPoint Presentation</vt:lpstr>
      <vt:lpstr>Introduction to HTML</vt:lpstr>
      <vt:lpstr>PowerPoint Presentation</vt:lpstr>
      <vt:lpstr>HTML vs HTML 5</vt:lpstr>
      <vt:lpstr>PowerPoint Presentation</vt:lpstr>
      <vt:lpstr>HTML 5 Tag Types</vt:lpstr>
      <vt:lpstr>HTML 5 Tag Types</vt:lpstr>
      <vt:lpstr>PowerPoint Presentation</vt:lpstr>
      <vt:lpstr>What is Doctype?</vt:lpstr>
      <vt:lpstr>HTML Element</vt:lpstr>
      <vt:lpstr>Head Element</vt:lpstr>
      <vt:lpstr>PowerPoint Presentation</vt:lpstr>
      <vt:lpstr>Body Element</vt:lpstr>
      <vt:lpstr>PowerPoint Presentation</vt:lpstr>
      <vt:lpstr>PowerPoint Presentation</vt:lpstr>
      <vt:lpstr>Headings</vt:lpstr>
      <vt:lpstr>Block vs. Inline Elements</vt:lpstr>
      <vt:lpstr>Text Breaking and Whitespace</vt:lpstr>
      <vt:lpstr>PowerPoint Presentation</vt:lpstr>
      <vt:lpstr>Tables</vt:lpstr>
      <vt:lpstr>Defining Tables</vt:lpstr>
      <vt:lpstr>Structuring Data with Rows and  Columns</vt:lpstr>
      <vt:lpstr>PowerPoint Presentation</vt:lpstr>
      <vt:lpstr>Lists</vt:lpstr>
      <vt:lpstr>Types of Lists</vt:lpstr>
      <vt:lpstr>PowerPoint Presentation</vt:lpstr>
      <vt:lpstr>Overview</vt:lpstr>
      <vt:lpstr>PowerPoint Presentation</vt:lpstr>
      <vt:lpstr>PowerPoint Presentation</vt:lpstr>
      <vt:lpstr>PowerPoint Presentation</vt:lpstr>
      <vt:lpstr>Expanding Link Metadata</vt:lpstr>
      <vt:lpstr>PowerPoint Presentation</vt:lpstr>
      <vt:lpstr>Overview</vt:lpstr>
      <vt:lpstr>Including Images in a Page</vt:lpstr>
      <vt:lpstr>Alternate Image Sizes</vt:lpstr>
      <vt:lpstr>Using Images in Your Pages</vt:lpstr>
      <vt:lpstr>PowerPoint Presentation</vt:lpstr>
      <vt:lpstr>Overview</vt:lpstr>
      <vt:lpstr>PowerPoint Presentation</vt:lpstr>
      <vt:lpstr>Basic Input Categories</vt:lpstr>
      <vt:lpstr>Single line Text Inputs</vt:lpstr>
      <vt:lpstr>Single line Text Inputs</vt:lpstr>
      <vt:lpstr>PowerPoint Presentation</vt:lpstr>
      <vt:lpstr>PowerPoint Presentation</vt:lpstr>
      <vt:lpstr>Planning for Accessibility</vt:lpstr>
      <vt:lpstr>Accessibility Considerations</vt:lpstr>
      <vt:lpstr>Accessibility Considerations</vt:lpstr>
      <vt:lpstr>It’s a Wrap!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dc:title>
  <dc:creator>Bhawna Gunwani</dc:creator>
  <cp:lastModifiedBy>Bhawna Gunwani</cp:lastModifiedBy>
  <cp:revision>1145</cp:revision>
  <dcterms:created xsi:type="dcterms:W3CDTF">2024-02-07T15:14:53Z</dcterms:created>
  <dcterms:modified xsi:type="dcterms:W3CDTF">2024-09-11T12:50:49Z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