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0" r:id="rId3"/>
    <p:sldId id="258" r:id="rId4"/>
    <p:sldId id="256" r:id="rId5"/>
    <p:sldId id="257" r:id="rId6"/>
    <p:sldId id="259" r:id="rId7"/>
  </p:sldIdLst>
  <p:sldSz cx="12192000" cy="11887200"/>
  <p:notesSz cx="6858000" cy="9144000"/>
  <p:defaultTextStyle>
    <a:defPPr>
      <a:defRPr lang="en-US"/>
    </a:defPPr>
    <a:lvl1pPr marL="0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9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6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4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3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0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9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6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4" algn="l" defTabSz="45717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>
        <p:scale>
          <a:sx n="90" d="100"/>
          <a:sy n="90" d="100"/>
        </p:scale>
        <p:origin x="-306" y="-2790"/>
      </p:cViewPr>
      <p:guideLst>
        <p:guide orient="horz" pos="37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5431"/>
            <a:ext cx="10363200" cy="41385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3534"/>
            <a:ext cx="9144000" cy="286998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885"/>
            <a:ext cx="262890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885"/>
            <a:ext cx="7734300" cy="100738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9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2963550"/>
            <a:ext cx="10515600" cy="49447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7955074"/>
            <a:ext cx="10515600" cy="26003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3164418"/>
            <a:ext cx="518160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3164418"/>
            <a:ext cx="518160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632889"/>
            <a:ext cx="1051560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2914016"/>
            <a:ext cx="5157787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4342132"/>
            <a:ext cx="5157787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914016"/>
            <a:ext cx="5183188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4342132"/>
            <a:ext cx="5183188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92480"/>
            <a:ext cx="3932238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1711543"/>
            <a:ext cx="6172201" cy="84476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66162"/>
            <a:ext cx="3932238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92480"/>
            <a:ext cx="3932238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1711543"/>
            <a:ext cx="6172201" cy="84476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66162"/>
            <a:ext cx="3932238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FB48-D288-4E49-9720-234B31A154B5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632889"/>
            <a:ext cx="105156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3164418"/>
            <a:ext cx="105156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11017680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FB48-D288-4E49-9720-234B31A154B5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11017680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1017680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5254-49E5-4384-9B84-95945ABE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AFAA09-E73A-4589-ACE1-D531CFA94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87" y="3216034"/>
            <a:ext cx="8789864" cy="26876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CF1285-CBE1-4116-967E-2310214EE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187" y="8979521"/>
            <a:ext cx="8789863" cy="2630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02C20D-A647-45BA-A23C-037EA4183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186" y="6097778"/>
            <a:ext cx="8789864" cy="2687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E280C8-AE46-4D44-8CFE-D49AFCCD8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187" y="244080"/>
            <a:ext cx="8789863" cy="268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3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77FC9A4-FF47-497B-8085-00A164127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851"/>
            <a:ext cx="5772151" cy="26413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D2394A-D791-485C-AFBC-594C16C6F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49" y="704851"/>
            <a:ext cx="5772151" cy="26288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CE30D4-2AA5-41DB-B172-DA1CF09CD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75" y="3479587"/>
            <a:ext cx="6134052" cy="280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2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3CBD2D-27C5-4787-B728-0466912C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"/>
            <a:ext cx="5283200" cy="756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A7486-7CFD-426C-A8AF-2F85C02BD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3439"/>
            <a:ext cx="5283200" cy="789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60771-0BA5-4591-A790-708B2A67B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99800"/>
            <a:ext cx="5283200" cy="758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44983-88D0-4699-92C4-6F0A012A5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535695"/>
            <a:ext cx="5283200" cy="762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C2047-6E80-4C4E-AEBB-18C795FC9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3374906"/>
            <a:ext cx="5283200" cy="773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E3AC01-C4AB-492E-99C8-93A1BCE68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225669"/>
            <a:ext cx="5283200" cy="1316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2F2BA-37CD-473E-BAA0-B96BE915DB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0"/>
            <a:ext cx="6095999" cy="886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4C271A-D62C-4887-A9AF-326A6BA36D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7" y="833439"/>
            <a:ext cx="6095999" cy="9255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12FC29-0263-4FEB-9DF0-635B8E4B86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5" y="1726952"/>
            <a:ext cx="5948394" cy="8654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663BE5-A5F2-4B44-9A36-107F88C297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7007" y="2535695"/>
            <a:ext cx="5947382" cy="8654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E44CBB-0B23-47FA-A80C-FD0FF2332A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5994" y="3366481"/>
            <a:ext cx="6056096" cy="8869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74D63D-C7DB-4FFF-83F6-D6E967946B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5992" y="4249965"/>
            <a:ext cx="6075951" cy="8869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23CCA7-3F1A-4675-8C57-57DE0A4C8D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5992" y="5136049"/>
            <a:ext cx="5993735" cy="8496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996910-50B0-4536-A0C8-A9A30A5C83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5992" y="5910970"/>
            <a:ext cx="6039358" cy="8834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F1BD85-4EB2-487C-93DF-131042C7E09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07207" y="6961191"/>
            <a:ext cx="6084789" cy="8587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86FFEC-3343-41DC-844E-60163861FC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95992" y="7819985"/>
            <a:ext cx="6078134" cy="8587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919166-4D19-4FCA-B964-44313F736CE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95992" y="8634069"/>
            <a:ext cx="5986597" cy="8869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99947A-B421-4913-B0E9-B5C63AB0F47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108" y="8564706"/>
            <a:ext cx="5193264" cy="7653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A03EA8-150C-4524-B854-D11666AFD5B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" y="5623912"/>
            <a:ext cx="5341969" cy="13163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152FE5-C3ED-4229-8109-6C86D9E51B6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108" y="7024507"/>
            <a:ext cx="5264092" cy="7667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1D73B0-74D4-4674-9CAE-95A9823C715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7864696"/>
            <a:ext cx="5356470" cy="7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0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37C541-3B5D-4ECC-9680-D81D953C90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2431" y="2971800"/>
            <a:ext cx="7636756" cy="2829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7900C6-EE62-4B9A-A591-F4F18C189053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812802" y="5943600"/>
            <a:ext cx="7816384" cy="28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6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48C2D2-8B51-48C1-970F-5E60A5D31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34" y="2971800"/>
            <a:ext cx="8062383" cy="297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3DA54E-0F2F-4A8F-ADBE-A66F373C0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00" y="5943601"/>
            <a:ext cx="8186212" cy="307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77EC8B-5387-409A-8268-54A21E2C4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78"/>
          <a:stretch/>
        </p:blipFill>
        <p:spPr>
          <a:xfrm>
            <a:off x="417631" y="1876584"/>
            <a:ext cx="3750332" cy="5463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FA51E6-585A-4DDA-873C-2C0D46579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91"/>
          <a:stretch/>
        </p:blipFill>
        <p:spPr>
          <a:xfrm>
            <a:off x="7422305" y="1876584"/>
            <a:ext cx="3750332" cy="56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6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1637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28</cp:revision>
  <dcterms:created xsi:type="dcterms:W3CDTF">2021-05-16T13:58:18Z</dcterms:created>
  <dcterms:modified xsi:type="dcterms:W3CDTF">2021-05-17T22:32:50Z</dcterms:modified>
</cp:coreProperties>
</file>