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58" r:id="rId3"/>
    <p:sldId id="259" r:id="rId4"/>
    <p:sldId id="257" r:id="rId5"/>
    <p:sldId id="256" r:id="rId6"/>
    <p:sldId id="261" r:id="rId7"/>
    <p:sldId id="262" r:id="rId8"/>
    <p:sldId id="263" r:id="rId9"/>
    <p:sldId id="264" r:id="rId10"/>
  </p:sldIdLst>
  <p:sldSz cx="31307088" cy="17610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6" userDrawn="1">
          <p15:clr>
            <a:srgbClr val="A4A3A4"/>
          </p15:clr>
        </p15:guide>
        <p15:guide id="2" pos="9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F9"/>
    <a:srgbClr val="FB1E1F"/>
    <a:srgbClr val="FC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9" autoAdjust="0"/>
  </p:normalViewPr>
  <p:slideViewPr>
    <p:cSldViewPr snapToGrid="0">
      <p:cViewPr varScale="1">
        <p:scale>
          <a:sx n="31" d="100"/>
          <a:sy n="31" d="100"/>
        </p:scale>
        <p:origin x="246" y="72"/>
      </p:cViewPr>
      <p:guideLst>
        <p:guide orient="horz" pos="5546"/>
        <p:guide pos="9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386" y="2882031"/>
            <a:ext cx="23480316" cy="6130937"/>
          </a:xfrm>
        </p:spPr>
        <p:txBody>
          <a:bodyPr anchor="b"/>
          <a:lstStyle>
            <a:lvl1pPr algn="ctr">
              <a:defRPr sz="15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3386" y="9249400"/>
            <a:ext cx="23480316" cy="4251706"/>
          </a:xfrm>
        </p:spPr>
        <p:txBody>
          <a:bodyPr/>
          <a:lstStyle>
            <a:lvl1pPr marL="0" indent="0" algn="ctr">
              <a:buNone/>
              <a:defRPr sz="6163"/>
            </a:lvl1pPr>
            <a:lvl2pPr marL="1173998" indent="0" algn="ctr">
              <a:buNone/>
              <a:defRPr sz="5136"/>
            </a:lvl2pPr>
            <a:lvl3pPr marL="2347996" indent="0" algn="ctr">
              <a:buNone/>
              <a:defRPr sz="4622"/>
            </a:lvl3pPr>
            <a:lvl4pPr marL="3521994" indent="0" algn="ctr">
              <a:buNone/>
              <a:defRPr sz="4108"/>
            </a:lvl4pPr>
            <a:lvl5pPr marL="4695993" indent="0" algn="ctr">
              <a:buNone/>
              <a:defRPr sz="4108"/>
            </a:lvl5pPr>
            <a:lvl6pPr marL="5869991" indent="0" algn="ctr">
              <a:buNone/>
              <a:defRPr sz="4108"/>
            </a:lvl6pPr>
            <a:lvl7pPr marL="7043989" indent="0" algn="ctr">
              <a:buNone/>
              <a:defRPr sz="4108"/>
            </a:lvl7pPr>
            <a:lvl8pPr marL="8217987" indent="0" algn="ctr">
              <a:buNone/>
              <a:defRPr sz="4108"/>
            </a:lvl8pPr>
            <a:lvl9pPr marL="9391985" indent="0" algn="ctr">
              <a:buNone/>
              <a:defRPr sz="41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04135" y="937577"/>
            <a:ext cx="6750591" cy="149237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2362" y="937577"/>
            <a:ext cx="19860434" cy="14923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057" y="4390308"/>
            <a:ext cx="27002363" cy="7325327"/>
          </a:xfrm>
        </p:spPr>
        <p:txBody>
          <a:bodyPr anchor="b"/>
          <a:lstStyle>
            <a:lvl1pPr>
              <a:defRPr sz="15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057" y="11784935"/>
            <a:ext cx="27002363" cy="3852216"/>
          </a:xfrm>
        </p:spPr>
        <p:txBody>
          <a:bodyPr/>
          <a:lstStyle>
            <a:lvl1pPr marL="0" indent="0">
              <a:buNone/>
              <a:defRPr sz="6163">
                <a:solidFill>
                  <a:schemeClr val="tx1">
                    <a:tint val="75000"/>
                  </a:schemeClr>
                </a:solidFill>
              </a:defRPr>
            </a:lvl1pPr>
            <a:lvl2pPr marL="1173998" indent="0">
              <a:buNone/>
              <a:defRPr sz="5136">
                <a:solidFill>
                  <a:schemeClr val="tx1">
                    <a:tint val="75000"/>
                  </a:schemeClr>
                </a:solidFill>
              </a:defRPr>
            </a:lvl2pPr>
            <a:lvl3pPr marL="2347996" indent="0">
              <a:buNone/>
              <a:defRPr sz="4622">
                <a:solidFill>
                  <a:schemeClr val="tx1">
                    <a:tint val="75000"/>
                  </a:schemeClr>
                </a:solidFill>
              </a:defRPr>
            </a:lvl3pPr>
            <a:lvl4pPr marL="3521994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4pPr>
            <a:lvl5pPr marL="4695993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5pPr>
            <a:lvl6pPr marL="5869991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6pPr>
            <a:lvl7pPr marL="7043989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7pPr>
            <a:lvl8pPr marL="8217987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8pPr>
            <a:lvl9pPr marL="9391985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363" y="4687884"/>
            <a:ext cx="13305512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9214" y="4687884"/>
            <a:ext cx="13305512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40" y="937578"/>
            <a:ext cx="27002363" cy="34038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442" y="4316931"/>
            <a:ext cx="13244364" cy="2115661"/>
          </a:xfr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442" y="6432592"/>
            <a:ext cx="13244364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49213" y="4316931"/>
            <a:ext cx="13309590" cy="2115661"/>
          </a:xfr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49213" y="6432592"/>
            <a:ext cx="13309590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41" y="1174009"/>
            <a:ext cx="10097350" cy="4109032"/>
          </a:xfrm>
        </p:spPr>
        <p:txBody>
          <a:bodyPr anchor="b"/>
          <a:lstStyle>
            <a:lvl1pPr>
              <a:defRPr sz="82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590" y="2535535"/>
            <a:ext cx="15849213" cy="12514612"/>
          </a:xfrm>
        </p:spPr>
        <p:txBody>
          <a:bodyPr/>
          <a:lstStyle>
            <a:lvl1pPr>
              <a:defRPr sz="8217"/>
            </a:lvl1pPr>
            <a:lvl2pPr>
              <a:defRPr sz="7190"/>
            </a:lvl2pPr>
            <a:lvl3pPr>
              <a:defRPr sz="6163"/>
            </a:lvl3pPr>
            <a:lvl4pPr>
              <a:defRPr sz="5136"/>
            </a:lvl4pPr>
            <a:lvl5pPr>
              <a:defRPr sz="5136"/>
            </a:lvl5pPr>
            <a:lvl6pPr>
              <a:defRPr sz="5136"/>
            </a:lvl6pPr>
            <a:lvl7pPr>
              <a:defRPr sz="5136"/>
            </a:lvl7pPr>
            <a:lvl8pPr>
              <a:defRPr sz="5136"/>
            </a:lvl8pPr>
            <a:lvl9pPr>
              <a:defRPr sz="5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6441" y="5283041"/>
            <a:ext cx="10097350" cy="9787488"/>
          </a:xfrm>
        </p:spPr>
        <p:txBody>
          <a:bodyPr/>
          <a:lstStyle>
            <a:lvl1pPr marL="0" indent="0">
              <a:buNone/>
              <a:defRPr sz="4108"/>
            </a:lvl1pPr>
            <a:lvl2pPr marL="1173998" indent="0">
              <a:buNone/>
              <a:defRPr sz="3595"/>
            </a:lvl2pPr>
            <a:lvl3pPr marL="2347996" indent="0">
              <a:buNone/>
              <a:defRPr sz="3081"/>
            </a:lvl3pPr>
            <a:lvl4pPr marL="3521994" indent="0">
              <a:buNone/>
              <a:defRPr sz="2568"/>
            </a:lvl4pPr>
            <a:lvl5pPr marL="4695993" indent="0">
              <a:buNone/>
              <a:defRPr sz="2568"/>
            </a:lvl5pPr>
            <a:lvl6pPr marL="5869991" indent="0">
              <a:buNone/>
              <a:defRPr sz="2568"/>
            </a:lvl6pPr>
            <a:lvl7pPr marL="7043989" indent="0">
              <a:buNone/>
              <a:defRPr sz="2568"/>
            </a:lvl7pPr>
            <a:lvl8pPr marL="8217987" indent="0">
              <a:buNone/>
              <a:defRPr sz="2568"/>
            </a:lvl8pPr>
            <a:lvl9pPr marL="9391985" indent="0">
              <a:buNone/>
              <a:defRPr sz="25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41" y="1174009"/>
            <a:ext cx="10097350" cy="4109032"/>
          </a:xfrm>
        </p:spPr>
        <p:txBody>
          <a:bodyPr anchor="b"/>
          <a:lstStyle>
            <a:lvl1pPr>
              <a:defRPr sz="82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09590" y="2535535"/>
            <a:ext cx="15849213" cy="12514612"/>
          </a:xfrm>
        </p:spPr>
        <p:txBody>
          <a:bodyPr anchor="t"/>
          <a:lstStyle>
            <a:lvl1pPr marL="0" indent="0">
              <a:buNone/>
              <a:defRPr sz="8217"/>
            </a:lvl1pPr>
            <a:lvl2pPr marL="1173998" indent="0">
              <a:buNone/>
              <a:defRPr sz="7190"/>
            </a:lvl2pPr>
            <a:lvl3pPr marL="2347996" indent="0">
              <a:buNone/>
              <a:defRPr sz="6163"/>
            </a:lvl3pPr>
            <a:lvl4pPr marL="3521994" indent="0">
              <a:buNone/>
              <a:defRPr sz="5136"/>
            </a:lvl4pPr>
            <a:lvl5pPr marL="4695993" indent="0">
              <a:buNone/>
              <a:defRPr sz="5136"/>
            </a:lvl5pPr>
            <a:lvl6pPr marL="5869991" indent="0">
              <a:buNone/>
              <a:defRPr sz="5136"/>
            </a:lvl6pPr>
            <a:lvl7pPr marL="7043989" indent="0">
              <a:buNone/>
              <a:defRPr sz="5136"/>
            </a:lvl7pPr>
            <a:lvl8pPr marL="8217987" indent="0">
              <a:buNone/>
              <a:defRPr sz="5136"/>
            </a:lvl8pPr>
            <a:lvl9pPr marL="9391985" indent="0">
              <a:buNone/>
              <a:defRPr sz="51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6441" y="5283041"/>
            <a:ext cx="10097350" cy="9787488"/>
          </a:xfrm>
        </p:spPr>
        <p:txBody>
          <a:bodyPr/>
          <a:lstStyle>
            <a:lvl1pPr marL="0" indent="0">
              <a:buNone/>
              <a:defRPr sz="4108"/>
            </a:lvl1pPr>
            <a:lvl2pPr marL="1173998" indent="0">
              <a:buNone/>
              <a:defRPr sz="3595"/>
            </a:lvl2pPr>
            <a:lvl3pPr marL="2347996" indent="0">
              <a:buNone/>
              <a:defRPr sz="3081"/>
            </a:lvl3pPr>
            <a:lvl4pPr marL="3521994" indent="0">
              <a:buNone/>
              <a:defRPr sz="2568"/>
            </a:lvl4pPr>
            <a:lvl5pPr marL="4695993" indent="0">
              <a:buNone/>
              <a:defRPr sz="2568"/>
            </a:lvl5pPr>
            <a:lvl6pPr marL="5869991" indent="0">
              <a:buNone/>
              <a:defRPr sz="2568"/>
            </a:lvl6pPr>
            <a:lvl7pPr marL="7043989" indent="0">
              <a:buNone/>
              <a:defRPr sz="2568"/>
            </a:lvl7pPr>
            <a:lvl8pPr marL="8217987" indent="0">
              <a:buNone/>
              <a:defRPr sz="2568"/>
            </a:lvl8pPr>
            <a:lvl9pPr marL="9391985" indent="0">
              <a:buNone/>
              <a:defRPr sz="25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2363" y="937578"/>
            <a:ext cx="27002363" cy="340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363" y="4687884"/>
            <a:ext cx="27002363" cy="1117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2362" y="16321990"/>
            <a:ext cx="7044095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0473" y="16321990"/>
            <a:ext cx="10566142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631" y="16321990"/>
            <a:ext cx="7044095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347996" rtl="0" eaLnBrk="1" latinLnBrk="0" hangingPunct="1">
        <a:lnSpc>
          <a:spcPct val="90000"/>
        </a:lnSpc>
        <a:spcBef>
          <a:spcPct val="0"/>
        </a:spcBef>
        <a:buNone/>
        <a:defRPr sz="11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6999" indent="-586999" algn="l" defTabSz="2347996" rtl="0" eaLnBrk="1" latinLnBrk="0" hangingPunct="1">
        <a:lnSpc>
          <a:spcPct val="90000"/>
        </a:lnSpc>
        <a:spcBef>
          <a:spcPts val="2568"/>
        </a:spcBef>
        <a:buFont typeface="Arial" panose="020B0604020202020204" pitchFamily="34" charset="0"/>
        <a:buChar char="•"/>
        <a:defRPr sz="7190" kern="1200">
          <a:solidFill>
            <a:schemeClr val="tx1"/>
          </a:solidFill>
          <a:latin typeface="+mn-lt"/>
          <a:ea typeface="+mn-ea"/>
          <a:cs typeface="+mn-cs"/>
        </a:defRPr>
      </a:lvl1pPr>
      <a:lvl2pPr marL="1760997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6163" kern="1200">
          <a:solidFill>
            <a:schemeClr val="tx1"/>
          </a:solidFill>
          <a:latin typeface="+mn-lt"/>
          <a:ea typeface="+mn-ea"/>
          <a:cs typeface="+mn-cs"/>
        </a:defRPr>
      </a:lvl2pPr>
      <a:lvl3pPr marL="2934995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3pPr>
      <a:lvl4pPr marL="4108994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4pPr>
      <a:lvl5pPr marL="5282992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5pPr>
      <a:lvl6pPr marL="6456990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6pPr>
      <a:lvl7pPr marL="7630988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7pPr>
      <a:lvl8pPr marL="8804986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8pPr>
      <a:lvl9pPr marL="9978984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173998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2pPr>
      <a:lvl3pPr marL="2347996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3pPr>
      <a:lvl4pPr marL="3521994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4pPr>
      <a:lvl5pPr marL="4695993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5pPr>
      <a:lvl6pPr marL="5869991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6pPr>
      <a:lvl7pPr marL="7043989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7pPr>
      <a:lvl8pPr marL="8217987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8pPr>
      <a:lvl9pPr marL="9391985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3A4A-8169-49EB-9CB7-9F3DB1B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9943" y="-33945304"/>
            <a:ext cx="98946973" cy="26123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1B1C-0BF4-473C-9B69-F6CE0D3C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19943" y="-22587682"/>
            <a:ext cx="98946973" cy="26251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7C29F-FB39-4B61-9A03-7C24B9D2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19943" y="7921523"/>
            <a:ext cx="98946973" cy="2703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5BCFC-D6D6-44E3-B69F-B7B9049FC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6441" y="-10402789"/>
            <a:ext cx="37120591" cy="68387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8DCA9F-AF2F-421A-B59D-753F23ED3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6445" y="244194"/>
            <a:ext cx="37120591" cy="6838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FE3968-56C5-45F0-A6C9-5559CA1A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6445" y="30748405"/>
            <a:ext cx="37120591" cy="68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2159-C4B9-4ACB-8E52-3F80D8E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5726" y="-14503365"/>
            <a:ext cx="97698540" cy="51138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006" y="-14503394"/>
            <a:ext cx="28315288" cy="190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304941" y="-14850468"/>
            <a:ext cx="29839259" cy="1821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39" b="1" dirty="0"/>
              <a:t>Feature Importance –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1798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8B5C-A3FD-4697-8491-3017C38B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19943" y="-14902410"/>
            <a:ext cx="98946973" cy="51537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006" y="-14676945"/>
            <a:ext cx="28315288" cy="190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5424373" y="-15644862"/>
            <a:ext cx="19573372" cy="1821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39" b="1" dirty="0"/>
              <a:t>Feature Importance – Light GBM</a:t>
            </a:r>
          </a:p>
        </p:txBody>
      </p:sp>
    </p:spTree>
    <p:extLst>
      <p:ext uri="{BB962C8B-B14F-4D97-AF65-F5344CB8AC3E}">
        <p14:creationId xmlns:p14="http://schemas.microsoft.com/office/powerpoint/2010/main" val="4930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120" y="-17073588"/>
            <a:ext cx="38533392" cy="12783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120" y="-1363072"/>
            <a:ext cx="38533392" cy="12506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120" y="14069665"/>
            <a:ext cx="38533392" cy="12783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9606E-91C4-4E25-9591-55C27E16DDC7}"/>
              </a:ext>
            </a:extLst>
          </p:cNvPr>
          <p:cNvSpPr txBox="1"/>
          <p:nvPr/>
        </p:nvSpPr>
        <p:spPr>
          <a:xfrm>
            <a:off x="12788483" y="-18468177"/>
            <a:ext cx="4980979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CDC9-8641-4E39-ABB2-2B72C29D2E63}"/>
              </a:ext>
            </a:extLst>
          </p:cNvPr>
          <p:cNvSpPr txBox="1"/>
          <p:nvPr/>
        </p:nvSpPr>
        <p:spPr>
          <a:xfrm>
            <a:off x="12459711" y="-2894964"/>
            <a:ext cx="5648598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1B23-3A42-425C-BD36-5D8743D2F4F0}"/>
              </a:ext>
            </a:extLst>
          </p:cNvPr>
          <p:cNvSpPr txBox="1"/>
          <p:nvPr/>
        </p:nvSpPr>
        <p:spPr>
          <a:xfrm>
            <a:off x="13833253" y="12621490"/>
            <a:ext cx="2765116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4621380" y="-1785379"/>
            <a:ext cx="2393604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24399872" y="-1562267"/>
            <a:ext cx="2397131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13558972" y="8543529"/>
            <a:ext cx="3781420" cy="9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9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951" y="-626808"/>
            <a:ext cx="38054261" cy="45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3967" y="7938499"/>
            <a:ext cx="38054261" cy="458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3000" y="9790188"/>
            <a:ext cx="38054261" cy="458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3967" y="18419150"/>
            <a:ext cx="38054261" cy="4585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110" y="-569501"/>
            <a:ext cx="18882281" cy="93745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444" y="-626781"/>
            <a:ext cx="18175816" cy="9023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01" y="10019473"/>
            <a:ext cx="18882281" cy="93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4C2A8-4B54-4783-BE12-2CDD28CE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1832" y="-19023611"/>
            <a:ext cx="34699355" cy="556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7F36C-450C-4341-A039-92533B2D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5145" y="-18940603"/>
            <a:ext cx="35089273" cy="55574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701A0-E535-4DF4-B91B-2A1C9850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3624" y="-17060627"/>
            <a:ext cx="36347751" cy="786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73EC-E7E3-4C22-9484-A73E196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55146" y="-11198288"/>
            <a:ext cx="33818594" cy="2497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522A2-F431-4716-9852-70A3C2D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4384" y="-19071263"/>
            <a:ext cx="36347751" cy="6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2BBE4-9607-472D-9B1B-6CBF2DE3939A}"/>
              </a:ext>
            </a:extLst>
          </p:cNvPr>
          <p:cNvGrpSpPr/>
          <p:nvPr/>
        </p:nvGrpSpPr>
        <p:grpSpPr>
          <a:xfrm>
            <a:off x="0" y="470291"/>
            <a:ext cx="15653544" cy="8334777"/>
            <a:chOff x="0" y="-1133504"/>
            <a:chExt cx="31307088" cy="15250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EFE612-E7D0-453A-9A01-660CDBA7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33504"/>
              <a:ext cx="31307088" cy="152507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8D3E5C-6825-4766-B6CE-5FBB7623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2" y="304072"/>
              <a:ext cx="4951784" cy="177137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D5EC9F-F704-4D37-A452-67FE93FE09A4}"/>
              </a:ext>
            </a:extLst>
          </p:cNvPr>
          <p:cNvGrpSpPr/>
          <p:nvPr/>
        </p:nvGrpSpPr>
        <p:grpSpPr>
          <a:xfrm>
            <a:off x="15653544" y="470291"/>
            <a:ext cx="15653544" cy="8009597"/>
            <a:chOff x="0" y="-17967887"/>
            <a:chExt cx="30823790" cy="15250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447B87-AC08-4A08-B763-9B468FB1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967887"/>
              <a:ext cx="30823790" cy="15250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14E892-CE8E-4DE0-8DDB-823B53CE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1" y="-16535404"/>
              <a:ext cx="4951784" cy="17713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5430C-8628-4BB8-8D9D-D9CD7A96B08A}"/>
              </a:ext>
            </a:extLst>
          </p:cNvPr>
          <p:cNvGrpSpPr/>
          <p:nvPr/>
        </p:nvGrpSpPr>
        <p:grpSpPr>
          <a:xfrm>
            <a:off x="7220196" y="8511653"/>
            <a:ext cx="16866696" cy="8953374"/>
            <a:chOff x="1" y="15700879"/>
            <a:chExt cx="31199690" cy="152507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13A55-7AF2-4B52-80E6-CFE25EB9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700879"/>
              <a:ext cx="31199690" cy="152507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4B00D0-6FD9-4932-9B20-8148FC45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4" y="17204944"/>
              <a:ext cx="4951784" cy="177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83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2E914-C92B-4502-B0BA-E16ABF7C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70335" y="-11227244"/>
            <a:ext cx="82877423" cy="550357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BE075-3365-4A2F-AEC1-75A7D916E0D0}"/>
              </a:ext>
            </a:extLst>
          </p:cNvPr>
          <p:cNvSpPr/>
          <p:nvPr/>
        </p:nvSpPr>
        <p:spPr>
          <a:xfrm>
            <a:off x="6073456" y="-6470295"/>
            <a:ext cx="4538159" cy="1490142"/>
          </a:xfrm>
          <a:prstGeom prst="rect">
            <a:avLst/>
          </a:prstGeom>
          <a:solidFill>
            <a:srgbClr val="FB1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1" tIns="81280" rIns="162561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FC23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AE4F-2657-465E-A7C4-CEFCF84C127D}"/>
              </a:ext>
            </a:extLst>
          </p:cNvPr>
          <p:cNvSpPr/>
          <p:nvPr/>
        </p:nvSpPr>
        <p:spPr>
          <a:xfrm>
            <a:off x="6073456" y="-3153084"/>
            <a:ext cx="4538159" cy="1490142"/>
          </a:xfrm>
          <a:prstGeom prst="rect">
            <a:avLst/>
          </a:prstGeom>
          <a:solidFill>
            <a:srgbClr val="6262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1" tIns="81280" rIns="162561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FC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19</Words>
  <Application>Microsoft Office PowerPoint</Application>
  <PresentationFormat>Custom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16</cp:revision>
  <dcterms:created xsi:type="dcterms:W3CDTF">2021-05-23T20:21:59Z</dcterms:created>
  <dcterms:modified xsi:type="dcterms:W3CDTF">2021-05-25T22:11:08Z</dcterms:modified>
</cp:coreProperties>
</file>