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0" r:id="rId2"/>
    <p:sldId id="258" r:id="rId3"/>
    <p:sldId id="259" r:id="rId4"/>
    <p:sldId id="257" r:id="rId5"/>
    <p:sldId id="256" r:id="rId6"/>
    <p:sldId id="261" r:id="rId7"/>
    <p:sldId id="262" r:id="rId8"/>
    <p:sldId id="263" r:id="rId9"/>
    <p:sldId id="264" r:id="rId10"/>
  </p:sldIdLst>
  <p:sldSz cx="41743313" cy="31307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60" userDrawn="1">
          <p15:clr>
            <a:srgbClr val="A4A3A4"/>
          </p15:clr>
        </p15:guide>
        <p15:guide id="2" pos="131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F9"/>
    <a:srgbClr val="FB1E1F"/>
    <a:srgbClr val="FC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9" autoAdjust="0"/>
  </p:normalViewPr>
  <p:slideViewPr>
    <p:cSldViewPr snapToGrid="0">
      <p:cViewPr varScale="1">
        <p:scale>
          <a:sx n="17" d="100"/>
          <a:sy n="17" d="100"/>
        </p:scale>
        <p:origin x="1032" y="102"/>
      </p:cViewPr>
      <p:guideLst>
        <p:guide orient="horz" pos="9860"/>
        <p:guide pos="131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749" y="5123639"/>
            <a:ext cx="35481816" cy="10899505"/>
          </a:xfrm>
        </p:spPr>
        <p:txBody>
          <a:bodyPr anchor="b"/>
          <a:lstStyle>
            <a:lvl1pPr algn="ctr">
              <a:defRPr sz="27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7914" y="16443471"/>
            <a:ext cx="31307485" cy="7558630"/>
          </a:xfrm>
        </p:spPr>
        <p:txBody>
          <a:bodyPr/>
          <a:lstStyle>
            <a:lvl1pPr marL="0" indent="0" algn="ctr">
              <a:buNone/>
              <a:defRPr sz="10956"/>
            </a:lvl1pPr>
            <a:lvl2pPr marL="2087118" indent="0" algn="ctr">
              <a:buNone/>
              <a:defRPr sz="9130"/>
            </a:lvl2pPr>
            <a:lvl3pPr marL="4174236" indent="0" algn="ctr">
              <a:buNone/>
              <a:defRPr sz="8217"/>
            </a:lvl3pPr>
            <a:lvl4pPr marL="6261354" indent="0" algn="ctr">
              <a:buNone/>
              <a:defRPr sz="7304"/>
            </a:lvl4pPr>
            <a:lvl5pPr marL="8348472" indent="0" algn="ctr">
              <a:buNone/>
              <a:defRPr sz="7304"/>
            </a:lvl5pPr>
            <a:lvl6pPr marL="10435590" indent="0" algn="ctr">
              <a:buNone/>
              <a:defRPr sz="7304"/>
            </a:lvl6pPr>
            <a:lvl7pPr marL="12522708" indent="0" algn="ctr">
              <a:buNone/>
              <a:defRPr sz="7304"/>
            </a:lvl7pPr>
            <a:lvl8pPr marL="14609826" indent="0" algn="ctr">
              <a:buNone/>
              <a:defRPr sz="7304"/>
            </a:lvl8pPr>
            <a:lvl9pPr marL="16696944" indent="0" algn="ctr">
              <a:buNone/>
              <a:defRPr sz="73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72561" y="1666813"/>
            <a:ext cx="9000902" cy="265313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69855" y="1666813"/>
            <a:ext cx="26480914" cy="265313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14" y="7805040"/>
            <a:ext cx="36003607" cy="13022877"/>
          </a:xfrm>
        </p:spPr>
        <p:txBody>
          <a:bodyPr anchor="b"/>
          <a:lstStyle>
            <a:lvl1pPr>
              <a:defRPr sz="27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114" y="20951118"/>
            <a:ext cx="36003607" cy="6848423"/>
          </a:xfrm>
        </p:spPr>
        <p:txBody>
          <a:bodyPr/>
          <a:lstStyle>
            <a:lvl1pPr marL="0" indent="0">
              <a:buNone/>
              <a:defRPr sz="10956">
                <a:solidFill>
                  <a:schemeClr val="tx1"/>
                </a:solidFill>
              </a:defRPr>
            </a:lvl1pPr>
            <a:lvl2pPr marL="2087118" indent="0">
              <a:buNone/>
              <a:defRPr sz="9130">
                <a:solidFill>
                  <a:schemeClr val="tx1">
                    <a:tint val="75000"/>
                  </a:schemeClr>
                </a:solidFill>
              </a:defRPr>
            </a:lvl2pPr>
            <a:lvl3pPr marL="4174236" indent="0">
              <a:buNone/>
              <a:defRPr sz="8217">
                <a:solidFill>
                  <a:schemeClr val="tx1">
                    <a:tint val="75000"/>
                  </a:schemeClr>
                </a:solidFill>
              </a:defRPr>
            </a:lvl3pPr>
            <a:lvl4pPr marL="6261354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4pPr>
            <a:lvl5pPr marL="8348472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6pPr>
            <a:lvl7pPr marL="12522708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7pPr>
            <a:lvl8pPr marL="14609826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8pPr>
            <a:lvl9pPr marL="16696944" indent="0">
              <a:buNone/>
              <a:defRPr sz="7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9853" y="8334063"/>
            <a:ext cx="17740908" cy="1986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32552" y="8334063"/>
            <a:ext cx="17740908" cy="1986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90" y="1666819"/>
            <a:ext cx="36003607" cy="60512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5295" y="7674587"/>
            <a:ext cx="17659375" cy="3761196"/>
          </a:xfrm>
        </p:spPr>
        <p:txBody>
          <a:bodyPr anchor="b"/>
          <a:lstStyle>
            <a:lvl1pPr marL="0" indent="0">
              <a:buNone/>
              <a:defRPr sz="10956" b="1"/>
            </a:lvl1pPr>
            <a:lvl2pPr marL="2087118" indent="0">
              <a:buNone/>
              <a:defRPr sz="9130" b="1"/>
            </a:lvl2pPr>
            <a:lvl3pPr marL="4174236" indent="0">
              <a:buNone/>
              <a:defRPr sz="8217" b="1"/>
            </a:lvl3pPr>
            <a:lvl4pPr marL="6261354" indent="0">
              <a:buNone/>
              <a:defRPr sz="7304" b="1"/>
            </a:lvl4pPr>
            <a:lvl5pPr marL="8348472" indent="0">
              <a:buNone/>
              <a:defRPr sz="7304" b="1"/>
            </a:lvl5pPr>
            <a:lvl6pPr marL="10435590" indent="0">
              <a:buNone/>
              <a:defRPr sz="7304" b="1"/>
            </a:lvl6pPr>
            <a:lvl7pPr marL="12522708" indent="0">
              <a:buNone/>
              <a:defRPr sz="7304" b="1"/>
            </a:lvl7pPr>
            <a:lvl8pPr marL="14609826" indent="0">
              <a:buNone/>
              <a:defRPr sz="7304" b="1"/>
            </a:lvl8pPr>
            <a:lvl9pPr marL="16696944" indent="0">
              <a:buNone/>
              <a:defRPr sz="73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5295" y="11435784"/>
            <a:ext cx="17659375" cy="168203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32555" y="7674587"/>
            <a:ext cx="17746345" cy="3761196"/>
          </a:xfrm>
        </p:spPr>
        <p:txBody>
          <a:bodyPr anchor="b"/>
          <a:lstStyle>
            <a:lvl1pPr marL="0" indent="0">
              <a:buNone/>
              <a:defRPr sz="10956" b="1"/>
            </a:lvl1pPr>
            <a:lvl2pPr marL="2087118" indent="0">
              <a:buNone/>
              <a:defRPr sz="9130" b="1"/>
            </a:lvl2pPr>
            <a:lvl3pPr marL="4174236" indent="0">
              <a:buNone/>
              <a:defRPr sz="8217" b="1"/>
            </a:lvl3pPr>
            <a:lvl4pPr marL="6261354" indent="0">
              <a:buNone/>
              <a:defRPr sz="7304" b="1"/>
            </a:lvl4pPr>
            <a:lvl5pPr marL="8348472" indent="0">
              <a:buNone/>
              <a:defRPr sz="7304" b="1"/>
            </a:lvl5pPr>
            <a:lvl6pPr marL="10435590" indent="0">
              <a:buNone/>
              <a:defRPr sz="7304" b="1"/>
            </a:lvl6pPr>
            <a:lvl7pPr marL="12522708" indent="0">
              <a:buNone/>
              <a:defRPr sz="7304" b="1"/>
            </a:lvl7pPr>
            <a:lvl8pPr marL="14609826" indent="0">
              <a:buNone/>
              <a:defRPr sz="7304" b="1"/>
            </a:lvl8pPr>
            <a:lvl9pPr marL="16696944" indent="0">
              <a:buNone/>
              <a:defRPr sz="73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32555" y="11435784"/>
            <a:ext cx="17746345" cy="168203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90" y="2087139"/>
            <a:ext cx="13463305" cy="7304987"/>
          </a:xfrm>
        </p:spPr>
        <p:txBody>
          <a:bodyPr anchor="b"/>
          <a:lstStyle>
            <a:lvl1pPr>
              <a:defRPr sz="1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6345" y="4507648"/>
            <a:ext cx="21132552" cy="22248324"/>
          </a:xfrm>
        </p:spPr>
        <p:txBody>
          <a:bodyPr/>
          <a:lstStyle>
            <a:lvl1pPr>
              <a:defRPr sz="14608"/>
            </a:lvl1pPr>
            <a:lvl2pPr>
              <a:defRPr sz="12782"/>
            </a:lvl2pPr>
            <a:lvl3pPr>
              <a:defRPr sz="10956"/>
            </a:lvl3pPr>
            <a:lvl4pPr>
              <a:defRPr sz="9130"/>
            </a:lvl4pPr>
            <a:lvl5pPr>
              <a:defRPr sz="9130"/>
            </a:lvl5pPr>
            <a:lvl6pPr>
              <a:defRPr sz="9130"/>
            </a:lvl6pPr>
            <a:lvl7pPr>
              <a:defRPr sz="9130"/>
            </a:lvl7pPr>
            <a:lvl8pPr>
              <a:defRPr sz="9130"/>
            </a:lvl8pPr>
            <a:lvl9pPr>
              <a:defRPr sz="91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5290" y="9392126"/>
            <a:ext cx="13463305" cy="17400076"/>
          </a:xfrm>
        </p:spPr>
        <p:txBody>
          <a:bodyPr/>
          <a:lstStyle>
            <a:lvl1pPr marL="0" indent="0">
              <a:buNone/>
              <a:defRPr sz="7304"/>
            </a:lvl1pPr>
            <a:lvl2pPr marL="2087118" indent="0">
              <a:buNone/>
              <a:defRPr sz="6391"/>
            </a:lvl2pPr>
            <a:lvl3pPr marL="4174236" indent="0">
              <a:buNone/>
              <a:defRPr sz="5478"/>
            </a:lvl3pPr>
            <a:lvl4pPr marL="6261354" indent="0">
              <a:buNone/>
              <a:defRPr sz="4565"/>
            </a:lvl4pPr>
            <a:lvl5pPr marL="8348472" indent="0">
              <a:buNone/>
              <a:defRPr sz="4565"/>
            </a:lvl5pPr>
            <a:lvl6pPr marL="10435590" indent="0">
              <a:buNone/>
              <a:defRPr sz="4565"/>
            </a:lvl6pPr>
            <a:lvl7pPr marL="12522708" indent="0">
              <a:buNone/>
              <a:defRPr sz="4565"/>
            </a:lvl7pPr>
            <a:lvl8pPr marL="14609826" indent="0">
              <a:buNone/>
              <a:defRPr sz="4565"/>
            </a:lvl8pPr>
            <a:lvl9pPr marL="16696944" indent="0">
              <a:buNone/>
              <a:defRPr sz="45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90" y="2087139"/>
            <a:ext cx="13463305" cy="7304987"/>
          </a:xfrm>
        </p:spPr>
        <p:txBody>
          <a:bodyPr anchor="b"/>
          <a:lstStyle>
            <a:lvl1pPr>
              <a:defRPr sz="1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46345" y="4507648"/>
            <a:ext cx="21132552" cy="22248324"/>
          </a:xfrm>
        </p:spPr>
        <p:txBody>
          <a:bodyPr anchor="t"/>
          <a:lstStyle>
            <a:lvl1pPr marL="0" indent="0">
              <a:buNone/>
              <a:defRPr sz="14608"/>
            </a:lvl1pPr>
            <a:lvl2pPr marL="2087118" indent="0">
              <a:buNone/>
              <a:defRPr sz="12782"/>
            </a:lvl2pPr>
            <a:lvl3pPr marL="4174236" indent="0">
              <a:buNone/>
              <a:defRPr sz="10956"/>
            </a:lvl3pPr>
            <a:lvl4pPr marL="6261354" indent="0">
              <a:buNone/>
              <a:defRPr sz="9130"/>
            </a:lvl4pPr>
            <a:lvl5pPr marL="8348472" indent="0">
              <a:buNone/>
              <a:defRPr sz="9130"/>
            </a:lvl5pPr>
            <a:lvl6pPr marL="10435590" indent="0">
              <a:buNone/>
              <a:defRPr sz="9130"/>
            </a:lvl6pPr>
            <a:lvl7pPr marL="12522708" indent="0">
              <a:buNone/>
              <a:defRPr sz="9130"/>
            </a:lvl7pPr>
            <a:lvl8pPr marL="14609826" indent="0">
              <a:buNone/>
              <a:defRPr sz="9130"/>
            </a:lvl8pPr>
            <a:lvl9pPr marL="16696944" indent="0">
              <a:buNone/>
              <a:defRPr sz="91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5290" y="9392126"/>
            <a:ext cx="13463305" cy="17400076"/>
          </a:xfrm>
        </p:spPr>
        <p:txBody>
          <a:bodyPr/>
          <a:lstStyle>
            <a:lvl1pPr marL="0" indent="0">
              <a:buNone/>
              <a:defRPr sz="7304"/>
            </a:lvl1pPr>
            <a:lvl2pPr marL="2087118" indent="0">
              <a:buNone/>
              <a:defRPr sz="6391"/>
            </a:lvl2pPr>
            <a:lvl3pPr marL="4174236" indent="0">
              <a:buNone/>
              <a:defRPr sz="5478"/>
            </a:lvl3pPr>
            <a:lvl4pPr marL="6261354" indent="0">
              <a:buNone/>
              <a:defRPr sz="4565"/>
            </a:lvl4pPr>
            <a:lvl5pPr marL="8348472" indent="0">
              <a:buNone/>
              <a:defRPr sz="4565"/>
            </a:lvl5pPr>
            <a:lvl6pPr marL="10435590" indent="0">
              <a:buNone/>
              <a:defRPr sz="4565"/>
            </a:lvl6pPr>
            <a:lvl7pPr marL="12522708" indent="0">
              <a:buNone/>
              <a:defRPr sz="4565"/>
            </a:lvl7pPr>
            <a:lvl8pPr marL="14609826" indent="0">
              <a:buNone/>
              <a:defRPr sz="4565"/>
            </a:lvl8pPr>
            <a:lvl9pPr marL="16696944" indent="0">
              <a:buNone/>
              <a:defRPr sz="45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9853" y="1666819"/>
            <a:ext cx="36003607" cy="6051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53" y="8334063"/>
            <a:ext cx="36003607" cy="1986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9853" y="29017039"/>
            <a:ext cx="9392245" cy="1666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7C19-CDD6-4A52-B0C8-0C80AAE84465}" type="datetimeFigureOut">
              <a:rPr lang="en-US" smtClean="0"/>
              <a:t>27-May-21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7473" y="29017039"/>
            <a:ext cx="14088368" cy="1666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1215" y="29017039"/>
            <a:ext cx="9392245" cy="1666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174236" rtl="0" eaLnBrk="1" latinLnBrk="0" hangingPunct="1">
        <a:lnSpc>
          <a:spcPct val="90000"/>
        </a:lnSpc>
        <a:spcBef>
          <a:spcPct val="0"/>
        </a:spcBef>
        <a:buNone/>
        <a:defRPr sz="20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3559" indent="-1043559" algn="l" defTabSz="4174236" rtl="0" eaLnBrk="1" latinLnBrk="0" hangingPunct="1">
        <a:lnSpc>
          <a:spcPct val="90000"/>
        </a:lnSpc>
        <a:spcBef>
          <a:spcPts val="4565"/>
        </a:spcBef>
        <a:buFont typeface="Arial" panose="020B0604020202020204" pitchFamily="34" charset="0"/>
        <a:buChar char="•"/>
        <a:defRPr sz="12782" kern="1200">
          <a:solidFill>
            <a:schemeClr val="tx1"/>
          </a:solidFill>
          <a:latin typeface="+mn-lt"/>
          <a:ea typeface="+mn-ea"/>
          <a:cs typeface="+mn-cs"/>
        </a:defRPr>
      </a:lvl1pPr>
      <a:lvl2pPr marL="3130677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10956" kern="1200">
          <a:solidFill>
            <a:schemeClr val="tx1"/>
          </a:solidFill>
          <a:latin typeface="+mn-lt"/>
          <a:ea typeface="+mn-ea"/>
          <a:cs typeface="+mn-cs"/>
        </a:defRPr>
      </a:lvl2pPr>
      <a:lvl3pPr marL="5217795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9130" kern="1200">
          <a:solidFill>
            <a:schemeClr val="tx1"/>
          </a:solidFill>
          <a:latin typeface="+mn-lt"/>
          <a:ea typeface="+mn-ea"/>
          <a:cs typeface="+mn-cs"/>
        </a:defRPr>
      </a:lvl3pPr>
      <a:lvl4pPr marL="7304913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4pPr>
      <a:lvl5pPr marL="9392031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5pPr>
      <a:lvl6pPr marL="11479149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6pPr>
      <a:lvl7pPr marL="13566267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7pPr>
      <a:lvl8pPr marL="15653385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8pPr>
      <a:lvl9pPr marL="17740503" indent="-1043559" algn="l" defTabSz="4174236" rtl="0" eaLnBrk="1" latinLnBrk="0" hangingPunct="1">
        <a:lnSpc>
          <a:spcPct val="90000"/>
        </a:lnSpc>
        <a:spcBef>
          <a:spcPts val="2283"/>
        </a:spcBef>
        <a:buFont typeface="Arial" panose="020B0604020202020204" pitchFamily="34" charset="0"/>
        <a:buChar char="•"/>
        <a:defRPr sz="8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1pPr>
      <a:lvl2pPr marL="2087118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2pPr>
      <a:lvl3pPr marL="4174236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3pPr>
      <a:lvl4pPr marL="6261354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4pPr>
      <a:lvl5pPr marL="8348472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0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6pPr>
      <a:lvl7pPr marL="12522708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7pPr>
      <a:lvl8pPr marL="14609826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8pPr>
      <a:lvl9pPr marL="16696944" algn="l" defTabSz="4174236" rtl="0" eaLnBrk="1" latinLnBrk="0" hangingPunct="1">
        <a:defRPr sz="8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03A4A-8169-49EB-9CB7-9F3DB1B0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29161"/>
            <a:ext cx="37376101" cy="10262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51B1C-0BF4-473C-9B69-F6CE0D3C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376102" cy="10262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7C29F-FB39-4B61-9A03-7C24B9D2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10522217"/>
            <a:ext cx="37376103" cy="10262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A12E6E-78B8-4B05-BEF0-3939EE1EA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449" y="9077578"/>
            <a:ext cx="13201651" cy="144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561C-BD54-482A-9910-96C685324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448" y="19147276"/>
            <a:ext cx="13201651" cy="144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09EE-3B90-420A-AE91-FBEAEF0D3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4447" y="29177740"/>
            <a:ext cx="13201651" cy="14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2159-C4B9-4ACB-8E52-3F80D8E2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71980" y="-25783904"/>
            <a:ext cx="173687272" cy="9091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328" y="-25783957"/>
            <a:ext cx="50338573" cy="337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-6414903" y="-26400981"/>
            <a:ext cx="52904676" cy="3167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1" b="1" dirty="0"/>
              <a:t>Feature Importance – 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1798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98B5C-A3FD-4697-8491-3017C38BB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81705" y="-26493322"/>
            <a:ext cx="175906721" cy="91622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58738-BAF2-4777-906A-22EF61D4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328" y="-26092494"/>
            <a:ext cx="50338573" cy="337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0F630-393E-4DF7-A2FC-DBA7226C9AF1}"/>
              </a:ext>
            </a:extLst>
          </p:cNvPr>
          <p:cNvSpPr txBox="1"/>
          <p:nvPr/>
        </p:nvSpPr>
        <p:spPr>
          <a:xfrm>
            <a:off x="2686362" y="-27813245"/>
            <a:ext cx="34654615" cy="3167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1" b="1" dirty="0"/>
              <a:t>Feature Importance – Light GBM</a:t>
            </a:r>
          </a:p>
        </p:txBody>
      </p:sp>
    </p:spTree>
    <p:extLst>
      <p:ext uri="{BB962C8B-B14F-4D97-AF65-F5344CB8AC3E}">
        <p14:creationId xmlns:p14="http://schemas.microsoft.com/office/powerpoint/2010/main" val="4930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7D71B-BC45-4EDE-80FC-F27EC56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84" y="-30353216"/>
            <a:ext cx="68504194" cy="2272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DCB3-D084-4DE0-A195-C0B447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84" y="-2423253"/>
            <a:ext cx="68504194" cy="22233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B67A-A16E-48B3-A2AE-A9B9291F4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84" y="25012879"/>
            <a:ext cx="68504194" cy="2272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9606E-91C4-4E25-9591-55C27E16DDC7}"/>
              </a:ext>
            </a:extLst>
          </p:cNvPr>
          <p:cNvSpPr txBox="1"/>
          <p:nvPr/>
        </p:nvSpPr>
        <p:spPr>
          <a:xfrm>
            <a:off x="15778188" y="-32832500"/>
            <a:ext cx="8720977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CDC9-8641-4E39-ABB2-2B72C29D2E63}"/>
              </a:ext>
            </a:extLst>
          </p:cNvPr>
          <p:cNvSpPr txBox="1"/>
          <p:nvPr/>
        </p:nvSpPr>
        <p:spPr>
          <a:xfrm>
            <a:off x="15193701" y="-5146632"/>
            <a:ext cx="9904571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Streaming Movies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1B23-3A42-425C-BD36-5D8743D2F4F0}"/>
              </a:ext>
            </a:extLst>
          </p:cNvPr>
          <p:cNvSpPr txBox="1"/>
          <p:nvPr/>
        </p:nvSpPr>
        <p:spPr>
          <a:xfrm>
            <a:off x="17635567" y="22438332"/>
            <a:ext cx="4771947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24200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F18B07-97E9-4957-A7F2-82BFF98CD549}"/>
              </a:ext>
            </a:extLst>
          </p:cNvPr>
          <p:cNvSpPr txBox="1"/>
          <p:nvPr/>
        </p:nvSpPr>
        <p:spPr>
          <a:xfrm>
            <a:off x="-10807776" y="-3174025"/>
            <a:ext cx="4110421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4AD6-C4DF-49ED-BC8F-3EA23861C5E2}"/>
              </a:ext>
            </a:extLst>
          </p:cNvPr>
          <p:cNvSpPr txBox="1"/>
          <p:nvPr/>
        </p:nvSpPr>
        <p:spPr>
          <a:xfrm>
            <a:off x="48487359" y="-2777379"/>
            <a:ext cx="4114588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0364-59C7-4F97-9634-D4816EE44F5A}"/>
              </a:ext>
            </a:extLst>
          </p:cNvPr>
          <p:cNvSpPr txBox="1"/>
          <p:nvPr/>
        </p:nvSpPr>
        <p:spPr>
          <a:xfrm>
            <a:off x="17147953" y="15188583"/>
            <a:ext cx="6576609" cy="1649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2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EF5F77-FEA5-4293-B306-DFDDA21F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36970" y="-1114331"/>
            <a:ext cx="67652401" cy="815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4BCCE-629F-4DD1-9BCA-BE4BF99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8551" y="14112969"/>
            <a:ext cx="67652401" cy="81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E42C6-F104-4884-A4E9-0AA5050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44605" y="17404879"/>
            <a:ext cx="67652401" cy="8152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5B4C8-3A85-425B-80B2-23434C93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8551" y="32745340"/>
            <a:ext cx="67652401" cy="815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6D816F-B3B5-47CA-80D3-356E8F9B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366" y="-1012451"/>
            <a:ext cx="33568689" cy="16666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D83B2B-3F95-42B0-B0FB-A88F84CA3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045" y="-1114283"/>
            <a:ext cx="32312744" cy="160424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08039-D06A-4F3D-B808-A2CC6C3D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67" y="17812499"/>
            <a:ext cx="33568689" cy="166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C4C2A8-4B54-4783-BE12-2CDD28CE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02570" y="-33819943"/>
            <a:ext cx="61688090" cy="989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7F36C-450C-4341-A039-92533B2D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882" y="-33672373"/>
            <a:ext cx="62381281" cy="98799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701A0-E535-4DF4-B91B-2A1C9850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70191" y="-30330174"/>
            <a:ext cx="64618588" cy="13978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D73EC-E7E3-4C22-9484-A73E196D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885" y="-19908180"/>
            <a:ext cx="60122284" cy="4439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522A2-F431-4716-9852-70A3C2D5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51536" y="-33904659"/>
            <a:ext cx="64618588" cy="108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2BBE4-9607-472D-9B1B-6CBF2DE3939A}"/>
              </a:ext>
            </a:extLst>
          </p:cNvPr>
          <p:cNvGrpSpPr/>
          <p:nvPr/>
        </p:nvGrpSpPr>
        <p:grpSpPr>
          <a:xfrm>
            <a:off x="-6957023" y="836079"/>
            <a:ext cx="27828679" cy="14817465"/>
            <a:chOff x="0" y="-1133504"/>
            <a:chExt cx="31307088" cy="152507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EFE612-E7D0-453A-9A01-660CDBA7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33504"/>
              <a:ext cx="31307088" cy="152507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8D3E5C-6825-4766-B6CE-5FBB7623A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2" y="304072"/>
              <a:ext cx="4951784" cy="177137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D5EC9F-F704-4D37-A452-67FE93FE09A4}"/>
              </a:ext>
            </a:extLst>
          </p:cNvPr>
          <p:cNvGrpSpPr/>
          <p:nvPr/>
        </p:nvGrpSpPr>
        <p:grpSpPr>
          <a:xfrm>
            <a:off x="20871657" y="836078"/>
            <a:ext cx="27828679" cy="14239364"/>
            <a:chOff x="0" y="-17967887"/>
            <a:chExt cx="30823790" cy="15250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447B87-AC08-4A08-B763-9B468FB1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967887"/>
              <a:ext cx="30823790" cy="15250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14E892-CE8E-4DE0-8DDB-823B53CED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1" y="-16535404"/>
              <a:ext cx="4951784" cy="177137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65430C-8628-4BB8-8D9D-D9CD7A96B08A}"/>
              </a:ext>
            </a:extLst>
          </p:cNvPr>
          <p:cNvGrpSpPr/>
          <p:nvPr/>
        </p:nvGrpSpPr>
        <p:grpSpPr>
          <a:xfrm>
            <a:off x="5878953" y="15131914"/>
            <a:ext cx="29985406" cy="15917199"/>
            <a:chOff x="1" y="15700879"/>
            <a:chExt cx="31199690" cy="152507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213A55-7AF2-4B52-80E6-CFE25EB9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5700879"/>
              <a:ext cx="31199690" cy="152507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4B00D0-6FD9-4932-9B20-8148FC45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1234" y="17204944"/>
              <a:ext cx="4951784" cy="177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83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2E914-C92B-4502-B0BA-E16ABF7C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38135" y="-19959657"/>
            <a:ext cx="147338471" cy="97841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BE075-3365-4A2F-AEC1-75A7D916E0D0}"/>
              </a:ext>
            </a:extLst>
          </p:cNvPr>
          <p:cNvSpPr/>
          <p:nvPr/>
        </p:nvSpPr>
        <p:spPr>
          <a:xfrm>
            <a:off x="-8226294" y="-11502811"/>
            <a:ext cx="8067884" cy="2649156"/>
          </a:xfrm>
          <a:prstGeom prst="rect">
            <a:avLst/>
          </a:prstGeom>
          <a:solidFill>
            <a:srgbClr val="FB1E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999" tIns="144499" rIns="288999" bIns="144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89" dirty="0">
              <a:solidFill>
                <a:srgbClr val="FC23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AE4F-2657-465E-A7C4-CEFCF84C127D}"/>
              </a:ext>
            </a:extLst>
          </p:cNvPr>
          <p:cNvSpPr/>
          <p:nvPr/>
        </p:nvSpPr>
        <p:spPr>
          <a:xfrm>
            <a:off x="-8226294" y="-5605514"/>
            <a:ext cx="8067884" cy="2649156"/>
          </a:xfrm>
          <a:prstGeom prst="rect">
            <a:avLst/>
          </a:prstGeom>
          <a:solidFill>
            <a:srgbClr val="6262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999" tIns="144499" rIns="288999" bIns="144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89" dirty="0">
              <a:solidFill>
                <a:srgbClr val="FC2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19</Words>
  <Application>Microsoft Office PowerPoint</Application>
  <PresentationFormat>Custom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18</cp:revision>
  <dcterms:created xsi:type="dcterms:W3CDTF">2021-05-23T20:21:59Z</dcterms:created>
  <dcterms:modified xsi:type="dcterms:W3CDTF">2021-05-27T11:26:07Z</dcterms:modified>
</cp:coreProperties>
</file>