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2" r:id="rId4"/>
    <p:sldId id="261" r:id="rId5"/>
    <p:sldId id="260" r:id="rId6"/>
    <p:sldId id="258" r:id="rId7"/>
    <p:sldId id="256" r:id="rId8"/>
    <p:sldId id="257" r:id="rId9"/>
    <p:sldId id="259" r:id="rId10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9" autoAdjust="0"/>
    <p:restoredTop sz="94660"/>
  </p:normalViewPr>
  <p:slideViewPr>
    <p:cSldViewPr snapToGrid="0">
      <p:cViewPr>
        <p:scale>
          <a:sx n="80" d="100"/>
          <a:sy n="80" d="100"/>
        </p:scale>
        <p:origin x="306" y="60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B482C-0C7E-4B6A-8C2F-039CB7FEEDA6}"/>
              </a:ext>
            </a:extLst>
          </p:cNvPr>
          <p:cNvSpPr txBox="1"/>
          <p:nvPr/>
        </p:nvSpPr>
        <p:spPr>
          <a:xfrm>
            <a:off x="3697719" y="1794200"/>
            <a:ext cx="479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Importance - Gradient Boosting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69704-FB36-45EA-A7FF-2047CE20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2163532"/>
            <a:ext cx="12041280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B482C-0C7E-4B6A-8C2F-039CB7FEEDA6}"/>
              </a:ext>
            </a:extLst>
          </p:cNvPr>
          <p:cNvSpPr txBox="1"/>
          <p:nvPr/>
        </p:nvSpPr>
        <p:spPr>
          <a:xfrm>
            <a:off x="4476331" y="1794200"/>
            <a:ext cx="323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Importance – Light GBM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BF847-594E-4DCD-97F5-2DBA607B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942"/>
            <a:ext cx="12192000" cy="61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F210-ED84-4569-AB35-D7D13316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382884"/>
            <a:ext cx="11393490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CBA4D-1CEF-47F4-AA99-21BCADEF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3009971"/>
            <a:ext cx="1137443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E920E-5017-4E1E-8157-CD732C5D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5" y="5637058"/>
            <a:ext cx="11393490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1D7B9-A1F8-438A-87BA-FE273BF7E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5" y="8218110"/>
            <a:ext cx="11393490" cy="226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D4E90-A689-4B85-9E3A-23F7510802B8}"/>
              </a:ext>
            </a:extLst>
          </p:cNvPr>
          <p:cNvSpPr txBox="1"/>
          <p:nvPr/>
        </p:nvSpPr>
        <p:spPr>
          <a:xfrm>
            <a:off x="1422400" y="5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8BB2B-D973-409B-9810-2E54D22E3EEA}"/>
              </a:ext>
            </a:extLst>
          </p:cNvPr>
          <p:cNvSpPr txBox="1"/>
          <p:nvPr/>
        </p:nvSpPr>
        <p:spPr>
          <a:xfrm>
            <a:off x="4362637" y="50046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460E5-E59D-46F1-9D36-6CB9D279F91F}"/>
              </a:ext>
            </a:extLst>
          </p:cNvPr>
          <p:cNvSpPr txBox="1"/>
          <p:nvPr/>
        </p:nvSpPr>
        <p:spPr>
          <a:xfrm>
            <a:off x="6973222" y="5004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0EB06-1ED9-4E15-ADBB-31045862AF28}"/>
              </a:ext>
            </a:extLst>
          </p:cNvPr>
          <p:cNvSpPr txBox="1"/>
          <p:nvPr/>
        </p:nvSpPr>
        <p:spPr>
          <a:xfrm>
            <a:off x="9755954" y="50046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D9A1D-83CB-4BB8-AF2C-EA13B3F564D7}"/>
              </a:ext>
            </a:extLst>
          </p:cNvPr>
          <p:cNvSpPr txBox="1"/>
          <p:nvPr/>
        </p:nvSpPr>
        <p:spPr>
          <a:xfrm>
            <a:off x="9744861" y="2699478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Backup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A0120-0A9B-4D3F-A5BC-EDA432805333}"/>
              </a:ext>
            </a:extLst>
          </p:cNvPr>
          <p:cNvSpPr txBox="1"/>
          <p:nvPr/>
        </p:nvSpPr>
        <p:spPr>
          <a:xfrm>
            <a:off x="6831099" y="269984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982E2-3543-4769-BCAD-3BF6CB6E407A}"/>
              </a:ext>
            </a:extLst>
          </p:cNvPr>
          <p:cNvSpPr txBox="1"/>
          <p:nvPr/>
        </p:nvSpPr>
        <p:spPr>
          <a:xfrm>
            <a:off x="3968489" y="2699478"/>
            <a:ext cx="16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788-C13E-4329-B69A-9C06712CAD89}"/>
              </a:ext>
            </a:extLst>
          </p:cNvPr>
          <p:cNvSpPr txBox="1"/>
          <p:nvPr/>
        </p:nvSpPr>
        <p:spPr>
          <a:xfrm>
            <a:off x="1111417" y="270342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C9FE3-AAB3-4638-910F-1219CD0BA432}"/>
              </a:ext>
            </a:extLst>
          </p:cNvPr>
          <p:cNvSpPr txBox="1"/>
          <p:nvPr/>
        </p:nvSpPr>
        <p:spPr>
          <a:xfrm>
            <a:off x="943583" y="5330516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 Protection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D418F-9A6C-48B4-822F-FB469225734B}"/>
              </a:ext>
            </a:extLst>
          </p:cNvPr>
          <p:cNvSpPr txBox="1"/>
          <p:nvPr/>
        </p:nvSpPr>
        <p:spPr>
          <a:xfrm>
            <a:off x="9575488" y="5330516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Movies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CFB66-D5CD-4BB0-9568-09FEE29BD11D}"/>
              </a:ext>
            </a:extLst>
          </p:cNvPr>
          <p:cNvSpPr txBox="1"/>
          <p:nvPr/>
        </p:nvSpPr>
        <p:spPr>
          <a:xfrm>
            <a:off x="6918366" y="533051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TV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6ED64-8856-433E-BE59-1D24EF8EB0EF}"/>
              </a:ext>
            </a:extLst>
          </p:cNvPr>
          <p:cNvSpPr txBox="1"/>
          <p:nvPr/>
        </p:nvSpPr>
        <p:spPr>
          <a:xfrm>
            <a:off x="4097114" y="5330516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Support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DE980-58F0-4F7A-8581-F01ACED23DBA}"/>
              </a:ext>
            </a:extLst>
          </p:cNvPr>
          <p:cNvSpPr txBox="1"/>
          <p:nvPr/>
        </p:nvSpPr>
        <p:spPr>
          <a:xfrm>
            <a:off x="1371328" y="7875925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E3288A-3A09-4D17-AC59-C9AD1DF75B10}"/>
              </a:ext>
            </a:extLst>
          </p:cNvPr>
          <p:cNvSpPr txBox="1"/>
          <p:nvPr/>
        </p:nvSpPr>
        <p:spPr>
          <a:xfrm>
            <a:off x="3957076" y="7875925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Paperless Billing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CF02-B2D9-432D-A963-7024B27FBBF9}"/>
              </a:ext>
            </a:extLst>
          </p:cNvPr>
          <p:cNvSpPr txBox="1"/>
          <p:nvPr/>
        </p:nvSpPr>
        <p:spPr>
          <a:xfrm>
            <a:off x="6729980" y="7875925"/>
            <a:ext cx="18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Payment 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F2D6A-C871-4E39-B07B-D60FCF5FB2F0}"/>
              </a:ext>
            </a:extLst>
          </p:cNvPr>
          <p:cNvSpPr txBox="1"/>
          <p:nvPr/>
        </p:nvSpPr>
        <p:spPr>
          <a:xfrm>
            <a:off x="10134519" y="787592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9058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D8CAB-BC2B-413F-870D-FB7F029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88" y="506355"/>
            <a:ext cx="8705021" cy="265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FA7-21DE-4FA9-894E-2F02E5BB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88" y="3555436"/>
            <a:ext cx="8705021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E4B8D-193D-4578-B974-113EBA7E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90" y="6573088"/>
            <a:ext cx="8705020" cy="264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B87C7-497B-4704-A20F-B5E283BC22FF}"/>
              </a:ext>
            </a:extLst>
          </p:cNvPr>
          <p:cNvSpPr txBox="1"/>
          <p:nvPr/>
        </p:nvSpPr>
        <p:spPr>
          <a:xfrm>
            <a:off x="5160103" y="3192728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A454-E6A4-4608-9DFA-E29C5542B7F2}"/>
              </a:ext>
            </a:extLst>
          </p:cNvPr>
          <p:cNvSpPr txBox="1"/>
          <p:nvPr/>
        </p:nvSpPr>
        <p:spPr>
          <a:xfrm>
            <a:off x="5260130" y="135482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9E8BE-E23B-4C31-AEE0-ABF854074955}"/>
              </a:ext>
            </a:extLst>
          </p:cNvPr>
          <p:cNvSpPr txBox="1"/>
          <p:nvPr/>
        </p:nvSpPr>
        <p:spPr>
          <a:xfrm>
            <a:off x="5602339" y="620375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41733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77FC9A4-FF47-497B-8085-00A1641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" y="704851"/>
            <a:ext cx="5575300" cy="25513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2394A-D791-485C-AFBC-594C16C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74" y="704851"/>
            <a:ext cx="5799703" cy="2641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E30D4-2AA5-41DB-B172-DA1CF09C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74" y="3703021"/>
            <a:ext cx="6134052" cy="280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40D69-EFC6-4DEF-BA88-EE5E11E99E00}"/>
              </a:ext>
            </a:extLst>
          </p:cNvPr>
          <p:cNvSpPr txBox="1"/>
          <p:nvPr/>
        </p:nvSpPr>
        <p:spPr>
          <a:xfrm>
            <a:off x="2443485" y="3355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6E1ED-D342-42A7-985F-359BB754397E}"/>
              </a:ext>
            </a:extLst>
          </p:cNvPr>
          <p:cNvSpPr txBox="1"/>
          <p:nvPr/>
        </p:nvSpPr>
        <p:spPr>
          <a:xfrm>
            <a:off x="8721301" y="335519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DF898-CD9A-4B22-B1AF-2CD2F282F467}"/>
              </a:ext>
            </a:extLst>
          </p:cNvPr>
          <p:cNvSpPr txBox="1"/>
          <p:nvPr/>
        </p:nvSpPr>
        <p:spPr>
          <a:xfrm>
            <a:off x="5433255" y="334623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Dependents</a:t>
            </a:r>
          </a:p>
        </p:txBody>
      </p:sp>
    </p:spTree>
    <p:extLst>
      <p:ext uri="{BB962C8B-B14F-4D97-AF65-F5344CB8AC3E}">
        <p14:creationId xmlns:p14="http://schemas.microsoft.com/office/powerpoint/2010/main" val="258242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7207" y="696119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819985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634069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EC8B-5387-409A-8268-54A21E2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8"/>
          <a:stretch/>
        </p:blipFill>
        <p:spPr>
          <a:xfrm>
            <a:off x="417631" y="1876584"/>
            <a:ext cx="3750332" cy="546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51E6-585A-4DDA-873C-2C0D46579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/>
          <a:stretch/>
        </p:blipFill>
        <p:spPr>
          <a:xfrm>
            <a:off x="7422305" y="1876584"/>
            <a:ext cx="3750332" cy="56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46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42</cp:revision>
  <dcterms:created xsi:type="dcterms:W3CDTF">2021-05-16T13:58:18Z</dcterms:created>
  <dcterms:modified xsi:type="dcterms:W3CDTF">2021-05-19T20:48:02Z</dcterms:modified>
</cp:coreProperties>
</file>