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63" r:id="rId3"/>
    <p:sldId id="264" r:id="rId4"/>
    <p:sldId id="262" r:id="rId5"/>
    <p:sldId id="261" r:id="rId6"/>
    <p:sldId id="260" r:id="rId7"/>
    <p:sldId id="258" r:id="rId8"/>
    <p:sldId id="256" r:id="rId9"/>
    <p:sldId id="257" r:id="rId10"/>
    <p:sldId id="259" r:id="rId11"/>
  </p:sldIdLst>
  <p:sldSz cx="12192000" cy="11887200"/>
  <p:notesSz cx="6858000" cy="9144000"/>
  <p:defaultTextStyle>
    <a:defPPr>
      <a:defRPr lang="en-US"/>
    </a:defPPr>
    <a:lvl1pPr marL="0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9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6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4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3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0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9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6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4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9" autoAdjust="0"/>
    <p:restoredTop sz="94660"/>
  </p:normalViewPr>
  <p:slideViewPr>
    <p:cSldViewPr snapToGrid="0">
      <p:cViewPr>
        <p:scale>
          <a:sx n="75" d="100"/>
          <a:sy n="75" d="100"/>
        </p:scale>
        <p:origin x="462" y="-804"/>
      </p:cViewPr>
      <p:guideLst>
        <p:guide orient="horz" pos="37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5431"/>
            <a:ext cx="10363200" cy="41385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3534"/>
            <a:ext cx="9144000" cy="286998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885"/>
            <a:ext cx="262890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885"/>
            <a:ext cx="7734300" cy="100738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9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2963550"/>
            <a:ext cx="10515600" cy="49447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7955074"/>
            <a:ext cx="10515600" cy="26003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3164418"/>
            <a:ext cx="518160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3164418"/>
            <a:ext cx="518160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632889"/>
            <a:ext cx="1051560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2914016"/>
            <a:ext cx="5157787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4342132"/>
            <a:ext cx="5157787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914016"/>
            <a:ext cx="5183188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4342132"/>
            <a:ext cx="5183188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92480"/>
            <a:ext cx="3932238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1711543"/>
            <a:ext cx="6172201" cy="84476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566162"/>
            <a:ext cx="3932238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92480"/>
            <a:ext cx="3932238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1711543"/>
            <a:ext cx="6172201" cy="84476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566162"/>
            <a:ext cx="3932238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632889"/>
            <a:ext cx="105156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3164418"/>
            <a:ext cx="105156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11017680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FB48-D288-4E49-9720-234B31A154B5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11017680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1017680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482AEC-B8BC-4F7E-B155-4E3DACC0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14"/>
            <a:ext cx="11593543" cy="31817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071926-1523-40FA-883B-9C3D24CB1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4" y="3228208"/>
            <a:ext cx="11603069" cy="30674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CF6D23-0E9A-44A7-8A3D-AEDE42A93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4" y="6189394"/>
            <a:ext cx="11564964" cy="3210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DDA6A-DCF7-4125-BF11-BAB5B8C65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362" y="3228208"/>
            <a:ext cx="4538638" cy="864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A5C894-2FB4-4D8A-8B1C-439B9022C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280" y="8824666"/>
            <a:ext cx="4538638" cy="864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B6CCD0-7CC3-4532-A3EC-D2D659120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362" y="10130512"/>
            <a:ext cx="4538638" cy="864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92865D-A005-4BB7-8A68-BC6D58EA7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515" y="5814948"/>
            <a:ext cx="4538638" cy="864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C725E8-D38D-46E6-8345-A61BEF658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134" y="2653107"/>
            <a:ext cx="4538638" cy="8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09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77EC8B-5387-409A-8268-54A21E2C4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78"/>
          <a:stretch/>
        </p:blipFill>
        <p:spPr>
          <a:xfrm>
            <a:off x="417631" y="1876584"/>
            <a:ext cx="3750332" cy="5463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FA51E6-585A-4DDA-873C-2C0D46579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91"/>
          <a:stretch/>
        </p:blipFill>
        <p:spPr>
          <a:xfrm>
            <a:off x="7422305" y="1876584"/>
            <a:ext cx="3750332" cy="56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B482C-0C7E-4B6A-8C2F-039CB7FEEDA6}"/>
              </a:ext>
            </a:extLst>
          </p:cNvPr>
          <p:cNvSpPr txBox="1"/>
          <p:nvPr/>
        </p:nvSpPr>
        <p:spPr>
          <a:xfrm>
            <a:off x="3697719" y="1794200"/>
            <a:ext cx="479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Importance - Gradient Boosting Classifier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569704-FB36-45EA-A7FF-2047CE20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2163532"/>
            <a:ext cx="12041280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1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B482C-0C7E-4B6A-8C2F-039CB7FEEDA6}"/>
              </a:ext>
            </a:extLst>
          </p:cNvPr>
          <p:cNvSpPr txBox="1"/>
          <p:nvPr/>
        </p:nvSpPr>
        <p:spPr>
          <a:xfrm>
            <a:off x="4476331" y="1794200"/>
            <a:ext cx="323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Importance – Light GBM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ABF847-594E-4DCD-97F5-2DBA607B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942"/>
            <a:ext cx="12192000" cy="615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9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7DF210-ED84-4569-AB35-D7D13316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382884"/>
            <a:ext cx="11393490" cy="2238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0CBA4D-1CEF-47F4-AA99-21BCADEF9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5" y="3009971"/>
            <a:ext cx="11374437" cy="2238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E920E-5017-4E1E-8157-CD732C5D8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55" y="5637058"/>
            <a:ext cx="11393490" cy="2248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71D7B9-A1F8-438A-87BA-FE273BF7E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55" y="8218110"/>
            <a:ext cx="11393490" cy="2267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BD4E90-A689-4B85-9E3A-23F7510802B8}"/>
              </a:ext>
            </a:extLst>
          </p:cNvPr>
          <p:cNvSpPr txBox="1"/>
          <p:nvPr/>
        </p:nvSpPr>
        <p:spPr>
          <a:xfrm>
            <a:off x="1422400" y="5004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88BB2B-D973-409B-9810-2E54D22E3EEA}"/>
              </a:ext>
            </a:extLst>
          </p:cNvPr>
          <p:cNvSpPr txBox="1"/>
          <p:nvPr/>
        </p:nvSpPr>
        <p:spPr>
          <a:xfrm>
            <a:off x="4362637" y="50046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460E5-E59D-46F1-9D36-6CB9D279F91F}"/>
              </a:ext>
            </a:extLst>
          </p:cNvPr>
          <p:cNvSpPr txBox="1"/>
          <p:nvPr/>
        </p:nvSpPr>
        <p:spPr>
          <a:xfrm>
            <a:off x="6973222" y="50046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0EB06-1ED9-4E15-ADBB-31045862AF28}"/>
              </a:ext>
            </a:extLst>
          </p:cNvPr>
          <p:cNvSpPr txBox="1"/>
          <p:nvPr/>
        </p:nvSpPr>
        <p:spPr>
          <a:xfrm>
            <a:off x="9755954" y="50046"/>
            <a:ext cx="15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Phone 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FD9A1D-83CB-4BB8-AF2C-EA13B3F564D7}"/>
              </a:ext>
            </a:extLst>
          </p:cNvPr>
          <p:cNvSpPr txBox="1"/>
          <p:nvPr/>
        </p:nvSpPr>
        <p:spPr>
          <a:xfrm>
            <a:off x="9744861" y="2699478"/>
            <a:ext cx="153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Online Backup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5A0120-0A9B-4D3F-A5BC-EDA432805333}"/>
              </a:ext>
            </a:extLst>
          </p:cNvPr>
          <p:cNvSpPr txBox="1"/>
          <p:nvPr/>
        </p:nvSpPr>
        <p:spPr>
          <a:xfrm>
            <a:off x="6831099" y="269984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Online Security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7982E2-3543-4769-BCAD-3BF6CB6E407A}"/>
              </a:ext>
            </a:extLst>
          </p:cNvPr>
          <p:cNvSpPr txBox="1"/>
          <p:nvPr/>
        </p:nvSpPr>
        <p:spPr>
          <a:xfrm>
            <a:off x="3968489" y="2699478"/>
            <a:ext cx="16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246788-C13E-4329-B69A-9C06712CAD89}"/>
              </a:ext>
            </a:extLst>
          </p:cNvPr>
          <p:cNvSpPr txBox="1"/>
          <p:nvPr/>
        </p:nvSpPr>
        <p:spPr>
          <a:xfrm>
            <a:off x="1111417" y="2703429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 Lines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9C9FE3-AAB3-4638-910F-1219CD0BA432}"/>
              </a:ext>
            </a:extLst>
          </p:cNvPr>
          <p:cNvSpPr txBox="1"/>
          <p:nvPr/>
        </p:nvSpPr>
        <p:spPr>
          <a:xfrm>
            <a:off x="943583" y="5330516"/>
            <a:ext cx="184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Device Protection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D418F-9A6C-48B4-822F-FB469225734B}"/>
              </a:ext>
            </a:extLst>
          </p:cNvPr>
          <p:cNvSpPr txBox="1"/>
          <p:nvPr/>
        </p:nvSpPr>
        <p:spPr>
          <a:xfrm>
            <a:off x="9575488" y="5330516"/>
            <a:ext cx="187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Streaming Movies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ECFB66-D5CD-4BB0-9568-09FEE29BD11D}"/>
              </a:ext>
            </a:extLst>
          </p:cNvPr>
          <p:cNvSpPr txBox="1"/>
          <p:nvPr/>
        </p:nvSpPr>
        <p:spPr>
          <a:xfrm>
            <a:off x="6918366" y="5330516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Streaming TV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76ED64-8856-433E-BE59-1D24EF8EB0EF}"/>
              </a:ext>
            </a:extLst>
          </p:cNvPr>
          <p:cNvSpPr txBox="1"/>
          <p:nvPr/>
        </p:nvSpPr>
        <p:spPr>
          <a:xfrm>
            <a:off x="4097114" y="5330516"/>
            <a:ext cx="141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 Support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7DE980-58F0-4F7A-8581-F01ACED23DBA}"/>
              </a:ext>
            </a:extLst>
          </p:cNvPr>
          <p:cNvSpPr txBox="1"/>
          <p:nvPr/>
        </p:nvSpPr>
        <p:spPr>
          <a:xfrm>
            <a:off x="1371328" y="7875925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Contract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E3288A-3A09-4D17-AC59-C9AD1DF75B10}"/>
              </a:ext>
            </a:extLst>
          </p:cNvPr>
          <p:cNvSpPr txBox="1"/>
          <p:nvPr/>
        </p:nvSpPr>
        <p:spPr>
          <a:xfrm>
            <a:off x="3957076" y="7875925"/>
            <a:ext cx="16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Paperless Billing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3CF02-B2D9-432D-A963-7024B27FBBF9}"/>
              </a:ext>
            </a:extLst>
          </p:cNvPr>
          <p:cNvSpPr txBox="1"/>
          <p:nvPr/>
        </p:nvSpPr>
        <p:spPr>
          <a:xfrm>
            <a:off x="6729980" y="7875925"/>
            <a:ext cx="18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Payment Method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FF2D6A-C871-4E39-B07B-D60FCF5FB2F0}"/>
              </a:ext>
            </a:extLst>
          </p:cNvPr>
          <p:cNvSpPr txBox="1"/>
          <p:nvPr/>
        </p:nvSpPr>
        <p:spPr>
          <a:xfrm>
            <a:off x="10134519" y="787592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Churn</a:t>
            </a:r>
          </a:p>
        </p:txBody>
      </p:sp>
    </p:spTree>
    <p:extLst>
      <p:ext uri="{BB962C8B-B14F-4D97-AF65-F5344CB8AC3E}">
        <p14:creationId xmlns:p14="http://schemas.microsoft.com/office/powerpoint/2010/main" val="90587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9D8CAB-BC2B-413F-870D-FB7F0297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88" y="506355"/>
            <a:ext cx="8705021" cy="2652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D5FA7-21DE-4FA9-894E-2F02E5BB6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488" y="3555436"/>
            <a:ext cx="8705021" cy="2648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2E4B8D-193D-4578-B974-113EBA7EB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490" y="6573088"/>
            <a:ext cx="8705020" cy="2648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7B87C7-497B-4704-A20F-B5E283BC22FF}"/>
              </a:ext>
            </a:extLst>
          </p:cNvPr>
          <p:cNvSpPr txBox="1"/>
          <p:nvPr/>
        </p:nvSpPr>
        <p:spPr>
          <a:xfrm>
            <a:off x="5160103" y="3192728"/>
            <a:ext cx="187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Streaming Movies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0A454-E6A4-4608-9DFA-E29C5542B7F2}"/>
              </a:ext>
            </a:extLst>
          </p:cNvPr>
          <p:cNvSpPr txBox="1"/>
          <p:nvPr/>
        </p:nvSpPr>
        <p:spPr>
          <a:xfrm>
            <a:off x="5260130" y="135482"/>
            <a:ext cx="16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9E8BE-E23B-4C31-AEE0-ABF854074955}"/>
              </a:ext>
            </a:extLst>
          </p:cNvPr>
          <p:cNvSpPr txBox="1"/>
          <p:nvPr/>
        </p:nvSpPr>
        <p:spPr>
          <a:xfrm>
            <a:off x="5602339" y="6203756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141733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77FC9A4-FF47-497B-8085-00A16412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2" y="704851"/>
            <a:ext cx="5575300" cy="25513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D2394A-D791-485C-AFBC-594C16C6F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174" y="704851"/>
            <a:ext cx="5799703" cy="26413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CE30D4-2AA5-41DB-B172-DA1CF09CD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74" y="3703021"/>
            <a:ext cx="6134052" cy="2806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240D69-EFC6-4DEF-BA88-EE5E11E99E00}"/>
              </a:ext>
            </a:extLst>
          </p:cNvPr>
          <p:cNvSpPr txBox="1"/>
          <p:nvPr/>
        </p:nvSpPr>
        <p:spPr>
          <a:xfrm>
            <a:off x="2443485" y="33551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6E1ED-D342-42A7-985F-359BB754397E}"/>
              </a:ext>
            </a:extLst>
          </p:cNvPr>
          <p:cNvSpPr txBox="1"/>
          <p:nvPr/>
        </p:nvSpPr>
        <p:spPr>
          <a:xfrm>
            <a:off x="8721301" y="335519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DF898-CD9A-4B22-B1AF-2CD2F282F467}"/>
              </a:ext>
            </a:extLst>
          </p:cNvPr>
          <p:cNvSpPr txBox="1"/>
          <p:nvPr/>
        </p:nvSpPr>
        <p:spPr>
          <a:xfrm>
            <a:off x="5433255" y="3346237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Dependents</a:t>
            </a:r>
          </a:p>
        </p:txBody>
      </p:sp>
    </p:spTree>
    <p:extLst>
      <p:ext uri="{BB962C8B-B14F-4D97-AF65-F5344CB8AC3E}">
        <p14:creationId xmlns:p14="http://schemas.microsoft.com/office/powerpoint/2010/main" val="258242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3CBD2D-27C5-4787-B728-0466912C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"/>
            <a:ext cx="5283200" cy="756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A7486-7CFD-426C-A8AF-2F85C02BD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3439"/>
            <a:ext cx="5283200" cy="789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60771-0BA5-4591-A790-708B2A67B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99800"/>
            <a:ext cx="5283200" cy="758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B44983-88D0-4699-92C4-6F0A012A5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535695"/>
            <a:ext cx="5283200" cy="762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8C2047-6E80-4C4E-AEBB-18C795FC9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3374906"/>
            <a:ext cx="5283200" cy="773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E3AC01-C4AB-492E-99C8-93A1BCE68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225669"/>
            <a:ext cx="5283200" cy="1316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2F2BA-37CD-473E-BAA0-B96BE915DB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0"/>
            <a:ext cx="6095999" cy="886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4C271A-D62C-4887-A9AF-326A6BA36D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7" y="833439"/>
            <a:ext cx="6095999" cy="9255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12FC29-0263-4FEB-9DF0-635B8E4B86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5" y="1726952"/>
            <a:ext cx="5948394" cy="8654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663BE5-A5F2-4B44-9A36-107F88C297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7007" y="2535695"/>
            <a:ext cx="5947382" cy="8654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E44CBB-0B23-47FA-A80C-FD0FF2332A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5994" y="3366481"/>
            <a:ext cx="6056096" cy="8869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74D63D-C7DB-4FFF-83F6-D6E967946B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5992" y="4249965"/>
            <a:ext cx="6075951" cy="8869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23CCA7-3F1A-4675-8C57-57DE0A4C8D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5992" y="5136049"/>
            <a:ext cx="5993735" cy="8496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996910-50B0-4536-A0C8-A9A30A5C83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5992" y="5910970"/>
            <a:ext cx="6039358" cy="8834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F1BD85-4EB2-487C-93DF-131042C7E09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07207" y="6961191"/>
            <a:ext cx="6084789" cy="8587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86FFEC-3343-41DC-844E-60163861FC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95992" y="7819985"/>
            <a:ext cx="6078134" cy="8587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919166-4D19-4FCA-B964-44313F736CE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95992" y="8634069"/>
            <a:ext cx="5986597" cy="8869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99947A-B421-4913-B0E9-B5C63AB0F47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108" y="8564706"/>
            <a:ext cx="5193264" cy="7653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A03EA8-150C-4524-B854-D11666AFD5B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" y="5623912"/>
            <a:ext cx="5341969" cy="13163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152FE5-C3ED-4229-8109-6C86D9E51B6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108" y="7024507"/>
            <a:ext cx="5264092" cy="7667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1D73B0-74D4-4674-9CAE-95A9823C715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7864696"/>
            <a:ext cx="5356470" cy="7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0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37C541-3B5D-4ECC-9680-D81D953C90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2431" y="2971800"/>
            <a:ext cx="7636756" cy="2829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7900C6-EE62-4B9A-A591-F4F18C189053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812802" y="5943600"/>
            <a:ext cx="7816384" cy="28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6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48C2D2-8B51-48C1-970F-5E60A5D31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34" y="2971800"/>
            <a:ext cx="8062383" cy="297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3DA54E-0F2F-4A8F-ADBE-A66F373C0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00" y="5943601"/>
            <a:ext cx="8186212" cy="307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1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2021</TotalTime>
  <Words>46</Words>
  <Application>Microsoft Office PowerPoint</Application>
  <PresentationFormat>Custom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46</cp:revision>
  <dcterms:created xsi:type="dcterms:W3CDTF">2021-05-16T13:58:18Z</dcterms:created>
  <dcterms:modified xsi:type="dcterms:W3CDTF">2021-05-22T23:18:32Z</dcterms:modified>
</cp:coreProperties>
</file>