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5" r:id="rId2"/>
    <p:sldId id="260" r:id="rId3"/>
    <p:sldId id="258" r:id="rId4"/>
    <p:sldId id="259" r:id="rId5"/>
    <p:sldId id="257" r:id="rId6"/>
    <p:sldId id="256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F9"/>
    <a:srgbClr val="FB1E1F"/>
    <a:srgbClr val="FC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59" autoAdjust="0"/>
  </p:normalViewPr>
  <p:slideViewPr>
    <p:cSldViewPr snapToGrid="0">
      <p:cViewPr>
        <p:scale>
          <a:sx n="80" d="100"/>
          <a:sy n="80" d="100"/>
        </p:scale>
        <p:origin x="186" y="-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7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2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7C19-CDD6-4A52-B0C8-0C80AAE8446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1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12E6E-78B8-4B05-BEF0-3939EE1E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795" y="-3146966"/>
            <a:ext cx="13201651" cy="1444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2561C-BD54-482A-9910-96C68532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794" y="6922732"/>
            <a:ext cx="13201651" cy="1444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209EE-3B90-420A-AE91-FBEAEF0D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793" y="16953196"/>
            <a:ext cx="13201651" cy="144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43B18C-E0C7-4D16-8D6C-5C7E2D97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75656" y="-12224544"/>
            <a:ext cx="36170131" cy="971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F37E2-06A2-4911-9A83-BF7E18DA7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775656" y="-1702326"/>
            <a:ext cx="36170130" cy="9431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EAF9F3-9296-4751-A186-0C35EF265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775656" y="7944398"/>
            <a:ext cx="36170130" cy="9431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8E4E3F-37CC-4EFD-86CD-4142242BD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995" y="-3492059"/>
            <a:ext cx="12681481" cy="1828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D861CA-A5AF-4F82-8DDB-00759E2DA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994" y="6692124"/>
            <a:ext cx="12681481" cy="1828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FBD68B-30ED-49D1-AEC0-6B941F3EB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2822" y="16009818"/>
            <a:ext cx="13201651" cy="18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22E914-C92B-4502-B0BA-E16ABF7C0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13791" y="-32184201"/>
            <a:ext cx="147338471" cy="97841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3BE075-3365-4A2F-AEC1-75A7D916E0D0}"/>
              </a:ext>
            </a:extLst>
          </p:cNvPr>
          <p:cNvSpPr/>
          <p:nvPr/>
        </p:nvSpPr>
        <p:spPr>
          <a:xfrm>
            <a:off x="-8226294" y="-11502811"/>
            <a:ext cx="8067884" cy="2649156"/>
          </a:xfrm>
          <a:prstGeom prst="rect">
            <a:avLst/>
          </a:prstGeom>
          <a:solidFill>
            <a:srgbClr val="FB1E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999" tIns="144499" rIns="288999" bIns="144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89" dirty="0">
              <a:solidFill>
                <a:srgbClr val="FC23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DAE4F-2657-465E-A7C4-CEFCF84C127D}"/>
              </a:ext>
            </a:extLst>
          </p:cNvPr>
          <p:cNvSpPr/>
          <p:nvPr/>
        </p:nvSpPr>
        <p:spPr>
          <a:xfrm>
            <a:off x="-8226294" y="-5605514"/>
            <a:ext cx="8067884" cy="2649156"/>
          </a:xfrm>
          <a:prstGeom prst="rect">
            <a:avLst/>
          </a:prstGeom>
          <a:solidFill>
            <a:srgbClr val="6262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999" tIns="144499" rIns="288999" bIns="144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89" dirty="0">
              <a:solidFill>
                <a:srgbClr val="FC23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6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9BE6DE-4099-4F78-93D9-CC50FB7C86A1}"/>
              </a:ext>
            </a:extLst>
          </p:cNvPr>
          <p:cNvSpPr txBox="1"/>
          <p:nvPr/>
        </p:nvSpPr>
        <p:spPr>
          <a:xfrm>
            <a:off x="1641438" y="176872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XGBoost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AF965-F6DB-46B5-BB3F-5E510F14F548}"/>
              </a:ext>
            </a:extLst>
          </p:cNvPr>
          <p:cNvSpPr txBox="1"/>
          <p:nvPr/>
        </p:nvSpPr>
        <p:spPr>
          <a:xfrm>
            <a:off x="5582814" y="176872"/>
            <a:ext cx="102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CatBoost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ADF57C-0FEA-42B1-889B-D3DD8CA1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" y="609777"/>
            <a:ext cx="3801979" cy="28192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2C92A1-1570-44FD-BA3B-434B1EF39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703" y="609777"/>
            <a:ext cx="3801980" cy="2819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80DBD3-7EA7-4B24-9927-19342D241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10" y="609777"/>
            <a:ext cx="3732492" cy="28192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F8F2A4-A05E-4262-82BE-624B6A2AB066}"/>
              </a:ext>
            </a:extLst>
          </p:cNvPr>
          <p:cNvSpPr txBox="1"/>
          <p:nvPr/>
        </p:nvSpPr>
        <p:spPr>
          <a:xfrm>
            <a:off x="8667437" y="176872"/>
            <a:ext cx="285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Tree with AdaBoost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C85CD8-08CE-4773-9F0D-F72E4A683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" y="4038777"/>
            <a:ext cx="3801979" cy="28192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B30CC8-A642-47E7-AFCC-AAAC4E81C062}"/>
              </a:ext>
            </a:extLst>
          </p:cNvPr>
          <p:cNvSpPr txBox="1"/>
          <p:nvPr/>
        </p:nvSpPr>
        <p:spPr>
          <a:xfrm>
            <a:off x="779280" y="3605872"/>
            <a:ext cx="270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Tree with Bagging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CE221C-C78C-4C94-8A2E-B4F7FFFBC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93" y="4038777"/>
            <a:ext cx="3858290" cy="28609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0FDB839-0D37-492C-98A2-A90C360A817D}"/>
              </a:ext>
            </a:extLst>
          </p:cNvPr>
          <p:cNvSpPr txBox="1"/>
          <p:nvPr/>
        </p:nvSpPr>
        <p:spPr>
          <a:xfrm>
            <a:off x="5509364" y="3605872"/>
            <a:ext cx="11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SVC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362C90-1569-411A-9FAA-3718785CD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09" y="3975204"/>
            <a:ext cx="3732492" cy="28192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69166DB-EBE6-42D6-8DB7-E32D20627B52}"/>
              </a:ext>
            </a:extLst>
          </p:cNvPr>
          <p:cNvSpPr txBox="1"/>
          <p:nvPr/>
        </p:nvSpPr>
        <p:spPr>
          <a:xfrm>
            <a:off x="9123174" y="360587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7721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03A4A-8169-49EB-9CB7-9F3DB1B0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5657" y="7904618"/>
            <a:ext cx="37376101" cy="10262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51B1C-0BF4-473C-9B69-F6CE0D3C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48156" y="1887073"/>
            <a:ext cx="37376102" cy="10262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87C29F-FB39-4B61-9A03-7C24B9D2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92052" y="8921054"/>
            <a:ext cx="37376103" cy="102626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A12E6E-78B8-4B05-BEF0-3939EE1EA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795" y="-3146966"/>
            <a:ext cx="13201651" cy="1444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2561C-BD54-482A-9910-96C685324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794" y="6922732"/>
            <a:ext cx="13201651" cy="1444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209EE-3B90-420A-AE91-FBEAEF0D3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793" y="16953196"/>
            <a:ext cx="13201651" cy="14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C2159-C4B9-4ACB-8E52-3F80D8E21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47636" y="-38008448"/>
            <a:ext cx="173687272" cy="90912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58738-BAF2-4777-906A-22EF61D4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4328" y="-25783957"/>
            <a:ext cx="50338573" cy="3379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0F630-393E-4DF7-A2FC-DBA7226C9AF1}"/>
              </a:ext>
            </a:extLst>
          </p:cNvPr>
          <p:cNvSpPr txBox="1"/>
          <p:nvPr/>
        </p:nvSpPr>
        <p:spPr>
          <a:xfrm>
            <a:off x="-21190559" y="-26400981"/>
            <a:ext cx="52904676" cy="3167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81" b="1" dirty="0"/>
              <a:t>Feature Importance – 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1798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98B5C-A3FD-4697-8491-3017C38BB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57361" y="-38717866"/>
            <a:ext cx="175906721" cy="91622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58738-BAF2-4777-906A-22EF61D4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4328" y="-26092494"/>
            <a:ext cx="50338573" cy="3379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0F630-393E-4DF7-A2FC-DBA7226C9AF1}"/>
              </a:ext>
            </a:extLst>
          </p:cNvPr>
          <p:cNvSpPr txBox="1"/>
          <p:nvPr/>
        </p:nvSpPr>
        <p:spPr>
          <a:xfrm>
            <a:off x="-12089294" y="-27813245"/>
            <a:ext cx="34654615" cy="3167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81" b="1" dirty="0"/>
              <a:t>Feature Importance – Light GBM</a:t>
            </a:r>
          </a:p>
        </p:txBody>
      </p:sp>
    </p:spTree>
    <p:extLst>
      <p:ext uri="{BB962C8B-B14F-4D97-AF65-F5344CB8AC3E}">
        <p14:creationId xmlns:p14="http://schemas.microsoft.com/office/powerpoint/2010/main" val="49302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7D71B-BC45-4EDE-80FC-F27EC560A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56040" y="-30353216"/>
            <a:ext cx="68504194" cy="2272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1DCB3-D084-4DE0-A195-C0B447D18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56040" y="-14647797"/>
            <a:ext cx="68504194" cy="22233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2B67A-A16E-48B3-A2AE-A9B9291F4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56040" y="12788336"/>
            <a:ext cx="68504194" cy="2272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9606E-91C4-4E25-9591-55C27E16DDC7}"/>
              </a:ext>
            </a:extLst>
          </p:cNvPr>
          <p:cNvSpPr txBox="1"/>
          <p:nvPr/>
        </p:nvSpPr>
        <p:spPr>
          <a:xfrm>
            <a:off x="1002533" y="-32832500"/>
            <a:ext cx="8720977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4CDC9-8641-4E39-ABB2-2B72C29D2E63}"/>
              </a:ext>
            </a:extLst>
          </p:cNvPr>
          <p:cNvSpPr txBox="1"/>
          <p:nvPr/>
        </p:nvSpPr>
        <p:spPr>
          <a:xfrm>
            <a:off x="418046" y="-5146632"/>
            <a:ext cx="9904571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Streaming Movies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A1B23-3A42-425C-BD36-5D8743D2F4F0}"/>
              </a:ext>
            </a:extLst>
          </p:cNvPr>
          <p:cNvSpPr txBox="1"/>
          <p:nvPr/>
        </p:nvSpPr>
        <p:spPr>
          <a:xfrm>
            <a:off x="2859913" y="10213789"/>
            <a:ext cx="4771947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242000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F18B07-97E9-4957-A7F2-82BFF98CD549}"/>
              </a:ext>
            </a:extLst>
          </p:cNvPr>
          <p:cNvSpPr txBox="1"/>
          <p:nvPr/>
        </p:nvSpPr>
        <p:spPr>
          <a:xfrm>
            <a:off x="-10807776" y="-3174025"/>
            <a:ext cx="4110421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64AD6-C4DF-49ED-BC8F-3EA23861C5E2}"/>
              </a:ext>
            </a:extLst>
          </p:cNvPr>
          <p:cNvSpPr txBox="1"/>
          <p:nvPr/>
        </p:nvSpPr>
        <p:spPr>
          <a:xfrm>
            <a:off x="18936046" y="-2777379"/>
            <a:ext cx="4114588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00364-59C7-4F97-9634-D4816EE44F5A}"/>
              </a:ext>
            </a:extLst>
          </p:cNvPr>
          <p:cNvSpPr txBox="1"/>
          <p:nvPr/>
        </p:nvSpPr>
        <p:spPr>
          <a:xfrm>
            <a:off x="2372299" y="2964041"/>
            <a:ext cx="6576609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EF5F77-FEA5-4293-B306-DFDDA21F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12626" y="-1114331"/>
            <a:ext cx="67652401" cy="8152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94BCCE-629F-4DD1-9BCA-BE4BF99B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04207" y="1888427"/>
            <a:ext cx="67652401" cy="815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E42C6-F104-4884-A4E9-0AA5050B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20261" y="5180337"/>
            <a:ext cx="67652401" cy="815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25B4C8-3A85-425B-80B2-23434C93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04207" y="8296252"/>
            <a:ext cx="67652401" cy="815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6D816F-B3B5-47CA-80D3-356E8F9B2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56022" y="-13236995"/>
            <a:ext cx="33568689" cy="16666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D83B2B-3F95-42B0-B0FB-A88F84CA3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89" y="-13338827"/>
            <a:ext cx="32312744" cy="160424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708039-D06A-4F3D-B808-A2CC6C3D8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2389" y="5587957"/>
            <a:ext cx="33568689" cy="166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C4C2A8-4B54-4783-BE12-2CDD28CE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78226" y="-46044487"/>
            <a:ext cx="61688090" cy="989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67F36C-450C-4341-A039-92533B2D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08538" y="-45896917"/>
            <a:ext cx="62381281" cy="98799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701A0-E535-4DF4-B91B-2A1C9850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245847" y="-30330174"/>
            <a:ext cx="64618588" cy="13978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D73EC-E7E3-4C22-9484-A73E196D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008541" y="-19908180"/>
            <a:ext cx="60122284" cy="4439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522A2-F431-4716-9852-70A3C2D5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127192" y="-33904659"/>
            <a:ext cx="64618588" cy="108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2BBE4-9607-472D-9B1B-6CBF2DE3939A}"/>
              </a:ext>
            </a:extLst>
          </p:cNvPr>
          <p:cNvGrpSpPr/>
          <p:nvPr/>
        </p:nvGrpSpPr>
        <p:grpSpPr>
          <a:xfrm>
            <a:off x="-21732679" y="-11388465"/>
            <a:ext cx="27828679" cy="14817465"/>
            <a:chOff x="0" y="-1133504"/>
            <a:chExt cx="31307088" cy="152507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EFE612-E7D0-453A-9A01-660CDBA76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33504"/>
              <a:ext cx="31307088" cy="1525079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18D3E5C-6825-4766-B6CE-5FBB7623A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2" y="304072"/>
              <a:ext cx="4951784" cy="177137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D5EC9F-F704-4D37-A452-67FE93FE09A4}"/>
              </a:ext>
            </a:extLst>
          </p:cNvPr>
          <p:cNvGrpSpPr/>
          <p:nvPr/>
        </p:nvGrpSpPr>
        <p:grpSpPr>
          <a:xfrm>
            <a:off x="6096003" y="-11388466"/>
            <a:ext cx="27828679" cy="14239364"/>
            <a:chOff x="0" y="-17967887"/>
            <a:chExt cx="30823790" cy="152507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447B87-AC08-4A08-B763-9B468FB1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967887"/>
              <a:ext cx="30823790" cy="152507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14E892-CE8E-4DE0-8DDB-823B53CED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1" y="-16535404"/>
              <a:ext cx="4951784" cy="177137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65430C-8628-4BB8-8D9D-D9CD7A96B08A}"/>
              </a:ext>
            </a:extLst>
          </p:cNvPr>
          <p:cNvGrpSpPr/>
          <p:nvPr/>
        </p:nvGrpSpPr>
        <p:grpSpPr>
          <a:xfrm>
            <a:off x="-8896703" y="2907372"/>
            <a:ext cx="29985406" cy="15917199"/>
            <a:chOff x="1" y="15700879"/>
            <a:chExt cx="31199690" cy="152507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213A55-7AF2-4B52-80E6-CFE25EB9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5700879"/>
              <a:ext cx="31199690" cy="152507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4B00D0-6FD9-4932-9B20-8148FC45E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4" y="17204944"/>
              <a:ext cx="4951784" cy="177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83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33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24</cp:revision>
  <dcterms:created xsi:type="dcterms:W3CDTF">2021-05-23T20:21:59Z</dcterms:created>
  <dcterms:modified xsi:type="dcterms:W3CDTF">2021-05-29T13:04:49Z</dcterms:modified>
</cp:coreProperties>
</file>