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0" r:id="rId3"/>
    <p:sldId id="258" r:id="rId4"/>
    <p:sldId id="256" r:id="rId5"/>
    <p:sldId id="257" r:id="rId6"/>
    <p:sldId id="259" r:id="rId7"/>
  </p:sldIdLst>
  <p:sldSz cx="12192000" cy="11887200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70" d="100"/>
          <a:sy n="70" d="100"/>
        </p:scale>
        <p:origin x="450" y="48"/>
      </p:cViewPr>
      <p:guideLst>
        <p:guide orient="horz" pos="37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31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4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5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5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963550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7955074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32889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4342132"/>
            <a:ext cx="515778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342132"/>
            <a:ext cx="518318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711543"/>
            <a:ext cx="6172201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1711543"/>
            <a:ext cx="6172201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632889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164418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FB48-D288-4E49-9720-234B31A154B5}" type="datetimeFigureOut">
              <a:rPr lang="en-US" smtClean="0"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1017680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D8CAB-BC2B-413F-870D-FB7F0297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64" y="327982"/>
            <a:ext cx="8724072" cy="265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D5FA7-21DE-4FA9-894E-2F02E5BB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64" y="3237936"/>
            <a:ext cx="8724072" cy="264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E4B8D-193D-4578-B974-113EBA7E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964" y="6000945"/>
            <a:ext cx="870502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3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77FC9A4-FF47-497B-8085-00A16412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1"/>
            <a:ext cx="5772151" cy="26413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D2394A-D791-485C-AFBC-594C16C6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9" y="704851"/>
            <a:ext cx="5772151" cy="2628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CE30D4-2AA5-41DB-B172-DA1CF09C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75" y="3479587"/>
            <a:ext cx="6134052" cy="28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CBD2D-27C5-4787-B728-0466912C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5283200" cy="75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A7486-7CFD-426C-A8AF-2F85C02B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9"/>
            <a:ext cx="5283200" cy="78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60771-0BA5-4591-A790-708B2A67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9800"/>
            <a:ext cx="5283200" cy="758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44983-88D0-4699-92C4-6F0A012A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5695"/>
            <a:ext cx="5283200" cy="76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C2047-6E80-4C4E-AEBB-18C795FC9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374906"/>
            <a:ext cx="5283200" cy="77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3AC01-C4AB-492E-99C8-93A1BCE68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25669"/>
            <a:ext cx="5283200" cy="131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2F2BA-37CD-473E-BAA0-B96BE915D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0"/>
            <a:ext cx="6095999" cy="886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C271A-D62C-4887-A9AF-326A6BA36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7" y="833439"/>
            <a:ext cx="6095999" cy="925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12FC29-0263-4FEB-9DF0-635B8E4B8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5" y="1726952"/>
            <a:ext cx="5948394" cy="86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63BE5-A5F2-4B44-9A36-107F88C29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7007" y="2535695"/>
            <a:ext cx="5947382" cy="865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44CBB-0B23-47FA-A80C-FD0FF2332A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4" y="3366481"/>
            <a:ext cx="6056096" cy="8869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74D63D-C7DB-4FFF-83F6-D6E967946B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5992" y="4249965"/>
            <a:ext cx="6075951" cy="886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23CCA7-3F1A-4675-8C57-57DE0A4C8D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5992" y="5136049"/>
            <a:ext cx="5993735" cy="849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96910-50B0-4536-A0C8-A9A30A5C83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2" y="5910970"/>
            <a:ext cx="6039358" cy="883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1BD85-4EB2-487C-93DF-131042C7E0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7207" y="6961191"/>
            <a:ext cx="6084789" cy="858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86FFEC-3343-41DC-844E-60163861FC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5992" y="7819985"/>
            <a:ext cx="6078134" cy="85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19166-4D19-4FCA-B964-44313F736C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5992" y="8634069"/>
            <a:ext cx="5986597" cy="886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99947A-B421-4913-B0E9-B5C63AB0F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108" y="8564706"/>
            <a:ext cx="5193264" cy="765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03EA8-150C-4524-B854-D11666AFD5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" y="5623912"/>
            <a:ext cx="5341969" cy="1316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152FE5-C3ED-4229-8109-6C86D9E51B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08" y="7024507"/>
            <a:ext cx="5264092" cy="7667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1D73B0-74D4-4674-9CAE-95A9823C715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7864696"/>
            <a:ext cx="5356470" cy="7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7C541-3B5D-4ECC-9680-D81D953C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431" y="2971800"/>
            <a:ext cx="7636756" cy="282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900C6-EE62-4B9A-A591-F4F18C18905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812802" y="5943600"/>
            <a:ext cx="7816384" cy="2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C2D2-8B51-48C1-970F-5E60A5D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4" y="2971800"/>
            <a:ext cx="8062383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3DA54E-0F2F-4A8F-ADBE-A66F373C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0" y="5943601"/>
            <a:ext cx="8186212" cy="30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7EC8B-5387-409A-8268-54A21E2C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78"/>
          <a:stretch/>
        </p:blipFill>
        <p:spPr>
          <a:xfrm>
            <a:off x="417631" y="1876584"/>
            <a:ext cx="3750332" cy="5463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A51E6-585A-4DDA-873C-2C0D46579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1"/>
          <a:stretch/>
        </p:blipFill>
        <p:spPr>
          <a:xfrm>
            <a:off x="7422305" y="1876584"/>
            <a:ext cx="3750332" cy="56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33</cp:revision>
  <dcterms:created xsi:type="dcterms:W3CDTF">2021-05-16T13:58:18Z</dcterms:created>
  <dcterms:modified xsi:type="dcterms:W3CDTF">2021-05-18T09:52:14Z</dcterms:modified>
</cp:coreProperties>
</file>