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8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B023-A2F6-4127-9409-B49C5D4F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F71E3-E1F4-4B1D-9103-AB4A5F9B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63805-036F-4D5D-B3A3-DF17E11B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9510C-6C07-457F-995D-668A5505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B53E-5519-408B-B863-8C6CD0A0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44FE-0C3B-4F32-B698-AA8A6E7A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7D72D-C507-4013-8571-404ABEAA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3A46-BC91-473A-B8F1-0C443471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08EF-CF68-4F14-A91D-7E1BAD0B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4CF7-7AE3-4D0B-AAB7-36043373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7FC11-2A06-44CF-9B33-6DEC38BEB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0C754-8887-42A1-B054-CD7068A6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0E06-E239-47B8-BB20-2580B76D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F0F9-6A1E-47D0-A0BD-D5DEDF0F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DEC9-9395-4566-B14F-ECC25080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B740-C189-49B6-886D-E89DB24F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8044-6F75-41DA-866E-1A5FE121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040C-7ABD-4021-BB40-3292A2AB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CB15-F7F2-4DE4-9808-C760D786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67383-3193-4958-B971-FF61F89C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9B0C-3842-413A-92DB-F56E3531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3D8A-2F48-43B0-BEC5-6906EF86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B7A1F-527C-42EC-9AE4-8C245AA0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DC32-1EE2-44E5-85AB-C1351D7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9342-9A90-4B47-99A0-19FF2AE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32D9-5E08-4D63-9CAD-5CC99BA4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24A7-DAD2-45D6-BB31-9EBF51A4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1437D-348D-49DA-9110-1C946C6B8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C46C5-16E0-4608-942F-CA413EFD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325A-1BC2-47EE-8960-DB62E40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467A-FE99-4014-AE18-CDF63BA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8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7F4-7B6C-472E-B3BD-7DB921D8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FC58D-D6C2-4B59-8DF7-2703DE6E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219C3-F877-4700-8E6D-DBE786DD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875DD-DB0C-4B72-A390-3AF24DE29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FA375-4BC0-4E4A-BF2E-F2602D5E3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A6490-9037-43FF-A1D1-2ED4190B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C3D2B9-FF86-4FBA-900D-6642EFA8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A699-B19D-4B7E-BD98-9D17C34C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9E6D-2415-4258-9203-BAD03210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29047-5BBF-4066-B383-5E1FAF67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BB14B-DE88-4077-AD66-259247D9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2E39B-9B3D-4F00-A3EA-3734375E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3C754-2EC0-4623-BA65-3FAC8BE7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7402C-8B15-46D0-974B-085E392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06CA0-3A91-46E7-A5BB-DE136E7F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79B3-FFD9-49B7-878B-1CB8627A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347D-F28D-4A6B-996B-2F1B71AC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4E2DC-8EEF-4E9A-A171-7C7A5716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45E75-6CD1-44C4-9BDB-C99FEDDA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EE92-5BD3-4139-852C-3407F179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1E59-FC1A-4A0B-B6DE-D8690E48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BB45-9565-4120-8E9E-2419E950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7FE12-0161-40F7-A066-7C43DC9F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A9631-2BE2-4602-9C52-4FF26C04C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35D1B-4091-4B1A-8467-E75079CD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D27D2-2DC7-4128-A12B-EE4C3545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D39DB-BE17-4C3D-971D-62A5FEE3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0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70842-B425-40AF-A64F-4C99255B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85B1-BAB3-49A4-A12D-338953C8F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5CB7-787A-419C-B781-76D00723B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7C19-CDD6-4A52-B0C8-0C80AAE84465}" type="datetimeFigureOut">
              <a:rPr lang="en-US" smtClean="0"/>
              <a:t>24-May-21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309B-4C7C-4F8C-A93F-21C088B19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87CA4-AEDC-457E-B070-520BBD8A8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E0D58-B0FB-4298-BDA9-D98BAD30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F18B07-97E9-4957-A7F2-82BFF98CD549}"/>
              </a:ext>
            </a:extLst>
          </p:cNvPr>
          <p:cNvSpPr txBox="1"/>
          <p:nvPr/>
        </p:nvSpPr>
        <p:spPr>
          <a:xfrm>
            <a:off x="2605412" y="78161"/>
            <a:ext cx="88517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64AD6-C4DF-49ED-BC8F-3EA23861C5E2}"/>
              </a:ext>
            </a:extLst>
          </p:cNvPr>
          <p:cNvSpPr txBox="1"/>
          <p:nvPr/>
        </p:nvSpPr>
        <p:spPr>
          <a:xfrm>
            <a:off x="8863342" y="148756"/>
            <a:ext cx="88344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00364-59C7-4F97-9634-D4816EE44F5A}"/>
              </a:ext>
            </a:extLst>
          </p:cNvPr>
          <p:cNvSpPr txBox="1"/>
          <p:nvPr/>
        </p:nvSpPr>
        <p:spPr>
          <a:xfrm>
            <a:off x="5433262" y="3346237"/>
            <a:ext cx="132549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EF5F77-FEA5-4293-B306-DFDDA21F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" y="444743"/>
            <a:ext cx="12040404" cy="1450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4BCCE-629F-4DD1-9BCA-BE4BF99B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2" y="3154811"/>
            <a:ext cx="12040404" cy="1450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E42C6-F104-4884-A4E9-0AA5050B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2" y="3740688"/>
            <a:ext cx="12040404" cy="145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5B4C8-3A85-425B-80B2-23434C93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1" y="6470901"/>
            <a:ext cx="12040404" cy="145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6D816F-B3B5-47CA-80D3-356E8F9B2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62873"/>
            <a:ext cx="5974372" cy="29661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D83B2B-3F95-42B0-B0FB-A88F84CA3B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58" y="444740"/>
            <a:ext cx="5750844" cy="28551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3708039-D06A-4F3D-B808-A2CC6C3D8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12" y="3813229"/>
            <a:ext cx="5974370" cy="296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7D71B-BC45-4EDE-80FC-F27EC560A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044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1DCB3-D084-4DE0-A195-C0B447D18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610"/>
            <a:ext cx="12192000" cy="3956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B67A-A16E-48B3-A2AE-A9B9291F4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599"/>
            <a:ext cx="12192000" cy="40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0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Mahapatra</dc:creator>
  <cp:lastModifiedBy>Anish Mahapatra</cp:lastModifiedBy>
  <cp:revision>5</cp:revision>
  <dcterms:created xsi:type="dcterms:W3CDTF">2021-05-23T20:21:59Z</dcterms:created>
  <dcterms:modified xsi:type="dcterms:W3CDTF">2021-05-23T21:33:50Z</dcterms:modified>
</cp:coreProperties>
</file>