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58" r:id="rId3"/>
    <p:sldId id="259" r:id="rId4"/>
    <p:sldId id="257" r:id="rId5"/>
    <p:sldId id="256" r:id="rId6"/>
  </p:sldIdLst>
  <p:sldSz cx="23480713" cy="17610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9" autoAdjust="0"/>
  </p:normalViewPr>
  <p:slideViewPr>
    <p:cSldViewPr snapToGrid="0">
      <p:cViewPr>
        <p:scale>
          <a:sx n="30" d="100"/>
          <a:sy n="30" d="100"/>
        </p:scale>
        <p:origin x="106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054" y="2882031"/>
            <a:ext cx="19958606" cy="6130937"/>
          </a:xfrm>
        </p:spPr>
        <p:txBody>
          <a:bodyPr anchor="b"/>
          <a:lstStyle>
            <a:lvl1pPr algn="ctr">
              <a:defRPr sz="15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5089" y="9249400"/>
            <a:ext cx="17610535" cy="4251706"/>
          </a:xfrm>
        </p:spPr>
        <p:txBody>
          <a:bodyPr/>
          <a:lstStyle>
            <a:lvl1pPr marL="0" indent="0" algn="ctr">
              <a:buNone/>
              <a:defRPr sz="6163"/>
            </a:lvl1pPr>
            <a:lvl2pPr marL="1173998" indent="0" algn="ctr">
              <a:buNone/>
              <a:defRPr sz="5136"/>
            </a:lvl2pPr>
            <a:lvl3pPr marL="2347996" indent="0" algn="ctr">
              <a:buNone/>
              <a:defRPr sz="4622"/>
            </a:lvl3pPr>
            <a:lvl4pPr marL="3521994" indent="0" algn="ctr">
              <a:buNone/>
              <a:defRPr sz="4108"/>
            </a:lvl4pPr>
            <a:lvl5pPr marL="4695993" indent="0" algn="ctr">
              <a:buNone/>
              <a:defRPr sz="4108"/>
            </a:lvl5pPr>
            <a:lvl6pPr marL="5869991" indent="0" algn="ctr">
              <a:buNone/>
              <a:defRPr sz="4108"/>
            </a:lvl6pPr>
            <a:lvl7pPr marL="7043989" indent="0" algn="ctr">
              <a:buNone/>
              <a:defRPr sz="4108"/>
            </a:lvl7pPr>
            <a:lvl8pPr marL="8217987" indent="0" algn="ctr">
              <a:buNone/>
              <a:defRPr sz="4108"/>
            </a:lvl8pPr>
            <a:lvl9pPr marL="9391985" indent="0" algn="ctr">
              <a:buNone/>
              <a:defRPr sz="41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3386" y="937577"/>
            <a:ext cx="5063029" cy="149237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4300" y="937577"/>
            <a:ext cx="14895577" cy="14923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1" y="4390310"/>
            <a:ext cx="20252115" cy="7325327"/>
          </a:xfrm>
        </p:spPr>
        <p:txBody>
          <a:bodyPr anchor="b"/>
          <a:lstStyle>
            <a:lvl1pPr>
              <a:defRPr sz="15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071" y="11784938"/>
            <a:ext cx="20252115" cy="3852216"/>
          </a:xfrm>
        </p:spPr>
        <p:txBody>
          <a:bodyPr/>
          <a:lstStyle>
            <a:lvl1pPr marL="0" indent="0">
              <a:buNone/>
              <a:defRPr sz="6163">
                <a:solidFill>
                  <a:schemeClr val="tx1"/>
                </a:solidFill>
              </a:defRPr>
            </a:lvl1pPr>
            <a:lvl2pPr marL="1173998" indent="0">
              <a:buNone/>
              <a:defRPr sz="5136">
                <a:solidFill>
                  <a:schemeClr val="tx1">
                    <a:tint val="75000"/>
                  </a:schemeClr>
                </a:solidFill>
              </a:defRPr>
            </a:lvl2pPr>
            <a:lvl3pPr marL="2347996" indent="0">
              <a:buNone/>
              <a:defRPr sz="4622">
                <a:solidFill>
                  <a:schemeClr val="tx1">
                    <a:tint val="75000"/>
                  </a:schemeClr>
                </a:solidFill>
              </a:defRPr>
            </a:lvl3pPr>
            <a:lvl4pPr marL="3521994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4pPr>
            <a:lvl5pPr marL="4695993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5pPr>
            <a:lvl6pPr marL="5869991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6pPr>
            <a:lvl7pPr marL="7043989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7pPr>
            <a:lvl8pPr marL="8217987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8pPr>
            <a:lvl9pPr marL="9391985" indent="0">
              <a:buNone/>
              <a:defRPr sz="4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4299" y="4687884"/>
            <a:ext cx="9979303" cy="111734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111" y="4687884"/>
            <a:ext cx="9979303" cy="111734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357" y="937580"/>
            <a:ext cx="20252115" cy="34038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360" y="4316931"/>
            <a:ext cx="9933441" cy="2115661"/>
          </a:xfrm>
        </p:spPr>
        <p:txBody>
          <a:bodyPr anchor="b"/>
          <a:lstStyle>
            <a:lvl1pPr marL="0" indent="0">
              <a:buNone/>
              <a:defRPr sz="6163" b="1"/>
            </a:lvl1pPr>
            <a:lvl2pPr marL="1173998" indent="0">
              <a:buNone/>
              <a:defRPr sz="5136" b="1"/>
            </a:lvl2pPr>
            <a:lvl3pPr marL="2347996" indent="0">
              <a:buNone/>
              <a:defRPr sz="4622" b="1"/>
            </a:lvl3pPr>
            <a:lvl4pPr marL="3521994" indent="0">
              <a:buNone/>
              <a:defRPr sz="4108" b="1"/>
            </a:lvl4pPr>
            <a:lvl5pPr marL="4695993" indent="0">
              <a:buNone/>
              <a:defRPr sz="4108" b="1"/>
            </a:lvl5pPr>
            <a:lvl6pPr marL="5869991" indent="0">
              <a:buNone/>
              <a:defRPr sz="4108" b="1"/>
            </a:lvl6pPr>
            <a:lvl7pPr marL="7043989" indent="0">
              <a:buNone/>
              <a:defRPr sz="4108" b="1"/>
            </a:lvl7pPr>
            <a:lvl8pPr marL="8217987" indent="0">
              <a:buNone/>
              <a:defRPr sz="4108" b="1"/>
            </a:lvl8pPr>
            <a:lvl9pPr marL="9391985" indent="0">
              <a:buNone/>
              <a:defRPr sz="41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7360" y="6432592"/>
            <a:ext cx="9933441" cy="9461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87112" y="4316931"/>
            <a:ext cx="9982361" cy="2115661"/>
          </a:xfrm>
        </p:spPr>
        <p:txBody>
          <a:bodyPr anchor="b"/>
          <a:lstStyle>
            <a:lvl1pPr marL="0" indent="0">
              <a:buNone/>
              <a:defRPr sz="6163" b="1"/>
            </a:lvl1pPr>
            <a:lvl2pPr marL="1173998" indent="0">
              <a:buNone/>
              <a:defRPr sz="5136" b="1"/>
            </a:lvl2pPr>
            <a:lvl3pPr marL="2347996" indent="0">
              <a:buNone/>
              <a:defRPr sz="4622" b="1"/>
            </a:lvl3pPr>
            <a:lvl4pPr marL="3521994" indent="0">
              <a:buNone/>
              <a:defRPr sz="4108" b="1"/>
            </a:lvl4pPr>
            <a:lvl5pPr marL="4695993" indent="0">
              <a:buNone/>
              <a:defRPr sz="4108" b="1"/>
            </a:lvl5pPr>
            <a:lvl6pPr marL="5869991" indent="0">
              <a:buNone/>
              <a:defRPr sz="4108" b="1"/>
            </a:lvl6pPr>
            <a:lvl7pPr marL="7043989" indent="0">
              <a:buNone/>
              <a:defRPr sz="4108" b="1"/>
            </a:lvl7pPr>
            <a:lvl8pPr marL="8217987" indent="0">
              <a:buNone/>
              <a:defRPr sz="4108" b="1"/>
            </a:lvl8pPr>
            <a:lvl9pPr marL="9391985" indent="0">
              <a:buNone/>
              <a:defRPr sz="410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87112" y="6432592"/>
            <a:ext cx="9982361" cy="9461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357" y="1174009"/>
            <a:ext cx="7573141" cy="4109032"/>
          </a:xfrm>
        </p:spPr>
        <p:txBody>
          <a:bodyPr anchor="b"/>
          <a:lstStyle>
            <a:lvl1pPr>
              <a:defRPr sz="82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361" y="2535538"/>
            <a:ext cx="11887111" cy="12514612"/>
          </a:xfrm>
        </p:spPr>
        <p:txBody>
          <a:bodyPr/>
          <a:lstStyle>
            <a:lvl1pPr>
              <a:defRPr sz="8217"/>
            </a:lvl1pPr>
            <a:lvl2pPr>
              <a:defRPr sz="7190"/>
            </a:lvl2pPr>
            <a:lvl3pPr>
              <a:defRPr sz="6163"/>
            </a:lvl3pPr>
            <a:lvl4pPr>
              <a:defRPr sz="5136"/>
            </a:lvl4pPr>
            <a:lvl5pPr>
              <a:defRPr sz="5136"/>
            </a:lvl5pPr>
            <a:lvl6pPr>
              <a:defRPr sz="5136"/>
            </a:lvl6pPr>
            <a:lvl7pPr>
              <a:defRPr sz="5136"/>
            </a:lvl7pPr>
            <a:lvl8pPr>
              <a:defRPr sz="5136"/>
            </a:lvl8pPr>
            <a:lvl9pPr>
              <a:defRPr sz="51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7357" y="5283041"/>
            <a:ext cx="7573141" cy="9787488"/>
          </a:xfrm>
        </p:spPr>
        <p:txBody>
          <a:bodyPr/>
          <a:lstStyle>
            <a:lvl1pPr marL="0" indent="0">
              <a:buNone/>
              <a:defRPr sz="4108"/>
            </a:lvl1pPr>
            <a:lvl2pPr marL="1173998" indent="0">
              <a:buNone/>
              <a:defRPr sz="3595"/>
            </a:lvl2pPr>
            <a:lvl3pPr marL="2347996" indent="0">
              <a:buNone/>
              <a:defRPr sz="3081"/>
            </a:lvl3pPr>
            <a:lvl4pPr marL="3521994" indent="0">
              <a:buNone/>
              <a:defRPr sz="2568"/>
            </a:lvl4pPr>
            <a:lvl5pPr marL="4695993" indent="0">
              <a:buNone/>
              <a:defRPr sz="2568"/>
            </a:lvl5pPr>
            <a:lvl6pPr marL="5869991" indent="0">
              <a:buNone/>
              <a:defRPr sz="2568"/>
            </a:lvl6pPr>
            <a:lvl7pPr marL="7043989" indent="0">
              <a:buNone/>
              <a:defRPr sz="2568"/>
            </a:lvl7pPr>
            <a:lvl8pPr marL="8217987" indent="0">
              <a:buNone/>
              <a:defRPr sz="2568"/>
            </a:lvl8pPr>
            <a:lvl9pPr marL="9391985" indent="0">
              <a:buNone/>
              <a:defRPr sz="25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357" y="1174009"/>
            <a:ext cx="7573141" cy="4109032"/>
          </a:xfrm>
        </p:spPr>
        <p:txBody>
          <a:bodyPr anchor="b"/>
          <a:lstStyle>
            <a:lvl1pPr>
              <a:defRPr sz="82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82361" y="2535538"/>
            <a:ext cx="11887111" cy="12514612"/>
          </a:xfrm>
        </p:spPr>
        <p:txBody>
          <a:bodyPr anchor="t"/>
          <a:lstStyle>
            <a:lvl1pPr marL="0" indent="0">
              <a:buNone/>
              <a:defRPr sz="8217"/>
            </a:lvl1pPr>
            <a:lvl2pPr marL="1173998" indent="0">
              <a:buNone/>
              <a:defRPr sz="7190"/>
            </a:lvl2pPr>
            <a:lvl3pPr marL="2347996" indent="0">
              <a:buNone/>
              <a:defRPr sz="6163"/>
            </a:lvl3pPr>
            <a:lvl4pPr marL="3521994" indent="0">
              <a:buNone/>
              <a:defRPr sz="5136"/>
            </a:lvl4pPr>
            <a:lvl5pPr marL="4695993" indent="0">
              <a:buNone/>
              <a:defRPr sz="5136"/>
            </a:lvl5pPr>
            <a:lvl6pPr marL="5869991" indent="0">
              <a:buNone/>
              <a:defRPr sz="5136"/>
            </a:lvl6pPr>
            <a:lvl7pPr marL="7043989" indent="0">
              <a:buNone/>
              <a:defRPr sz="5136"/>
            </a:lvl7pPr>
            <a:lvl8pPr marL="8217987" indent="0">
              <a:buNone/>
              <a:defRPr sz="5136"/>
            </a:lvl8pPr>
            <a:lvl9pPr marL="9391985" indent="0">
              <a:buNone/>
              <a:defRPr sz="51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7357" y="5283041"/>
            <a:ext cx="7573141" cy="9787488"/>
          </a:xfrm>
        </p:spPr>
        <p:txBody>
          <a:bodyPr/>
          <a:lstStyle>
            <a:lvl1pPr marL="0" indent="0">
              <a:buNone/>
              <a:defRPr sz="4108"/>
            </a:lvl1pPr>
            <a:lvl2pPr marL="1173998" indent="0">
              <a:buNone/>
              <a:defRPr sz="3595"/>
            </a:lvl2pPr>
            <a:lvl3pPr marL="2347996" indent="0">
              <a:buNone/>
              <a:defRPr sz="3081"/>
            </a:lvl3pPr>
            <a:lvl4pPr marL="3521994" indent="0">
              <a:buNone/>
              <a:defRPr sz="2568"/>
            </a:lvl4pPr>
            <a:lvl5pPr marL="4695993" indent="0">
              <a:buNone/>
              <a:defRPr sz="2568"/>
            </a:lvl5pPr>
            <a:lvl6pPr marL="5869991" indent="0">
              <a:buNone/>
              <a:defRPr sz="2568"/>
            </a:lvl6pPr>
            <a:lvl7pPr marL="7043989" indent="0">
              <a:buNone/>
              <a:defRPr sz="2568"/>
            </a:lvl7pPr>
            <a:lvl8pPr marL="8217987" indent="0">
              <a:buNone/>
              <a:defRPr sz="2568"/>
            </a:lvl8pPr>
            <a:lvl9pPr marL="9391985" indent="0">
              <a:buNone/>
              <a:defRPr sz="256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4299" y="937580"/>
            <a:ext cx="20252115" cy="340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299" y="4687884"/>
            <a:ext cx="20252115" cy="1117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4299" y="16321993"/>
            <a:ext cx="5283160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7986" y="16321993"/>
            <a:ext cx="7924741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83254" y="16321993"/>
            <a:ext cx="5283160" cy="937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347996" rtl="0" eaLnBrk="1" latinLnBrk="0" hangingPunct="1">
        <a:lnSpc>
          <a:spcPct val="90000"/>
        </a:lnSpc>
        <a:spcBef>
          <a:spcPct val="0"/>
        </a:spcBef>
        <a:buNone/>
        <a:defRPr sz="11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6999" indent="-586999" algn="l" defTabSz="2347996" rtl="0" eaLnBrk="1" latinLnBrk="0" hangingPunct="1">
        <a:lnSpc>
          <a:spcPct val="90000"/>
        </a:lnSpc>
        <a:spcBef>
          <a:spcPts val="2568"/>
        </a:spcBef>
        <a:buFont typeface="Arial" panose="020B0604020202020204" pitchFamily="34" charset="0"/>
        <a:buChar char="•"/>
        <a:defRPr sz="7190" kern="1200">
          <a:solidFill>
            <a:schemeClr val="tx1"/>
          </a:solidFill>
          <a:latin typeface="+mn-lt"/>
          <a:ea typeface="+mn-ea"/>
          <a:cs typeface="+mn-cs"/>
        </a:defRPr>
      </a:lvl1pPr>
      <a:lvl2pPr marL="1760997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6163" kern="1200">
          <a:solidFill>
            <a:schemeClr val="tx1"/>
          </a:solidFill>
          <a:latin typeface="+mn-lt"/>
          <a:ea typeface="+mn-ea"/>
          <a:cs typeface="+mn-cs"/>
        </a:defRPr>
      </a:lvl2pPr>
      <a:lvl3pPr marL="2934995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5136" kern="1200">
          <a:solidFill>
            <a:schemeClr val="tx1"/>
          </a:solidFill>
          <a:latin typeface="+mn-lt"/>
          <a:ea typeface="+mn-ea"/>
          <a:cs typeface="+mn-cs"/>
        </a:defRPr>
      </a:lvl3pPr>
      <a:lvl4pPr marL="4108994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4pPr>
      <a:lvl5pPr marL="5282992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5pPr>
      <a:lvl6pPr marL="6456990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6pPr>
      <a:lvl7pPr marL="7630988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7pPr>
      <a:lvl8pPr marL="8804986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8pPr>
      <a:lvl9pPr marL="9978984" indent="-586999" algn="l" defTabSz="2347996" rtl="0" eaLnBrk="1" latinLnBrk="0" hangingPunct="1">
        <a:lnSpc>
          <a:spcPct val="90000"/>
        </a:lnSpc>
        <a:spcBef>
          <a:spcPts val="1284"/>
        </a:spcBef>
        <a:buFont typeface="Arial" panose="020B0604020202020204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173998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2pPr>
      <a:lvl3pPr marL="2347996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3pPr>
      <a:lvl4pPr marL="3521994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4pPr>
      <a:lvl5pPr marL="4695993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5pPr>
      <a:lvl6pPr marL="5869991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6pPr>
      <a:lvl7pPr marL="7043989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7pPr>
      <a:lvl8pPr marL="8217987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8pPr>
      <a:lvl9pPr marL="9391985" algn="l" defTabSz="2347996" rtl="0" eaLnBrk="1" latinLnBrk="0" hangingPunct="1">
        <a:defRPr sz="4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03A4A-8169-49EB-9CB7-9F3DB1B0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854269"/>
            <a:ext cx="23480713" cy="6199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51B1C-0BF4-473C-9B69-F6CE0D3C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55380"/>
            <a:ext cx="23480713" cy="622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7C29F-FB39-4B61-9A03-7C24B9D2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595397"/>
            <a:ext cx="23480713" cy="6415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5BCFC-D6D6-44E3-B69F-B7B9049FC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1772" y="-267489"/>
            <a:ext cx="8808940" cy="1622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8DCA9F-AF2F-421A-B59D-753F23ED3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1773" y="6773521"/>
            <a:ext cx="8808940" cy="1622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FE3968-56C5-45F0-A6C9-5559CA1A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1773" y="14012354"/>
            <a:ext cx="8808940" cy="16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C2159-C4B9-4ACB-8E52-3F80D8E2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0" y="3273836"/>
            <a:ext cx="23184452" cy="12135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920" y="3273830"/>
            <a:ext cx="6719388" cy="451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8098039" y="3191467"/>
            <a:ext cx="720966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Feature Importance – 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1798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98B5C-A3FD-4697-8491-3017C38B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9141"/>
            <a:ext cx="23480713" cy="1223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920" y="3232645"/>
            <a:ext cx="6719388" cy="451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9312912" y="3002953"/>
            <a:ext cx="477803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Feature Importance – Light GBM</a:t>
            </a:r>
          </a:p>
        </p:txBody>
      </p:sp>
    </p:spTree>
    <p:extLst>
      <p:ext uri="{BB962C8B-B14F-4D97-AF65-F5344CB8AC3E}">
        <p14:creationId xmlns:p14="http://schemas.microsoft.com/office/powerpoint/2010/main" val="4930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7D71B-BC45-4EDE-80FC-F27EC560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0" y="2663907"/>
            <a:ext cx="9144206" cy="3033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DCB3-D084-4DE0-A195-C0B447D1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0" y="6392108"/>
            <a:ext cx="9144206" cy="2967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B67A-A16E-48B3-A2AE-A9B9291F4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0" y="10054389"/>
            <a:ext cx="9144206" cy="303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9606E-91C4-4E25-9591-55C27E16DDC7}"/>
              </a:ext>
            </a:extLst>
          </p:cNvPr>
          <p:cNvSpPr txBox="1"/>
          <p:nvPr/>
        </p:nvSpPr>
        <p:spPr>
          <a:xfrm>
            <a:off x="11060460" y="2332963"/>
            <a:ext cx="13178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CDC9-8641-4E39-ABB2-2B72C29D2E63}"/>
              </a:ext>
            </a:extLst>
          </p:cNvPr>
          <p:cNvSpPr txBox="1"/>
          <p:nvPr/>
        </p:nvSpPr>
        <p:spPr>
          <a:xfrm>
            <a:off x="10982440" y="6028580"/>
            <a:ext cx="147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A1B23-3A42-425C-BD36-5D8743D2F4F0}"/>
              </a:ext>
            </a:extLst>
          </p:cNvPr>
          <p:cNvSpPr txBox="1"/>
          <p:nvPr/>
        </p:nvSpPr>
        <p:spPr>
          <a:xfrm>
            <a:off x="11308390" y="9710728"/>
            <a:ext cx="79323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24200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F18B07-97E9-4957-A7F2-82BFF98CD549}"/>
              </a:ext>
            </a:extLst>
          </p:cNvPr>
          <p:cNvSpPr txBox="1"/>
          <p:nvPr/>
        </p:nvSpPr>
        <p:spPr>
          <a:xfrm>
            <a:off x="9122357" y="6291891"/>
            <a:ext cx="71045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64AD6-C4DF-49ED-BC8F-3EA23861C5E2}"/>
              </a:ext>
            </a:extLst>
          </p:cNvPr>
          <p:cNvSpPr txBox="1"/>
          <p:nvPr/>
        </p:nvSpPr>
        <p:spPr>
          <a:xfrm>
            <a:off x="13815911" y="6344837"/>
            <a:ext cx="7115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0364-59C7-4F97-9634-D4816EE44F5A}"/>
              </a:ext>
            </a:extLst>
          </p:cNvPr>
          <p:cNvSpPr txBox="1"/>
          <p:nvPr/>
        </p:nvSpPr>
        <p:spPr>
          <a:xfrm>
            <a:off x="11243301" y="8743003"/>
            <a:ext cx="103906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EF5F77-FEA5-4293-B306-DFDDA21F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00" y="6566828"/>
            <a:ext cx="9030505" cy="108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4BCCE-629F-4DD1-9BCA-BE4BF99B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966" y="8599427"/>
            <a:ext cx="9030505" cy="1088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E42C6-F104-4884-A4E9-0AA5050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10" y="9038843"/>
            <a:ext cx="9030505" cy="1088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5B4C8-3A85-425B-80B2-23434C93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966" y="11086548"/>
            <a:ext cx="9030505" cy="108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6D816F-B3B5-47CA-80D3-356E8F9B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2" y="6580427"/>
            <a:ext cx="4480879" cy="22246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D83B2B-3F95-42B0-B0FB-A88F84CA3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232" y="6566834"/>
            <a:ext cx="4313231" cy="2141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08039-D06A-4F3D-B808-A2CC6C3D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74" y="9093253"/>
            <a:ext cx="4480879" cy="22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19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10</cp:revision>
  <dcterms:created xsi:type="dcterms:W3CDTF">2021-05-23T20:21:59Z</dcterms:created>
  <dcterms:modified xsi:type="dcterms:W3CDTF">2021-05-24T06:21:51Z</dcterms:modified>
</cp:coreProperties>
</file>