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12192000" cy="1188720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1" autoAdjust="0"/>
    <p:restoredTop sz="94660"/>
  </p:normalViewPr>
  <p:slideViewPr>
    <p:cSldViewPr snapToGrid="0">
      <p:cViewPr>
        <p:scale>
          <a:sx n="90" d="100"/>
          <a:sy n="90" d="100"/>
        </p:scale>
        <p:origin x="120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963550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7955074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32889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4342132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342132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711543"/>
            <a:ext cx="6172201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711543"/>
            <a:ext cx="6172201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632889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FB48-D288-4E49-9720-234B31A154B5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1017680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CBD2D-27C5-4787-B728-0466912C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5283200" cy="7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A7486-7CFD-426C-A8AF-2F85C02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9"/>
            <a:ext cx="5283200" cy="78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60771-0BA5-4591-A790-708B2A67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9800"/>
            <a:ext cx="5283200" cy="75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44983-88D0-4699-92C4-6F0A012A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5695"/>
            <a:ext cx="5283200" cy="76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2047-6E80-4C4E-AEBB-18C795FC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374906"/>
            <a:ext cx="5283200" cy="7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3AC01-C4AB-492E-99C8-93A1BCE68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5669"/>
            <a:ext cx="5283200" cy="131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2F2BA-37CD-473E-BAA0-B96BE915D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0"/>
            <a:ext cx="6095999" cy="88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C271A-D62C-4887-A9AF-326A6BA36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7" y="833439"/>
            <a:ext cx="6095999" cy="925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2FC29-0263-4FEB-9DF0-635B8E4B8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5" y="1726952"/>
            <a:ext cx="5948394" cy="86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63BE5-A5F2-4B44-9A36-107F88C29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007" y="2535695"/>
            <a:ext cx="5947382" cy="865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4CBB-0B23-47FA-A80C-FD0FF2332A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4" y="3366481"/>
            <a:ext cx="6056096" cy="886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4D63D-C7DB-4FFF-83F6-D6E967946B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5992" y="4249965"/>
            <a:ext cx="6075951" cy="88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3CCA7-3F1A-4675-8C57-57DE0A4C8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2" y="5136049"/>
            <a:ext cx="5993735" cy="849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96910-50B0-4536-A0C8-A9A30A5C83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2" y="5910970"/>
            <a:ext cx="6039358" cy="883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1BD85-4EB2-487C-93DF-131042C7E0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5992" y="6709761"/>
            <a:ext cx="6084789" cy="858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6FFEC-3343-41DC-844E-60163861FC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5992" y="7565981"/>
            <a:ext cx="6078134" cy="85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19166-4D19-4FCA-B964-44313F736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5992" y="8424775"/>
            <a:ext cx="5986597" cy="886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9947A-B421-4913-B0E9-B5C63AB0F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08" y="8564706"/>
            <a:ext cx="5193264" cy="765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3EA8-150C-4524-B854-D11666AFD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5623912"/>
            <a:ext cx="5341969" cy="131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152FE5-C3ED-4229-8109-6C86D9E51B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08" y="7024507"/>
            <a:ext cx="5264092" cy="766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1D73B0-74D4-4674-9CAE-95A9823C715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7864696"/>
            <a:ext cx="5356470" cy="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7C541-3B5D-4ECC-9680-D81D953C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431" y="2971800"/>
            <a:ext cx="7636756" cy="282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00C6-EE62-4B9A-A591-F4F18C18905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812802" y="5943600"/>
            <a:ext cx="7816384" cy="2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C2D2-8B51-48C1-970F-5E60A5D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4" y="2971800"/>
            <a:ext cx="8062383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DA54E-0F2F-4A8F-ADBE-A66F373C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0" y="5943601"/>
            <a:ext cx="8186212" cy="3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21</cp:revision>
  <dcterms:created xsi:type="dcterms:W3CDTF">2021-05-16T13:58:18Z</dcterms:created>
  <dcterms:modified xsi:type="dcterms:W3CDTF">2021-05-16T15:16:12Z</dcterms:modified>
</cp:coreProperties>
</file>