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74C"/>
    <a:srgbClr val="5B6B85"/>
    <a:srgbClr val="041B43"/>
    <a:srgbClr val="13264C"/>
    <a:srgbClr val="54647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0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843-92DA-41C1-B614-3316DE97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4A76E-CF81-40D8-B391-931419D5F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B9C4-5056-4212-BF61-7B4BD158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AC34-ACEA-4058-9A28-AFA8BD0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1D4D-0EDB-42F4-9D24-BB19792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D2F0-2614-4D89-BB89-B7C3F9D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B0-AA44-488B-88F3-9EE75CC2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64B1-87A6-48BB-9A46-79A2FBA7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11A9-FEEF-489E-990E-649A1B0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5E93-0CA9-434F-ACE9-9DAE9F2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CBF-F972-4894-B8A8-704A0D26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D7757-B359-481D-9215-DEDA5D240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744CE-24A0-4863-A3C2-A00B41A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E2B2-C0F5-4314-A0F9-D28E478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EAC0-72FE-40B2-B8E6-2F9A4B3A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E668-D35C-44FC-B380-7115EFD2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FD-2EE3-4AFC-81DF-DBFDB90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7552-9E39-4C3C-B860-07F04F78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120E-6E53-4F45-9C0A-3BBEC785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260A-C8D3-4098-BD9D-B1EC9159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9DE2-A733-4BA2-97C7-C41A325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9B0-6FF2-488F-9902-66DF111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s, features and blogs | Liverpool John Moores University">
            <a:extLst>
              <a:ext uri="{FF2B5EF4-FFF2-40B4-BE49-F238E27FC236}">
                <a16:creationId xmlns:a16="http://schemas.microsoft.com/office/drawing/2014/main" id="{CD8AF028-BABE-46B2-B089-8DB96FF49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32" y="6156961"/>
            <a:ext cx="1974324" cy="7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ined-up red telephone booths near building">
            <a:extLst>
              <a:ext uri="{FF2B5EF4-FFF2-40B4-BE49-F238E27FC236}">
                <a16:creationId xmlns:a16="http://schemas.microsoft.com/office/drawing/2014/main" id="{4F3F77AE-E26F-439B-84BF-F5C1778B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64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32243" y="4930899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387307" y="6071768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9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2259F-55F2-4CCC-B535-245AF7BF7935}"/>
              </a:ext>
            </a:extLst>
          </p:cNvPr>
          <p:cNvSpPr txBox="1"/>
          <p:nvPr/>
        </p:nvSpPr>
        <p:spPr>
          <a:xfrm>
            <a:off x="396853" y="1365718"/>
            <a:ext cx="9856257" cy="389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Introduction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Literature Review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Aim and Objective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Research Methodology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and Discussions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Conclusions and Future Recommendations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6853" y="1365718"/>
            <a:ext cx="11069433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Acquiring new customers is 5-10 times more expensive than keeping existing customers loyal.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7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346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aim of the paper is to develop a trustworthy and interpretable model 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Objectives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Visualize patterns of customer behavior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Feature Selection to identify important attributes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 class balancing techniques to improve model performance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 and evaluate various machine learning models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help the business make sense of the data and predictions, leverage interpretable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and Discussions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22</cp:revision>
  <dcterms:created xsi:type="dcterms:W3CDTF">2021-05-29T21:16:01Z</dcterms:created>
  <dcterms:modified xsi:type="dcterms:W3CDTF">2021-05-29T22:02:10Z</dcterms:modified>
</cp:coreProperties>
</file>