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8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Lst>
  <p:sldSz cy="5143500" cx="9144000"/>
  <p:notesSz cx="6858000" cy="9144000"/>
  <p:embeddedFontLst>
    <p:embeddedFont>
      <p:font typeface="Proxima Nova"/>
      <p:regular r:id="rId31"/>
      <p:bold r:id="rId32"/>
      <p:italic r:id="rId33"/>
      <p:boldItalic r:id="rId34"/>
    </p:embeddedFont>
    <p:embeddedFont>
      <p:font typeface="Roboto"/>
      <p:regular r:id="rId35"/>
      <p:bold r:id="rId36"/>
      <p:italic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4DCB65B5-AC8D-40E1-8D07-9CD6FD7EAB0A}">
  <a:tblStyle styleId="{4DCB65B5-AC8D-40E1-8D07-9CD6FD7EAB0A}"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ProximaNova-regular.fntdata"/><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font" Target="fonts/ProximaNova-italic.fntdata"/><Relationship Id="rId10" Type="http://schemas.openxmlformats.org/officeDocument/2006/relationships/slide" Target="slides/slide4.xml"/><Relationship Id="rId32" Type="http://schemas.openxmlformats.org/officeDocument/2006/relationships/font" Target="fonts/ProximaNova-bold.fntdata"/><Relationship Id="rId13" Type="http://schemas.openxmlformats.org/officeDocument/2006/relationships/slide" Target="slides/slide7.xml"/><Relationship Id="rId35" Type="http://schemas.openxmlformats.org/officeDocument/2006/relationships/font" Target="fonts/Roboto-regular.fntdata"/><Relationship Id="rId12" Type="http://schemas.openxmlformats.org/officeDocument/2006/relationships/slide" Target="slides/slide6.xml"/><Relationship Id="rId34" Type="http://schemas.openxmlformats.org/officeDocument/2006/relationships/font" Target="fonts/ProximaNova-boldItalic.fntdata"/><Relationship Id="rId15" Type="http://schemas.openxmlformats.org/officeDocument/2006/relationships/slide" Target="slides/slide9.xml"/><Relationship Id="rId37" Type="http://schemas.openxmlformats.org/officeDocument/2006/relationships/font" Target="fonts/Roboto-italic.fntdata"/><Relationship Id="rId14" Type="http://schemas.openxmlformats.org/officeDocument/2006/relationships/slide" Target="slides/slide8.xml"/><Relationship Id="rId36" Type="http://schemas.openxmlformats.org/officeDocument/2006/relationships/font" Target="fonts/Roboto-bold.fntdata"/><Relationship Id="rId17" Type="http://schemas.openxmlformats.org/officeDocument/2006/relationships/slide" Target="slides/slide11.xml"/><Relationship Id="rId16" Type="http://schemas.openxmlformats.org/officeDocument/2006/relationships/slide" Target="slides/slide10.xml"/><Relationship Id="rId38" Type="http://schemas.openxmlformats.org/officeDocument/2006/relationships/font" Target="fonts/Roboto-bold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I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1" name="Shape 611"/>
        <p:cNvGrpSpPr/>
        <p:nvPr/>
      </p:nvGrpSpPr>
      <p:grpSpPr>
        <a:xfrm>
          <a:off x="0" y="0"/>
          <a:ext cx="0" cy="0"/>
          <a:chOff x="0" y="0"/>
          <a:chExt cx="0" cy="0"/>
        </a:xfrm>
      </p:grpSpPr>
      <p:sp>
        <p:nvSpPr>
          <p:cNvPr id="612" name="Google Shape;612;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13" name="Google Shape;613;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9" name="Shape 689"/>
        <p:cNvGrpSpPr/>
        <p:nvPr/>
      </p:nvGrpSpPr>
      <p:grpSpPr>
        <a:xfrm>
          <a:off x="0" y="0"/>
          <a:ext cx="0" cy="0"/>
          <a:chOff x="0" y="0"/>
          <a:chExt cx="0" cy="0"/>
        </a:xfrm>
      </p:grpSpPr>
      <p:sp>
        <p:nvSpPr>
          <p:cNvPr id="690" name="Google Shape;690;g5e306303b9_0_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91" name="Google Shape;691;g5e306303b9_0_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8" name="Shape 698"/>
        <p:cNvGrpSpPr/>
        <p:nvPr/>
      </p:nvGrpSpPr>
      <p:grpSpPr>
        <a:xfrm>
          <a:off x="0" y="0"/>
          <a:ext cx="0" cy="0"/>
          <a:chOff x="0" y="0"/>
          <a:chExt cx="0" cy="0"/>
        </a:xfrm>
      </p:grpSpPr>
      <p:sp>
        <p:nvSpPr>
          <p:cNvPr id="699" name="Google Shape;699;g744843318b_0_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00" name="Google Shape;700;g744843318b_0_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7" name="Shape 707"/>
        <p:cNvGrpSpPr/>
        <p:nvPr/>
      </p:nvGrpSpPr>
      <p:grpSpPr>
        <a:xfrm>
          <a:off x="0" y="0"/>
          <a:ext cx="0" cy="0"/>
          <a:chOff x="0" y="0"/>
          <a:chExt cx="0" cy="0"/>
        </a:xfrm>
      </p:grpSpPr>
      <p:sp>
        <p:nvSpPr>
          <p:cNvPr id="708" name="Google Shape;708;g5e19f4729a_0_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09" name="Google Shape;709;g5e19f4729a_0_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6" name="Shape 716"/>
        <p:cNvGrpSpPr/>
        <p:nvPr/>
      </p:nvGrpSpPr>
      <p:grpSpPr>
        <a:xfrm>
          <a:off x="0" y="0"/>
          <a:ext cx="0" cy="0"/>
          <a:chOff x="0" y="0"/>
          <a:chExt cx="0" cy="0"/>
        </a:xfrm>
      </p:grpSpPr>
      <p:sp>
        <p:nvSpPr>
          <p:cNvPr id="717" name="Google Shape;717;g744843318b_0_3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18" name="Google Shape;718;g744843318b_0_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5" name="Shape 725"/>
        <p:cNvGrpSpPr/>
        <p:nvPr/>
      </p:nvGrpSpPr>
      <p:grpSpPr>
        <a:xfrm>
          <a:off x="0" y="0"/>
          <a:ext cx="0" cy="0"/>
          <a:chOff x="0" y="0"/>
          <a:chExt cx="0" cy="0"/>
        </a:xfrm>
      </p:grpSpPr>
      <p:sp>
        <p:nvSpPr>
          <p:cNvPr id="726" name="Google Shape;726;g744843318b_0_2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27" name="Google Shape;727;g744843318b_0_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4" name="Shape 734"/>
        <p:cNvGrpSpPr/>
        <p:nvPr/>
      </p:nvGrpSpPr>
      <p:grpSpPr>
        <a:xfrm>
          <a:off x="0" y="0"/>
          <a:ext cx="0" cy="0"/>
          <a:chOff x="0" y="0"/>
          <a:chExt cx="0" cy="0"/>
        </a:xfrm>
      </p:grpSpPr>
      <p:sp>
        <p:nvSpPr>
          <p:cNvPr id="735" name="Google Shape;735;g5e306303b9_0_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36" name="Google Shape;736;g5e306303b9_0_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3" name="Shape 743"/>
        <p:cNvGrpSpPr/>
        <p:nvPr/>
      </p:nvGrpSpPr>
      <p:grpSpPr>
        <a:xfrm>
          <a:off x="0" y="0"/>
          <a:ext cx="0" cy="0"/>
          <a:chOff x="0" y="0"/>
          <a:chExt cx="0" cy="0"/>
        </a:xfrm>
      </p:grpSpPr>
      <p:sp>
        <p:nvSpPr>
          <p:cNvPr id="744" name="Google Shape;744;g5e19f4729a_0_2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45" name="Google Shape;745;g5e19f4729a_0_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2" name="Shape 752"/>
        <p:cNvGrpSpPr/>
        <p:nvPr/>
      </p:nvGrpSpPr>
      <p:grpSpPr>
        <a:xfrm>
          <a:off x="0" y="0"/>
          <a:ext cx="0" cy="0"/>
          <a:chOff x="0" y="0"/>
          <a:chExt cx="0" cy="0"/>
        </a:xfrm>
      </p:grpSpPr>
      <p:sp>
        <p:nvSpPr>
          <p:cNvPr id="753" name="Google Shape;753;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54" name="Google Shape;754;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9" name="Shape 759"/>
        <p:cNvGrpSpPr/>
        <p:nvPr/>
      </p:nvGrpSpPr>
      <p:grpSpPr>
        <a:xfrm>
          <a:off x="0" y="0"/>
          <a:ext cx="0" cy="0"/>
          <a:chOff x="0" y="0"/>
          <a:chExt cx="0" cy="0"/>
        </a:xfrm>
      </p:grpSpPr>
      <p:sp>
        <p:nvSpPr>
          <p:cNvPr id="760" name="Google Shape;760;g5ed5a4fc3f_0_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61" name="Google Shape;761;g5ed5a4fc3f_0_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6" name="Shape 766"/>
        <p:cNvGrpSpPr/>
        <p:nvPr/>
      </p:nvGrpSpPr>
      <p:grpSpPr>
        <a:xfrm>
          <a:off x="0" y="0"/>
          <a:ext cx="0" cy="0"/>
          <a:chOff x="0" y="0"/>
          <a:chExt cx="0" cy="0"/>
        </a:xfrm>
      </p:grpSpPr>
      <p:sp>
        <p:nvSpPr>
          <p:cNvPr id="767" name="Google Shape;767;g744843318b_0_5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68" name="Google Shape;768;g744843318b_0_5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9" name="Shape 619"/>
        <p:cNvGrpSpPr/>
        <p:nvPr/>
      </p:nvGrpSpPr>
      <p:grpSpPr>
        <a:xfrm>
          <a:off x="0" y="0"/>
          <a:ext cx="0" cy="0"/>
          <a:chOff x="0" y="0"/>
          <a:chExt cx="0" cy="0"/>
        </a:xfrm>
      </p:grpSpPr>
      <p:sp>
        <p:nvSpPr>
          <p:cNvPr id="620" name="Google Shape;620;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
        <p:nvSpPr>
          <p:cNvPr id="621" name="Google Shape;621;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5" name="Shape 775"/>
        <p:cNvGrpSpPr/>
        <p:nvPr/>
      </p:nvGrpSpPr>
      <p:grpSpPr>
        <a:xfrm>
          <a:off x="0" y="0"/>
          <a:ext cx="0" cy="0"/>
          <a:chOff x="0" y="0"/>
          <a:chExt cx="0" cy="0"/>
        </a:xfrm>
      </p:grpSpPr>
      <p:sp>
        <p:nvSpPr>
          <p:cNvPr id="776" name="Google Shape;776;g744843318b_0_4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77" name="Google Shape;777;g744843318b_0_4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3" name="Shape 783"/>
        <p:cNvGrpSpPr/>
        <p:nvPr/>
      </p:nvGrpSpPr>
      <p:grpSpPr>
        <a:xfrm>
          <a:off x="0" y="0"/>
          <a:ext cx="0" cy="0"/>
          <a:chOff x="0" y="0"/>
          <a:chExt cx="0" cy="0"/>
        </a:xfrm>
      </p:grpSpPr>
      <p:sp>
        <p:nvSpPr>
          <p:cNvPr id="784" name="Google Shape;784;g744843318b_0_5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85" name="Google Shape;785;g744843318b_0_5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1" name="Shape 791"/>
        <p:cNvGrpSpPr/>
        <p:nvPr/>
      </p:nvGrpSpPr>
      <p:grpSpPr>
        <a:xfrm>
          <a:off x="0" y="0"/>
          <a:ext cx="0" cy="0"/>
          <a:chOff x="0" y="0"/>
          <a:chExt cx="0" cy="0"/>
        </a:xfrm>
      </p:grpSpPr>
      <p:sp>
        <p:nvSpPr>
          <p:cNvPr id="792" name="Google Shape;792;g744843318b_0_6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93" name="Google Shape;793;g744843318b_0_6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9" name="Shape 799"/>
        <p:cNvGrpSpPr/>
        <p:nvPr/>
      </p:nvGrpSpPr>
      <p:grpSpPr>
        <a:xfrm>
          <a:off x="0" y="0"/>
          <a:ext cx="0" cy="0"/>
          <a:chOff x="0" y="0"/>
          <a:chExt cx="0" cy="0"/>
        </a:xfrm>
      </p:grpSpPr>
      <p:sp>
        <p:nvSpPr>
          <p:cNvPr id="800" name="Google Shape;800;g744843318b_0_7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01" name="Google Shape;801;g744843318b_0_7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6" name="Shape 806"/>
        <p:cNvGrpSpPr/>
        <p:nvPr/>
      </p:nvGrpSpPr>
      <p:grpSpPr>
        <a:xfrm>
          <a:off x="0" y="0"/>
          <a:ext cx="0" cy="0"/>
          <a:chOff x="0" y="0"/>
          <a:chExt cx="0" cy="0"/>
        </a:xfrm>
      </p:grpSpPr>
      <p:sp>
        <p:nvSpPr>
          <p:cNvPr id="807" name="Google Shape;807;p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08" name="Google Shape;808;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9" name="Shape 629"/>
        <p:cNvGrpSpPr/>
        <p:nvPr/>
      </p:nvGrpSpPr>
      <p:grpSpPr>
        <a:xfrm>
          <a:off x="0" y="0"/>
          <a:ext cx="0" cy="0"/>
          <a:chOff x="0" y="0"/>
          <a:chExt cx="0" cy="0"/>
        </a:xfrm>
      </p:grpSpPr>
      <p:sp>
        <p:nvSpPr>
          <p:cNvPr id="630" name="Google Shape;630;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31" name="Google Shape;631;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3" name="Shape 643"/>
        <p:cNvGrpSpPr/>
        <p:nvPr/>
      </p:nvGrpSpPr>
      <p:grpSpPr>
        <a:xfrm>
          <a:off x="0" y="0"/>
          <a:ext cx="0" cy="0"/>
          <a:chOff x="0" y="0"/>
          <a:chExt cx="0" cy="0"/>
        </a:xfrm>
      </p:grpSpPr>
      <p:sp>
        <p:nvSpPr>
          <p:cNvPr id="644" name="Google Shape;644;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45" name="Google Shape;645;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1" name="Shape 651"/>
        <p:cNvGrpSpPr/>
        <p:nvPr/>
      </p:nvGrpSpPr>
      <p:grpSpPr>
        <a:xfrm>
          <a:off x="0" y="0"/>
          <a:ext cx="0" cy="0"/>
          <a:chOff x="0" y="0"/>
          <a:chExt cx="0" cy="0"/>
        </a:xfrm>
      </p:grpSpPr>
      <p:sp>
        <p:nvSpPr>
          <p:cNvPr id="652" name="Google Shape;652;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53" name="Google Shape;653;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8" name="Shape 658"/>
        <p:cNvGrpSpPr/>
        <p:nvPr/>
      </p:nvGrpSpPr>
      <p:grpSpPr>
        <a:xfrm>
          <a:off x="0" y="0"/>
          <a:ext cx="0" cy="0"/>
          <a:chOff x="0" y="0"/>
          <a:chExt cx="0" cy="0"/>
        </a:xfrm>
      </p:grpSpPr>
      <p:sp>
        <p:nvSpPr>
          <p:cNvPr id="659" name="Google Shape;659;g744843318b_0_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60" name="Google Shape;660;g744843318b_0_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5" name="Shape 665"/>
        <p:cNvGrpSpPr/>
        <p:nvPr/>
      </p:nvGrpSpPr>
      <p:grpSpPr>
        <a:xfrm>
          <a:off x="0" y="0"/>
          <a:ext cx="0" cy="0"/>
          <a:chOff x="0" y="0"/>
          <a:chExt cx="0" cy="0"/>
        </a:xfrm>
      </p:grpSpPr>
      <p:sp>
        <p:nvSpPr>
          <p:cNvPr id="666" name="Google Shape;666;g5e306303b9_0_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67" name="Google Shape;667;g5e306303b9_0_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2" name="Shape 672"/>
        <p:cNvGrpSpPr/>
        <p:nvPr/>
      </p:nvGrpSpPr>
      <p:grpSpPr>
        <a:xfrm>
          <a:off x="0" y="0"/>
          <a:ext cx="0" cy="0"/>
          <a:chOff x="0" y="0"/>
          <a:chExt cx="0" cy="0"/>
        </a:xfrm>
      </p:grpSpPr>
      <p:sp>
        <p:nvSpPr>
          <p:cNvPr id="673" name="Google Shape;673;g744843318b_0_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74" name="Google Shape;674;g744843318b_0_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9" name="Shape 679"/>
        <p:cNvGrpSpPr/>
        <p:nvPr/>
      </p:nvGrpSpPr>
      <p:grpSpPr>
        <a:xfrm>
          <a:off x="0" y="0"/>
          <a:ext cx="0" cy="0"/>
          <a:chOff x="0" y="0"/>
          <a:chExt cx="0" cy="0"/>
        </a:xfrm>
      </p:grpSpPr>
      <p:sp>
        <p:nvSpPr>
          <p:cNvPr id="680" name="Google Shape;680;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81" name="Google Shape;681;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6.png"/><Relationship Id="rId3" Type="http://schemas.openxmlformats.org/officeDocument/2006/relationships/image" Target="../media/image5.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6.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 Id="rId3" Type="http://schemas.openxmlformats.org/officeDocument/2006/relationships/image" Target="../media/image6.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 Id="rId3" Type="http://schemas.openxmlformats.org/officeDocument/2006/relationships/image" Target="../media/image9.png"/><Relationship Id="rId4" Type="http://schemas.openxmlformats.org/officeDocument/2006/relationships/image" Target="../media/image6.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 Id="rId3" Type="http://schemas.openxmlformats.org/officeDocument/2006/relationships/image" Target="../media/image17.png"/><Relationship Id="rId4" Type="http://schemas.openxmlformats.org/officeDocument/2006/relationships/image" Target="../media/image15.png"/><Relationship Id="rId5" Type="http://schemas.openxmlformats.org/officeDocument/2006/relationships/image" Target="../media/image6.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 Id="rId3" Type="http://schemas.openxmlformats.org/officeDocument/2006/relationships/image" Target="../media/image16.png"/><Relationship Id="rId4" Type="http://schemas.openxmlformats.org/officeDocument/2006/relationships/image" Target="../media/image6.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 Id="rId3" Type="http://schemas.openxmlformats.org/officeDocument/2006/relationships/image" Target="../media/image6.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png"/><Relationship Id="rId3" Type="http://schemas.openxmlformats.org/officeDocument/2006/relationships/image" Target="../media/image26.png"/><Relationship Id="rId4" Type="http://schemas.openxmlformats.org/officeDocument/2006/relationships/image" Target="../media/image23.png"/><Relationship Id="rId10" Type="http://schemas.openxmlformats.org/officeDocument/2006/relationships/image" Target="../media/image6.png"/><Relationship Id="rId9" Type="http://schemas.openxmlformats.org/officeDocument/2006/relationships/image" Target="../media/image22.png"/><Relationship Id="rId5" Type="http://schemas.openxmlformats.org/officeDocument/2006/relationships/image" Target="../media/image27.png"/><Relationship Id="rId6" Type="http://schemas.openxmlformats.org/officeDocument/2006/relationships/image" Target="../media/image21.png"/><Relationship Id="rId7" Type="http://schemas.openxmlformats.org/officeDocument/2006/relationships/image" Target="../media/image30.png"/><Relationship Id="rId8" Type="http://schemas.openxmlformats.org/officeDocument/2006/relationships/image" Target="../media/image20.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4.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9.png"/><Relationship Id="rId3" Type="http://schemas.openxmlformats.org/officeDocument/2006/relationships/image" Target="../media/image18.png"/><Relationship Id="rId4" Type="http://schemas.openxmlformats.org/officeDocument/2006/relationships/image" Target="../media/image25.png"/><Relationship Id="rId11" Type="http://schemas.openxmlformats.org/officeDocument/2006/relationships/image" Target="../media/image33.png"/><Relationship Id="rId10" Type="http://schemas.openxmlformats.org/officeDocument/2006/relationships/image" Target="../media/image35.png"/><Relationship Id="rId12" Type="http://schemas.openxmlformats.org/officeDocument/2006/relationships/image" Target="../media/image4.png"/><Relationship Id="rId9" Type="http://schemas.openxmlformats.org/officeDocument/2006/relationships/image" Target="../media/image28.png"/><Relationship Id="rId5" Type="http://schemas.openxmlformats.org/officeDocument/2006/relationships/image" Target="../media/image45.png"/><Relationship Id="rId6" Type="http://schemas.openxmlformats.org/officeDocument/2006/relationships/image" Target="../media/image24.png"/><Relationship Id="rId7" Type="http://schemas.openxmlformats.org/officeDocument/2006/relationships/image" Target="../media/image29.png"/><Relationship Id="rId8" Type="http://schemas.openxmlformats.org/officeDocument/2006/relationships/image" Target="../media/image31.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4.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2.png"/><Relationship Id="rId3" Type="http://schemas.openxmlformats.org/officeDocument/2006/relationships/image" Target="../media/image4.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8.png"/><Relationship Id="rId3" Type="http://schemas.openxmlformats.org/officeDocument/2006/relationships/image" Target="../media/image39.png"/><Relationship Id="rId4" Type="http://schemas.openxmlformats.org/officeDocument/2006/relationships/image" Target="../media/image4.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4.png"/><Relationship Id="rId3" Type="http://schemas.openxmlformats.org/officeDocument/2006/relationships/image" Target="../media/image40.png"/><Relationship Id="rId4" Type="http://schemas.openxmlformats.org/officeDocument/2006/relationships/image" Target="../media/image44.png"/><Relationship Id="rId5" Type="http://schemas.openxmlformats.org/officeDocument/2006/relationships/image" Target="../media/image4.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4.png"/><Relationship Id="rId3" Type="http://schemas.openxmlformats.org/officeDocument/2006/relationships/image" Target="../media/image37.png"/><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4.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1.png"/><Relationship Id="rId3" Type="http://schemas.openxmlformats.org/officeDocument/2006/relationships/image" Target="../media/image4.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png"/><Relationship Id="rId3" Type="http://schemas.openxmlformats.org/officeDocument/2006/relationships/image" Target="../media/image26.png"/><Relationship Id="rId4" Type="http://schemas.openxmlformats.org/officeDocument/2006/relationships/image" Target="../media/image23.png"/><Relationship Id="rId10" Type="http://schemas.openxmlformats.org/officeDocument/2006/relationships/image" Target="../media/image4.png"/><Relationship Id="rId9" Type="http://schemas.openxmlformats.org/officeDocument/2006/relationships/image" Target="../media/image22.png"/><Relationship Id="rId5" Type="http://schemas.openxmlformats.org/officeDocument/2006/relationships/image" Target="../media/image27.png"/><Relationship Id="rId6" Type="http://schemas.openxmlformats.org/officeDocument/2006/relationships/image" Target="../media/image21.png"/><Relationship Id="rId7" Type="http://schemas.openxmlformats.org/officeDocument/2006/relationships/image" Target="../media/image30.png"/><Relationship Id="rId8" Type="http://schemas.openxmlformats.org/officeDocument/2006/relationships/image" Target="../media/image20.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6.png"/><Relationship Id="rId3"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7.png"/><Relationship Id="rId4" Type="http://schemas.openxmlformats.org/officeDocument/2006/relationships/image" Target="../media/image4.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Title Slide">
  <p:cSld name="1_Title Slide">
    <p:spTree>
      <p:nvGrpSpPr>
        <p:cNvPr id="14" name="Shape 14"/>
        <p:cNvGrpSpPr/>
        <p:nvPr/>
      </p:nvGrpSpPr>
      <p:grpSpPr>
        <a:xfrm>
          <a:off x="0" y="0"/>
          <a:ext cx="0" cy="0"/>
          <a:chOff x="0" y="0"/>
          <a:chExt cx="0" cy="0"/>
        </a:xfrm>
      </p:grpSpPr>
      <p:sp>
        <p:nvSpPr>
          <p:cNvPr id="15" name="Google Shape;15;p2"/>
          <p:cNvSpPr txBox="1"/>
          <p:nvPr>
            <p:ph type="ctrTitle"/>
          </p:nvPr>
        </p:nvSpPr>
        <p:spPr>
          <a:xfrm>
            <a:off x="1143000" y="841772"/>
            <a:ext cx="6858000" cy="17907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dk1"/>
              </a:buClr>
              <a:buSzPts val="4500"/>
              <a:buFont typeface="Arial"/>
              <a:buNone/>
              <a:defRPr sz="4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 name="Google Shape;16;p2"/>
          <p:cNvSpPr txBox="1"/>
          <p:nvPr>
            <p:ph idx="1" type="subTitle"/>
          </p:nvPr>
        </p:nvSpPr>
        <p:spPr>
          <a:xfrm>
            <a:off x="1143000" y="2701528"/>
            <a:ext cx="6858000" cy="1241822"/>
          </a:xfrm>
          <a:prstGeom prst="rect">
            <a:avLst/>
          </a:prstGeom>
          <a:noFill/>
          <a:ln>
            <a:noFill/>
          </a:ln>
        </p:spPr>
        <p:txBody>
          <a:bodyPr anchorCtr="0" anchor="t" bIns="45700" lIns="91425" spcFirstLastPara="1" rIns="91425" wrap="square" tIns="45700">
            <a:noAutofit/>
          </a:bodyPr>
          <a:lstStyle>
            <a:lvl1pPr lvl="0" marR="0" rtl="0" algn="ctr">
              <a:lnSpc>
                <a:spcPct val="90000"/>
              </a:lnSpc>
              <a:spcBef>
                <a:spcPts val="75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1pPr>
            <a:lvl2pPr lvl="1" marR="0" rtl="0" algn="ctr">
              <a:lnSpc>
                <a:spcPct val="90000"/>
              </a:lnSpc>
              <a:spcBef>
                <a:spcPts val="375"/>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2pPr>
            <a:lvl3pPr lvl="2" marR="0" rtl="0" algn="ctr">
              <a:lnSpc>
                <a:spcPct val="90000"/>
              </a:lnSpc>
              <a:spcBef>
                <a:spcPts val="375"/>
              </a:spcBef>
              <a:spcAft>
                <a:spcPts val="0"/>
              </a:spcAft>
              <a:buClr>
                <a:schemeClr val="dk1"/>
              </a:buClr>
              <a:buSzPts val="1350"/>
              <a:buFont typeface="Arial"/>
              <a:buNone/>
              <a:defRPr b="0" i="0" sz="1350" u="none" cap="none" strike="noStrike">
                <a:solidFill>
                  <a:schemeClr val="dk1"/>
                </a:solidFill>
                <a:latin typeface="Calibri"/>
                <a:ea typeface="Calibri"/>
                <a:cs typeface="Calibri"/>
                <a:sym typeface="Calibri"/>
              </a:defRPr>
            </a:lvl3pPr>
            <a:lvl4pPr lvl="3" marR="0" rtl="0" algn="ctr">
              <a:lnSpc>
                <a:spcPct val="90000"/>
              </a:lnSpc>
              <a:spcBef>
                <a:spcPts val="375"/>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4pPr>
            <a:lvl5pPr lvl="4" marR="0" rtl="0" algn="ctr">
              <a:lnSpc>
                <a:spcPct val="90000"/>
              </a:lnSpc>
              <a:spcBef>
                <a:spcPts val="375"/>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5pPr>
            <a:lvl6pPr lvl="5" marR="0" rtl="0" algn="ctr">
              <a:lnSpc>
                <a:spcPct val="90000"/>
              </a:lnSpc>
              <a:spcBef>
                <a:spcPts val="375"/>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6pPr>
            <a:lvl7pPr lvl="6" marR="0" rtl="0" algn="ctr">
              <a:lnSpc>
                <a:spcPct val="90000"/>
              </a:lnSpc>
              <a:spcBef>
                <a:spcPts val="375"/>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7pPr>
            <a:lvl8pPr lvl="7" marR="0" rtl="0" algn="ctr">
              <a:lnSpc>
                <a:spcPct val="90000"/>
              </a:lnSpc>
              <a:spcBef>
                <a:spcPts val="375"/>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8pPr>
            <a:lvl9pPr lvl="8" marR="0" rtl="0" algn="ctr">
              <a:lnSpc>
                <a:spcPct val="90000"/>
              </a:lnSpc>
              <a:spcBef>
                <a:spcPts val="375"/>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9pPr>
          </a:lstStyle>
          <a:p/>
        </p:txBody>
      </p:sp>
      <p:sp>
        <p:nvSpPr>
          <p:cNvPr id="17" name="Google Shape;17;p2"/>
          <p:cNvSpPr txBox="1"/>
          <p:nvPr>
            <p:ph idx="10" type="dt"/>
          </p:nvPr>
        </p:nvSpPr>
        <p:spPr>
          <a:xfrm>
            <a:off x="663921" y="4653887"/>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rgbClr val="E72D40"/>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2"/>
          <p:cNvSpPr txBox="1"/>
          <p:nvPr>
            <p:ph idx="12" type="sldNum"/>
          </p:nvPr>
        </p:nvSpPr>
        <p:spPr>
          <a:xfrm>
            <a:off x="6616976" y="4012406"/>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900" u="none" cap="none" strike="noStrike">
                <a:solidFill>
                  <a:srgbClr val="E72D40"/>
                </a:solidFill>
                <a:latin typeface="Proxima Nova"/>
                <a:ea typeface="Proxima Nova"/>
                <a:cs typeface="Proxima Nova"/>
                <a:sym typeface="Proxima Nova"/>
              </a:defRPr>
            </a:lvl1pPr>
            <a:lvl2pPr indent="0" lvl="1" marL="0" algn="r">
              <a:spcBef>
                <a:spcPts val="0"/>
              </a:spcBef>
              <a:buNone/>
              <a:defRPr b="0" i="0" sz="900" u="none" cap="none" strike="noStrike">
                <a:solidFill>
                  <a:srgbClr val="E72D40"/>
                </a:solidFill>
                <a:latin typeface="Proxima Nova"/>
                <a:ea typeface="Proxima Nova"/>
                <a:cs typeface="Proxima Nova"/>
                <a:sym typeface="Proxima Nova"/>
              </a:defRPr>
            </a:lvl2pPr>
            <a:lvl3pPr indent="0" lvl="2" marL="0" algn="r">
              <a:spcBef>
                <a:spcPts val="0"/>
              </a:spcBef>
              <a:buNone/>
              <a:defRPr b="0" i="0" sz="900" u="none" cap="none" strike="noStrike">
                <a:solidFill>
                  <a:srgbClr val="E72D40"/>
                </a:solidFill>
                <a:latin typeface="Proxima Nova"/>
                <a:ea typeface="Proxima Nova"/>
                <a:cs typeface="Proxima Nova"/>
                <a:sym typeface="Proxima Nova"/>
              </a:defRPr>
            </a:lvl3pPr>
            <a:lvl4pPr indent="0" lvl="3" marL="0" algn="r">
              <a:spcBef>
                <a:spcPts val="0"/>
              </a:spcBef>
              <a:buNone/>
              <a:defRPr b="0" i="0" sz="900" u="none" cap="none" strike="noStrike">
                <a:solidFill>
                  <a:srgbClr val="E72D40"/>
                </a:solidFill>
                <a:latin typeface="Proxima Nova"/>
                <a:ea typeface="Proxima Nova"/>
                <a:cs typeface="Proxima Nova"/>
                <a:sym typeface="Proxima Nova"/>
              </a:defRPr>
            </a:lvl4pPr>
            <a:lvl5pPr indent="0" lvl="4" marL="0" algn="r">
              <a:spcBef>
                <a:spcPts val="0"/>
              </a:spcBef>
              <a:buNone/>
              <a:defRPr b="0" i="0" sz="900" u="none" cap="none" strike="noStrike">
                <a:solidFill>
                  <a:srgbClr val="E72D40"/>
                </a:solidFill>
                <a:latin typeface="Proxima Nova"/>
                <a:ea typeface="Proxima Nova"/>
                <a:cs typeface="Proxima Nova"/>
                <a:sym typeface="Proxima Nova"/>
              </a:defRPr>
            </a:lvl5pPr>
            <a:lvl6pPr indent="0" lvl="5" marL="0" algn="r">
              <a:spcBef>
                <a:spcPts val="0"/>
              </a:spcBef>
              <a:buNone/>
              <a:defRPr b="0" i="0" sz="900" u="none" cap="none" strike="noStrike">
                <a:solidFill>
                  <a:srgbClr val="E72D40"/>
                </a:solidFill>
                <a:latin typeface="Proxima Nova"/>
                <a:ea typeface="Proxima Nova"/>
                <a:cs typeface="Proxima Nova"/>
                <a:sym typeface="Proxima Nova"/>
              </a:defRPr>
            </a:lvl6pPr>
            <a:lvl7pPr indent="0" lvl="6" marL="0" algn="r">
              <a:spcBef>
                <a:spcPts val="0"/>
              </a:spcBef>
              <a:buNone/>
              <a:defRPr b="0" i="0" sz="900" u="none" cap="none" strike="noStrike">
                <a:solidFill>
                  <a:srgbClr val="E72D40"/>
                </a:solidFill>
                <a:latin typeface="Proxima Nova"/>
                <a:ea typeface="Proxima Nova"/>
                <a:cs typeface="Proxima Nova"/>
                <a:sym typeface="Proxima Nova"/>
              </a:defRPr>
            </a:lvl7pPr>
            <a:lvl8pPr indent="0" lvl="7" marL="0" algn="r">
              <a:spcBef>
                <a:spcPts val="0"/>
              </a:spcBef>
              <a:buNone/>
              <a:defRPr b="0" i="0" sz="900" u="none" cap="none" strike="noStrike">
                <a:solidFill>
                  <a:srgbClr val="E72D40"/>
                </a:solidFill>
                <a:latin typeface="Proxima Nova"/>
                <a:ea typeface="Proxima Nova"/>
                <a:cs typeface="Proxima Nova"/>
                <a:sym typeface="Proxima Nova"/>
              </a:defRPr>
            </a:lvl8pPr>
            <a:lvl9pPr indent="0" lvl="8" marL="0" algn="r">
              <a:spcBef>
                <a:spcPts val="0"/>
              </a:spcBef>
              <a:buNone/>
              <a:defRPr b="0" i="0" sz="900" u="none" cap="none" strike="noStrike">
                <a:solidFill>
                  <a:srgbClr val="E72D40"/>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IN"/>
              <a:t>‹#›</a:t>
            </a:fld>
            <a:endParaRPr/>
          </a:p>
        </p:txBody>
      </p:sp>
      <p:sp>
        <p:nvSpPr>
          <p:cNvPr id="19" name="Google Shape;19;p2"/>
          <p:cNvSpPr/>
          <p:nvPr/>
        </p:nvSpPr>
        <p:spPr>
          <a:xfrm>
            <a:off x="0" y="0"/>
            <a:ext cx="9144000" cy="4653887"/>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013" u="none" cap="none" strike="noStrike">
              <a:solidFill>
                <a:schemeClr val="lt1"/>
              </a:solidFill>
              <a:latin typeface="Calibri"/>
              <a:ea typeface="Calibri"/>
              <a:cs typeface="Calibri"/>
              <a:sym typeface="Calibri"/>
            </a:endParaRPr>
          </a:p>
        </p:txBody>
      </p:sp>
      <p:pic>
        <p:nvPicPr>
          <p:cNvPr id="20" name="Google Shape;20;p2"/>
          <p:cNvPicPr preferRelativeResize="0"/>
          <p:nvPr/>
        </p:nvPicPr>
        <p:blipFill rotWithShape="1">
          <a:blip r:embed="rId2">
            <a:alphaModFix/>
          </a:blip>
          <a:srcRect b="0" l="0" r="0" t="0"/>
          <a:stretch/>
        </p:blipFill>
        <p:spPr>
          <a:xfrm>
            <a:off x="663922" y="571887"/>
            <a:ext cx="2057400" cy="548993"/>
          </a:xfrm>
          <a:prstGeom prst="rect">
            <a:avLst/>
          </a:prstGeom>
          <a:noFill/>
          <a:ln>
            <a:noFill/>
          </a:ln>
        </p:spPr>
      </p:pic>
    </p:spTree>
  </p:cSld>
  <p:clrMapOvr>
    <a:masterClrMapping/>
  </p:clrMapOvr>
  <p:extLst>
    <p:ext uri="{DCECCB84-F9BA-43D5-87BE-67443E8EF086}">
      <p15:sldGuideLst>
        <p15:guide id="1" pos="397">
          <p15:clr>
            <a:srgbClr val="FBAE40"/>
          </p15:clr>
        </p15:guide>
        <p15:guide id="2" orient="horz" pos="378">
          <p15:clr>
            <a:srgbClr val="FBAE40"/>
          </p15:clr>
        </p15:guide>
        <p15:guide id="3" orient="horz" pos="923">
          <p15:clr>
            <a:srgbClr val="FBAE40"/>
          </p15:clr>
        </p15:guide>
        <p15:guide id="4" orient="horz" pos="1756">
          <p15:clr>
            <a:srgbClr val="FBAE40"/>
          </p15:clr>
        </p15:guide>
        <p15:guide id="5" pos="3323">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3_2 Line Title, Infographics and Caption">
  <p:cSld name="3_2 Line Title, Infographics and Caption">
    <p:spTree>
      <p:nvGrpSpPr>
        <p:cNvPr id="119" name="Shape 119"/>
        <p:cNvGrpSpPr/>
        <p:nvPr/>
      </p:nvGrpSpPr>
      <p:grpSpPr>
        <a:xfrm>
          <a:off x="0" y="0"/>
          <a:ext cx="0" cy="0"/>
          <a:chOff x="0" y="0"/>
          <a:chExt cx="0" cy="0"/>
        </a:xfrm>
      </p:grpSpPr>
      <p:sp>
        <p:nvSpPr>
          <p:cNvPr id="120" name="Google Shape;120;p11"/>
          <p:cNvSpPr/>
          <p:nvPr/>
        </p:nvSpPr>
        <p:spPr>
          <a:xfrm>
            <a:off x="-1" y="600076"/>
            <a:ext cx="9144001" cy="4543424"/>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013"/>
              <a:buFont typeface="Calibri"/>
              <a:buNone/>
            </a:pPr>
            <a:r>
              <a:t/>
            </a:r>
            <a:endParaRPr sz="1013">
              <a:solidFill>
                <a:schemeClr val="lt1"/>
              </a:solidFill>
              <a:latin typeface="Calibri"/>
              <a:ea typeface="Calibri"/>
              <a:cs typeface="Calibri"/>
              <a:sym typeface="Calibri"/>
            </a:endParaRPr>
          </a:p>
        </p:txBody>
      </p:sp>
      <p:sp>
        <p:nvSpPr>
          <p:cNvPr id="121" name="Google Shape;121;p11"/>
          <p:cNvSpPr/>
          <p:nvPr/>
        </p:nvSpPr>
        <p:spPr>
          <a:xfrm>
            <a:off x="-3" y="-20049"/>
            <a:ext cx="9144001" cy="5143500"/>
          </a:xfrm>
          <a:prstGeom prst="rect">
            <a:avLst/>
          </a:prstGeom>
          <a:blipFill rotWithShape="1">
            <a:blip r:embed="rId2">
              <a:alphaModFix amt="17000"/>
            </a:blip>
            <a:stretch>
              <a:fillRect b="0" l="0" r="0" t="0"/>
            </a:stretch>
          </a:blip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013"/>
              <a:buFont typeface="Calibri"/>
              <a:buNone/>
            </a:pPr>
            <a:r>
              <a:t/>
            </a:r>
            <a:endParaRPr sz="1013">
              <a:solidFill>
                <a:schemeClr val="lt1"/>
              </a:solidFill>
              <a:latin typeface="Calibri"/>
              <a:ea typeface="Calibri"/>
              <a:cs typeface="Calibri"/>
              <a:sym typeface="Calibri"/>
            </a:endParaRPr>
          </a:p>
        </p:txBody>
      </p:sp>
      <p:sp>
        <p:nvSpPr>
          <p:cNvPr id="122" name="Google Shape;122;p11"/>
          <p:cNvSpPr/>
          <p:nvPr>
            <p:ph idx="2" type="pic"/>
          </p:nvPr>
        </p:nvSpPr>
        <p:spPr>
          <a:xfrm>
            <a:off x="-2" y="-12112"/>
            <a:ext cx="9144002" cy="5147675"/>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75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lvl="1"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lvl="2"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lvl="3"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lvl="4"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123" name="Google Shape;123;p11"/>
          <p:cNvSpPr/>
          <p:nvPr>
            <p:ph idx="3" type="pic"/>
          </p:nvPr>
        </p:nvSpPr>
        <p:spPr>
          <a:xfrm>
            <a:off x="10220734" y="-3856910"/>
            <a:ext cx="9144001" cy="5147675"/>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75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lvl="1"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lvl="2"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lvl="3"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lvl="4"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124" name="Google Shape;124;p11"/>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rgbClr val="888888"/>
              </a:buClr>
              <a:buSzPts val="1400"/>
              <a:buFont typeface="Proxima Nova"/>
              <a:buNone/>
              <a:defRPr/>
            </a:lvl1pPr>
            <a:lvl2pPr lvl="1" algn="l">
              <a:spcBef>
                <a:spcPts val="0"/>
              </a:spcBef>
              <a:spcAft>
                <a:spcPts val="0"/>
              </a:spcAft>
              <a:buClr>
                <a:schemeClr val="dk1"/>
              </a:buClr>
              <a:buSzPts val="1400"/>
              <a:buFont typeface="Calibri"/>
              <a:buNone/>
              <a:defRPr/>
            </a:lvl2pPr>
            <a:lvl3pPr lvl="2" algn="l">
              <a:spcBef>
                <a:spcPts val="0"/>
              </a:spcBef>
              <a:spcAft>
                <a:spcPts val="0"/>
              </a:spcAft>
              <a:buClr>
                <a:schemeClr val="dk1"/>
              </a:buClr>
              <a:buSzPts val="1400"/>
              <a:buFont typeface="Calibri"/>
              <a:buNone/>
              <a:defRPr/>
            </a:lvl3pPr>
            <a:lvl4pPr lvl="3" algn="l">
              <a:spcBef>
                <a:spcPts val="0"/>
              </a:spcBef>
              <a:spcAft>
                <a:spcPts val="0"/>
              </a:spcAft>
              <a:buClr>
                <a:schemeClr val="dk1"/>
              </a:buClr>
              <a:buSzPts val="1400"/>
              <a:buFont typeface="Calibri"/>
              <a:buNone/>
              <a:defRPr/>
            </a:lvl4pPr>
            <a:lvl5pPr lvl="4" algn="l">
              <a:spcBef>
                <a:spcPts val="0"/>
              </a:spcBef>
              <a:spcAft>
                <a:spcPts val="0"/>
              </a:spcAft>
              <a:buClr>
                <a:schemeClr val="dk1"/>
              </a:buClr>
              <a:buSzPts val="1400"/>
              <a:buFont typeface="Calibri"/>
              <a:buNone/>
              <a:defRPr/>
            </a:lvl5pPr>
            <a:lvl6pPr lvl="5" algn="l">
              <a:spcBef>
                <a:spcPts val="0"/>
              </a:spcBef>
              <a:spcAft>
                <a:spcPts val="0"/>
              </a:spcAft>
              <a:buClr>
                <a:schemeClr val="dk1"/>
              </a:buClr>
              <a:buSzPts val="1400"/>
              <a:buFont typeface="Calibri"/>
              <a:buNone/>
              <a:defRPr/>
            </a:lvl6pPr>
            <a:lvl7pPr lvl="6" algn="l">
              <a:spcBef>
                <a:spcPts val="0"/>
              </a:spcBef>
              <a:spcAft>
                <a:spcPts val="0"/>
              </a:spcAft>
              <a:buClr>
                <a:schemeClr val="dk1"/>
              </a:buClr>
              <a:buSzPts val="1400"/>
              <a:buFont typeface="Calibri"/>
              <a:buNone/>
              <a:defRPr/>
            </a:lvl7pPr>
            <a:lvl8pPr lvl="7" algn="l">
              <a:spcBef>
                <a:spcPts val="0"/>
              </a:spcBef>
              <a:spcAft>
                <a:spcPts val="0"/>
              </a:spcAft>
              <a:buClr>
                <a:schemeClr val="dk1"/>
              </a:buClr>
              <a:buSzPts val="1400"/>
              <a:buFont typeface="Calibri"/>
              <a:buNone/>
              <a:defRPr/>
            </a:lvl8pPr>
            <a:lvl9pPr lvl="8" algn="l">
              <a:spcBef>
                <a:spcPts val="0"/>
              </a:spcBef>
              <a:spcAft>
                <a:spcPts val="0"/>
              </a:spcAft>
              <a:buClr>
                <a:schemeClr val="dk1"/>
              </a:buClr>
              <a:buSzPts val="1400"/>
              <a:buFont typeface="Calibri"/>
              <a:buNone/>
              <a:defRPr/>
            </a:lvl9pPr>
          </a:lstStyle>
          <a:p/>
        </p:txBody>
      </p:sp>
      <p:sp>
        <p:nvSpPr>
          <p:cNvPr id="125" name="Google Shape;125;p11"/>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1pPr>
            <a:lvl2pPr indent="0" lvl="1" marL="0" marR="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2pPr>
            <a:lvl3pPr indent="0" lvl="2" marL="0" marR="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3pPr>
            <a:lvl4pPr indent="0" lvl="3" marL="0" marR="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4pPr>
            <a:lvl5pPr indent="0" lvl="4" marL="0" marR="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5pPr>
            <a:lvl6pPr indent="0" lvl="5" marL="0" marR="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6pPr>
            <a:lvl7pPr indent="0" lvl="6" marL="0" marR="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7pPr>
            <a:lvl8pPr indent="0" lvl="7" marL="0" marR="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8pPr>
            <a:lvl9pPr indent="0" lvl="8" marL="0" marR="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IN"/>
              <a:t>‹#›</a:t>
            </a:fld>
            <a:endParaRPr/>
          </a:p>
        </p:txBody>
      </p:sp>
      <p:sp>
        <p:nvSpPr>
          <p:cNvPr id="126" name="Google Shape;126;p11"/>
          <p:cNvSpPr txBox="1"/>
          <p:nvPr>
            <p:ph idx="1" type="body"/>
          </p:nvPr>
        </p:nvSpPr>
        <p:spPr>
          <a:xfrm>
            <a:off x="3213848" y="3489722"/>
            <a:ext cx="5355081" cy="837009"/>
          </a:xfrm>
          <a:prstGeom prst="rect">
            <a:avLst/>
          </a:prstGeom>
          <a:noFill/>
          <a:ln>
            <a:noFill/>
          </a:ln>
        </p:spPr>
        <p:txBody>
          <a:bodyPr anchorCtr="0" anchor="t" bIns="45700" lIns="91425" spcFirstLastPara="1" rIns="91425" wrap="square" tIns="45700">
            <a:noAutofit/>
          </a:bodyPr>
          <a:lstStyle>
            <a:lvl1pPr indent="-304800" lvl="0" marL="457200" marR="0" rtl="0" algn="l">
              <a:lnSpc>
                <a:spcPct val="90000"/>
              </a:lnSpc>
              <a:spcBef>
                <a:spcPts val="750"/>
              </a:spcBef>
              <a:spcAft>
                <a:spcPts val="0"/>
              </a:spcAft>
              <a:buClr>
                <a:schemeClr val="dk1"/>
              </a:buClr>
              <a:buSzPts val="1200"/>
              <a:buFont typeface="Arial"/>
              <a:buChar char="•"/>
              <a:defRPr b="0" i="0" sz="12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pic>
        <p:nvPicPr>
          <p:cNvPr id="127" name="Google Shape;127;p11"/>
          <p:cNvPicPr preferRelativeResize="0"/>
          <p:nvPr/>
        </p:nvPicPr>
        <p:blipFill rotWithShape="1">
          <a:blip r:embed="rId3">
            <a:alphaModFix/>
          </a:blip>
          <a:srcRect b="0" l="0" r="0" t="0"/>
          <a:stretch/>
        </p:blipFill>
        <p:spPr>
          <a:xfrm>
            <a:off x="3213847" y="2234762"/>
            <a:ext cx="5373512" cy="1110800"/>
          </a:xfrm>
          <a:prstGeom prst="rect">
            <a:avLst/>
          </a:prstGeom>
          <a:noFill/>
          <a:ln>
            <a:noFill/>
          </a:ln>
        </p:spPr>
      </p:pic>
      <p:sp>
        <p:nvSpPr>
          <p:cNvPr id="128" name="Google Shape;128;p11"/>
          <p:cNvSpPr txBox="1"/>
          <p:nvPr/>
        </p:nvSpPr>
        <p:spPr>
          <a:xfrm>
            <a:off x="642167" y="610235"/>
            <a:ext cx="5493203" cy="864394"/>
          </a:xfrm>
          <a:prstGeom prst="rect">
            <a:avLst/>
          </a:prstGeom>
          <a:noFill/>
          <a:ln>
            <a:noFill/>
          </a:ln>
        </p:spPr>
        <p:txBody>
          <a:bodyPr anchorCtr="0" anchor="t" bIns="34275" lIns="68575" spcFirstLastPara="1" rIns="68575" wrap="square" tIns="34275">
            <a:noAutofit/>
          </a:bodyPr>
          <a:lstStyle/>
          <a:p>
            <a:pPr indent="0" lvl="0" marL="0" marR="0" rtl="0" algn="l">
              <a:lnSpc>
                <a:spcPct val="90000"/>
              </a:lnSpc>
              <a:spcBef>
                <a:spcPts val="0"/>
              </a:spcBef>
              <a:spcAft>
                <a:spcPts val="0"/>
              </a:spcAft>
              <a:buClr>
                <a:srgbClr val="F5333F"/>
              </a:buClr>
              <a:buSzPts val="3600"/>
              <a:buFont typeface="Arial"/>
              <a:buNone/>
            </a:pPr>
            <a:r>
              <a:rPr b="0" lang="en-IN" sz="3600">
                <a:solidFill>
                  <a:srgbClr val="F5333F"/>
                </a:solidFill>
                <a:latin typeface="Arial"/>
                <a:ea typeface="Arial"/>
                <a:cs typeface="Arial"/>
                <a:sym typeface="Arial"/>
              </a:rPr>
              <a:t>Click to add Title</a:t>
            </a:r>
            <a:endParaRPr b="0" sz="3600">
              <a:solidFill>
                <a:srgbClr val="F5333F"/>
              </a:solidFill>
              <a:latin typeface="Arial"/>
              <a:ea typeface="Arial"/>
              <a:cs typeface="Arial"/>
              <a:sym typeface="Arial"/>
            </a:endParaRPr>
          </a:p>
        </p:txBody>
      </p:sp>
      <p:sp>
        <p:nvSpPr>
          <p:cNvPr id="129" name="Google Shape;129;p11"/>
          <p:cNvSpPr/>
          <p:nvPr/>
        </p:nvSpPr>
        <p:spPr>
          <a:xfrm>
            <a:off x="11718595" y="3690308"/>
            <a:ext cx="870" cy="1071"/>
          </a:xfrm>
          <a:custGeom>
            <a:rect b="b" l="l" r="r" t="t"/>
            <a:pathLst>
              <a:path extrusionOk="0" h="1071" w="870">
                <a:moveTo>
                  <a:pt x="0" y="0"/>
                </a:moveTo>
                <a:lnTo>
                  <a:pt x="870" y="0"/>
                </a:lnTo>
                <a:lnTo>
                  <a:pt x="870" y="1071"/>
                </a:lnTo>
                <a:lnTo>
                  <a:pt x="0" y="0"/>
                </a:lnTo>
                <a:close/>
              </a:path>
            </a:pathLst>
          </a:cu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Calibri"/>
              <a:buNone/>
            </a:pPr>
            <a:r>
              <a:t/>
            </a:r>
            <a:endParaRPr sz="1800">
              <a:solidFill>
                <a:schemeClr val="lt1"/>
              </a:solidFill>
              <a:latin typeface="Calibri"/>
              <a:ea typeface="Calibri"/>
              <a:cs typeface="Calibri"/>
              <a:sym typeface="Calibri"/>
            </a:endParaRPr>
          </a:p>
        </p:txBody>
      </p:sp>
    </p:spTree>
  </p:cSld>
  <p:clrMapOvr>
    <a:masterClrMapping/>
  </p:clrMapOvr>
  <p:extLst>
    <p:ext uri="{DCECCB84-F9BA-43D5-87BE-67443E8EF086}">
      <p15:sldGuideLst>
        <p15:guide id="1" orient="horz" pos="378">
          <p15:clr>
            <a:srgbClr val="FBAE40"/>
          </p15:clr>
        </p15:guide>
        <p15:guide id="2" orient="horz" pos="2731">
          <p15:clr>
            <a:srgbClr val="FBAE40"/>
          </p15:clr>
        </p15:guide>
        <p15:guide id="3" orient="horz" pos="2198">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5_Section Header" showMasterSp="0">
  <p:cSld name="6_Section Header">
    <p:spTree>
      <p:nvGrpSpPr>
        <p:cNvPr id="130" name="Shape 130"/>
        <p:cNvGrpSpPr/>
        <p:nvPr/>
      </p:nvGrpSpPr>
      <p:grpSpPr>
        <a:xfrm>
          <a:off x="0" y="0"/>
          <a:ext cx="0" cy="0"/>
          <a:chOff x="0" y="0"/>
          <a:chExt cx="0" cy="0"/>
        </a:xfrm>
      </p:grpSpPr>
      <p:sp>
        <p:nvSpPr>
          <p:cNvPr id="131" name="Google Shape;131;p12"/>
          <p:cNvSpPr/>
          <p:nvPr/>
        </p:nvSpPr>
        <p:spPr>
          <a:xfrm>
            <a:off x="0" y="0"/>
            <a:ext cx="9144000" cy="3031236"/>
          </a:xfrm>
          <a:prstGeom prst="rect">
            <a:avLst/>
          </a:prstGeom>
          <a:solidFill>
            <a:srgbClr val="F5333F"/>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013"/>
              <a:buFont typeface="Calibri"/>
              <a:buNone/>
            </a:pPr>
            <a:r>
              <a:t/>
            </a:r>
            <a:endParaRPr sz="1013">
              <a:solidFill>
                <a:schemeClr val="lt1"/>
              </a:solidFill>
              <a:latin typeface="Calibri"/>
              <a:ea typeface="Calibri"/>
              <a:cs typeface="Calibri"/>
              <a:sym typeface="Calibri"/>
            </a:endParaRPr>
          </a:p>
        </p:txBody>
      </p:sp>
      <p:sp>
        <p:nvSpPr>
          <p:cNvPr id="132" name="Google Shape;132;p12"/>
          <p:cNvSpPr/>
          <p:nvPr/>
        </p:nvSpPr>
        <p:spPr>
          <a:xfrm>
            <a:off x="629841" y="2556933"/>
            <a:ext cx="7891859" cy="826623"/>
          </a:xfrm>
          <a:prstGeom prst="rect">
            <a:avLst/>
          </a:prstGeom>
          <a:solidFill>
            <a:schemeClr val="lt1"/>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013"/>
              <a:buFont typeface="Calibri"/>
              <a:buNone/>
            </a:pPr>
            <a:r>
              <a:t/>
            </a:r>
            <a:endParaRPr sz="1013">
              <a:solidFill>
                <a:schemeClr val="lt1"/>
              </a:solidFill>
              <a:latin typeface="Calibri"/>
              <a:ea typeface="Calibri"/>
              <a:cs typeface="Calibri"/>
              <a:sym typeface="Calibri"/>
            </a:endParaRPr>
          </a:p>
        </p:txBody>
      </p:sp>
      <p:grpSp>
        <p:nvGrpSpPr>
          <p:cNvPr id="133" name="Google Shape;133;p12"/>
          <p:cNvGrpSpPr/>
          <p:nvPr/>
        </p:nvGrpSpPr>
        <p:grpSpPr>
          <a:xfrm>
            <a:off x="994787" y="3020755"/>
            <a:ext cx="775019" cy="174751"/>
            <a:chOff x="1326382" y="4041646"/>
            <a:chExt cx="2597497" cy="653143"/>
          </a:xfrm>
        </p:grpSpPr>
        <p:sp>
          <p:nvSpPr>
            <p:cNvPr id="134" name="Google Shape;134;p12"/>
            <p:cNvSpPr/>
            <p:nvPr/>
          </p:nvSpPr>
          <p:spPr>
            <a:xfrm>
              <a:off x="1326382" y="4041646"/>
              <a:ext cx="653143" cy="653143"/>
            </a:xfrm>
            <a:prstGeom prst="star5">
              <a:avLst>
                <a:gd fmla="val 19098" name="adj"/>
                <a:gd fmla="val 105146" name="hf"/>
                <a:gd fmla="val 110557" name="vf"/>
              </a:avLst>
            </a:prstGeom>
            <a:solidFill>
              <a:srgbClr val="F5333F"/>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013"/>
                <a:buFont typeface="Calibri"/>
                <a:buNone/>
              </a:pPr>
              <a:r>
                <a:t/>
              </a:r>
              <a:endParaRPr sz="1013">
                <a:solidFill>
                  <a:schemeClr val="lt1"/>
                </a:solidFill>
                <a:latin typeface="Calibri"/>
                <a:ea typeface="Calibri"/>
                <a:cs typeface="Calibri"/>
                <a:sym typeface="Calibri"/>
              </a:endParaRPr>
            </a:p>
          </p:txBody>
        </p:sp>
        <p:sp>
          <p:nvSpPr>
            <p:cNvPr id="135" name="Google Shape;135;p12"/>
            <p:cNvSpPr/>
            <p:nvPr/>
          </p:nvSpPr>
          <p:spPr>
            <a:xfrm>
              <a:off x="1974500" y="4041646"/>
              <a:ext cx="653143" cy="653143"/>
            </a:xfrm>
            <a:prstGeom prst="star5">
              <a:avLst>
                <a:gd fmla="val 19098" name="adj"/>
                <a:gd fmla="val 105146" name="hf"/>
                <a:gd fmla="val 110557" name="vf"/>
              </a:avLst>
            </a:prstGeom>
            <a:solidFill>
              <a:srgbClr val="F5333F"/>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013"/>
                <a:buFont typeface="Calibri"/>
                <a:buNone/>
              </a:pPr>
              <a:r>
                <a:t/>
              </a:r>
              <a:endParaRPr sz="1013">
                <a:solidFill>
                  <a:schemeClr val="lt1"/>
                </a:solidFill>
                <a:latin typeface="Calibri"/>
                <a:ea typeface="Calibri"/>
                <a:cs typeface="Calibri"/>
                <a:sym typeface="Calibri"/>
              </a:endParaRPr>
            </a:p>
          </p:txBody>
        </p:sp>
        <p:sp>
          <p:nvSpPr>
            <p:cNvPr id="136" name="Google Shape;136;p12"/>
            <p:cNvSpPr/>
            <p:nvPr/>
          </p:nvSpPr>
          <p:spPr>
            <a:xfrm>
              <a:off x="2622617" y="4041646"/>
              <a:ext cx="653143" cy="653143"/>
            </a:xfrm>
            <a:prstGeom prst="star5">
              <a:avLst>
                <a:gd fmla="val 19098" name="adj"/>
                <a:gd fmla="val 105146" name="hf"/>
                <a:gd fmla="val 110557" name="vf"/>
              </a:avLst>
            </a:prstGeom>
            <a:solidFill>
              <a:srgbClr val="F5333F"/>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013"/>
                <a:buFont typeface="Calibri"/>
                <a:buNone/>
              </a:pPr>
              <a:r>
                <a:t/>
              </a:r>
              <a:endParaRPr sz="1013">
                <a:solidFill>
                  <a:schemeClr val="lt1"/>
                </a:solidFill>
                <a:latin typeface="Calibri"/>
                <a:ea typeface="Calibri"/>
                <a:cs typeface="Calibri"/>
                <a:sym typeface="Calibri"/>
              </a:endParaRPr>
            </a:p>
          </p:txBody>
        </p:sp>
        <p:sp>
          <p:nvSpPr>
            <p:cNvPr id="137" name="Google Shape;137;p12"/>
            <p:cNvSpPr/>
            <p:nvPr/>
          </p:nvSpPr>
          <p:spPr>
            <a:xfrm>
              <a:off x="3270737" y="4041646"/>
              <a:ext cx="653142" cy="653143"/>
            </a:xfrm>
            <a:prstGeom prst="star5">
              <a:avLst>
                <a:gd fmla="val 19098" name="adj"/>
                <a:gd fmla="val 105146" name="hf"/>
                <a:gd fmla="val 110557" name="vf"/>
              </a:avLst>
            </a:prstGeom>
            <a:solidFill>
              <a:srgbClr val="F5333F"/>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013"/>
                <a:buFont typeface="Calibri"/>
                <a:buNone/>
              </a:pPr>
              <a:r>
                <a:t/>
              </a:r>
              <a:endParaRPr sz="1013">
                <a:solidFill>
                  <a:schemeClr val="lt1"/>
                </a:solidFill>
                <a:latin typeface="Calibri"/>
                <a:ea typeface="Calibri"/>
                <a:cs typeface="Calibri"/>
                <a:sym typeface="Calibri"/>
              </a:endParaRPr>
            </a:p>
          </p:txBody>
        </p:sp>
        <p:sp>
          <p:nvSpPr>
            <p:cNvPr id="138" name="Google Shape;138;p12"/>
            <p:cNvSpPr/>
            <p:nvPr/>
          </p:nvSpPr>
          <p:spPr>
            <a:xfrm>
              <a:off x="3597306" y="4041650"/>
              <a:ext cx="326569" cy="653139"/>
            </a:xfrm>
            <a:custGeom>
              <a:rect b="b" l="l" r="r" t="t"/>
              <a:pathLst>
                <a:path extrusionOk="0" h="653141" w="326570">
                  <a:moveTo>
                    <a:pt x="0" y="0"/>
                  </a:moveTo>
                  <a:lnTo>
                    <a:pt x="77091" y="249480"/>
                  </a:lnTo>
                  <a:lnTo>
                    <a:pt x="326570" y="249478"/>
                  </a:lnTo>
                  <a:lnTo>
                    <a:pt x="124736" y="403663"/>
                  </a:lnTo>
                  <a:lnTo>
                    <a:pt x="201831" y="653141"/>
                  </a:lnTo>
                  <a:lnTo>
                    <a:pt x="0" y="498953"/>
                  </a:lnTo>
                  <a:close/>
                </a:path>
              </a:pathLst>
            </a:custGeom>
            <a:solidFill>
              <a:srgbClr val="CCCCCC"/>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013"/>
                <a:buFont typeface="Calibri"/>
                <a:buNone/>
              </a:pPr>
              <a:r>
                <a:t/>
              </a:r>
              <a:endParaRPr sz="1013">
                <a:solidFill>
                  <a:schemeClr val="lt1"/>
                </a:solidFill>
                <a:latin typeface="Calibri"/>
                <a:ea typeface="Calibri"/>
                <a:cs typeface="Calibri"/>
                <a:sym typeface="Calibri"/>
              </a:endParaRPr>
            </a:p>
          </p:txBody>
        </p:sp>
      </p:grpSp>
      <p:sp>
        <p:nvSpPr>
          <p:cNvPr id="139" name="Google Shape;139;p12"/>
          <p:cNvSpPr txBox="1"/>
          <p:nvPr>
            <p:ph idx="1" type="body"/>
          </p:nvPr>
        </p:nvSpPr>
        <p:spPr>
          <a:xfrm>
            <a:off x="1029406" y="2721203"/>
            <a:ext cx="846528" cy="249042"/>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chemeClr val="dk1"/>
              </a:buClr>
              <a:buSzPts val="1350"/>
              <a:buFont typeface="Arial"/>
              <a:buNone/>
              <a:defRPr b="0" i="0" sz="135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140" name="Google Shape;140;p12"/>
          <p:cNvSpPr txBox="1"/>
          <p:nvPr>
            <p:ph idx="2" type="body"/>
          </p:nvPr>
        </p:nvSpPr>
        <p:spPr>
          <a:xfrm>
            <a:off x="1921844" y="3016014"/>
            <a:ext cx="946585" cy="184232"/>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chemeClr val="dk1"/>
              </a:buClr>
              <a:buSzPts val="800"/>
              <a:buFont typeface="Arial"/>
              <a:buNone/>
              <a:defRPr b="0" i="0" sz="8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141" name="Google Shape;141;p12"/>
          <p:cNvSpPr txBox="1"/>
          <p:nvPr>
            <p:ph idx="3" type="body"/>
          </p:nvPr>
        </p:nvSpPr>
        <p:spPr>
          <a:xfrm>
            <a:off x="2868429" y="3714682"/>
            <a:ext cx="2471738" cy="131215"/>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chemeClr val="dk1"/>
              </a:buClr>
              <a:buSzPts val="900"/>
              <a:buFont typeface="Arial"/>
              <a:buNone/>
              <a:defRPr b="0" i="0" sz="9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142" name="Google Shape;142;p12"/>
          <p:cNvSpPr txBox="1"/>
          <p:nvPr>
            <p:ph idx="10" type="dt"/>
          </p:nvPr>
        </p:nvSpPr>
        <p:spPr>
          <a:xfrm>
            <a:off x="636742" y="4767263"/>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rgbClr val="888888"/>
              </a:buClr>
              <a:buSzPts val="1400"/>
              <a:buFont typeface="Proxima Nova"/>
              <a:buNone/>
              <a:defRPr/>
            </a:lvl1pPr>
            <a:lvl2pPr lvl="1" algn="l">
              <a:spcBef>
                <a:spcPts val="0"/>
              </a:spcBef>
              <a:spcAft>
                <a:spcPts val="0"/>
              </a:spcAft>
              <a:buClr>
                <a:schemeClr val="dk1"/>
              </a:buClr>
              <a:buSzPts val="1400"/>
              <a:buFont typeface="Calibri"/>
              <a:buNone/>
              <a:defRPr/>
            </a:lvl2pPr>
            <a:lvl3pPr lvl="2" algn="l">
              <a:spcBef>
                <a:spcPts val="0"/>
              </a:spcBef>
              <a:spcAft>
                <a:spcPts val="0"/>
              </a:spcAft>
              <a:buClr>
                <a:schemeClr val="dk1"/>
              </a:buClr>
              <a:buSzPts val="1400"/>
              <a:buFont typeface="Calibri"/>
              <a:buNone/>
              <a:defRPr/>
            </a:lvl3pPr>
            <a:lvl4pPr lvl="3" algn="l">
              <a:spcBef>
                <a:spcPts val="0"/>
              </a:spcBef>
              <a:spcAft>
                <a:spcPts val="0"/>
              </a:spcAft>
              <a:buClr>
                <a:schemeClr val="dk1"/>
              </a:buClr>
              <a:buSzPts val="1400"/>
              <a:buFont typeface="Calibri"/>
              <a:buNone/>
              <a:defRPr/>
            </a:lvl4pPr>
            <a:lvl5pPr lvl="4" algn="l">
              <a:spcBef>
                <a:spcPts val="0"/>
              </a:spcBef>
              <a:spcAft>
                <a:spcPts val="0"/>
              </a:spcAft>
              <a:buClr>
                <a:schemeClr val="dk1"/>
              </a:buClr>
              <a:buSzPts val="1400"/>
              <a:buFont typeface="Calibri"/>
              <a:buNone/>
              <a:defRPr/>
            </a:lvl5pPr>
            <a:lvl6pPr lvl="5" algn="l">
              <a:spcBef>
                <a:spcPts val="0"/>
              </a:spcBef>
              <a:spcAft>
                <a:spcPts val="0"/>
              </a:spcAft>
              <a:buClr>
                <a:schemeClr val="dk1"/>
              </a:buClr>
              <a:buSzPts val="1400"/>
              <a:buFont typeface="Calibri"/>
              <a:buNone/>
              <a:defRPr/>
            </a:lvl6pPr>
            <a:lvl7pPr lvl="6" algn="l">
              <a:spcBef>
                <a:spcPts val="0"/>
              </a:spcBef>
              <a:spcAft>
                <a:spcPts val="0"/>
              </a:spcAft>
              <a:buClr>
                <a:schemeClr val="dk1"/>
              </a:buClr>
              <a:buSzPts val="1400"/>
              <a:buFont typeface="Calibri"/>
              <a:buNone/>
              <a:defRPr/>
            </a:lvl7pPr>
            <a:lvl8pPr lvl="7" algn="l">
              <a:spcBef>
                <a:spcPts val="0"/>
              </a:spcBef>
              <a:spcAft>
                <a:spcPts val="0"/>
              </a:spcAft>
              <a:buClr>
                <a:schemeClr val="dk1"/>
              </a:buClr>
              <a:buSzPts val="1400"/>
              <a:buFont typeface="Calibri"/>
              <a:buNone/>
              <a:defRPr/>
            </a:lvl8pPr>
            <a:lvl9pPr lvl="8" algn="l">
              <a:spcBef>
                <a:spcPts val="0"/>
              </a:spcBef>
              <a:spcAft>
                <a:spcPts val="0"/>
              </a:spcAft>
              <a:buClr>
                <a:schemeClr val="dk1"/>
              </a:buClr>
              <a:buSzPts val="1400"/>
              <a:buFont typeface="Calibri"/>
              <a:buNone/>
              <a:defRPr/>
            </a:lvl9pPr>
          </a:lstStyle>
          <a:p/>
        </p:txBody>
      </p:sp>
      <p:sp>
        <p:nvSpPr>
          <p:cNvPr id="143" name="Google Shape;143;p12"/>
          <p:cNvSpPr txBox="1"/>
          <p:nvPr>
            <p:ph idx="12" type="sldNum"/>
          </p:nvPr>
        </p:nvSpPr>
        <p:spPr>
          <a:xfrm>
            <a:off x="6466042" y="4767263"/>
            <a:ext cx="2057400" cy="273844"/>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1pPr>
            <a:lvl2pPr indent="0" lvl="1" marL="0" marR="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2pPr>
            <a:lvl3pPr indent="0" lvl="2" marL="0" marR="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3pPr>
            <a:lvl4pPr indent="0" lvl="3" marL="0" marR="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4pPr>
            <a:lvl5pPr indent="0" lvl="4" marL="0" marR="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5pPr>
            <a:lvl6pPr indent="0" lvl="5" marL="0" marR="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6pPr>
            <a:lvl7pPr indent="0" lvl="6" marL="0" marR="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7pPr>
            <a:lvl8pPr indent="0" lvl="7" marL="0" marR="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8pPr>
            <a:lvl9pPr indent="0" lvl="8" marL="0" marR="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IN"/>
              <a:t>‹#›</a:t>
            </a:fld>
            <a:endParaRPr/>
          </a:p>
        </p:txBody>
      </p:sp>
      <p:pic>
        <p:nvPicPr>
          <p:cNvPr id="144" name="Google Shape;144;p12"/>
          <p:cNvPicPr preferRelativeResize="0"/>
          <p:nvPr/>
        </p:nvPicPr>
        <p:blipFill rotWithShape="1">
          <a:blip r:embed="rId2">
            <a:alphaModFix/>
          </a:blip>
          <a:srcRect b="0" l="0" r="0" t="0"/>
          <a:stretch/>
        </p:blipFill>
        <p:spPr>
          <a:xfrm>
            <a:off x="7611920" y="303610"/>
            <a:ext cx="909780" cy="242888"/>
          </a:xfrm>
          <a:prstGeom prst="rect">
            <a:avLst/>
          </a:prstGeom>
          <a:noFill/>
          <a:ln>
            <a:noFill/>
          </a:ln>
        </p:spPr>
      </p:pic>
      <p:sp>
        <p:nvSpPr>
          <p:cNvPr id="145" name="Google Shape;145;p12"/>
          <p:cNvSpPr/>
          <p:nvPr/>
        </p:nvSpPr>
        <p:spPr>
          <a:xfrm>
            <a:off x="0" y="0"/>
            <a:ext cx="9144000" cy="3031236"/>
          </a:xfrm>
          <a:prstGeom prst="rect">
            <a:avLst/>
          </a:prstGeom>
          <a:solidFill>
            <a:srgbClr val="F5333F"/>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013"/>
              <a:buFont typeface="Calibri"/>
              <a:buNone/>
            </a:pPr>
            <a:r>
              <a:t/>
            </a:r>
            <a:endParaRPr sz="1013">
              <a:solidFill>
                <a:schemeClr val="lt1"/>
              </a:solidFill>
              <a:latin typeface="Calibri"/>
              <a:ea typeface="Calibri"/>
              <a:cs typeface="Calibri"/>
              <a:sym typeface="Calibri"/>
            </a:endParaRPr>
          </a:p>
        </p:txBody>
      </p:sp>
      <p:sp>
        <p:nvSpPr>
          <p:cNvPr id="146" name="Google Shape;146;p12"/>
          <p:cNvSpPr/>
          <p:nvPr/>
        </p:nvSpPr>
        <p:spPr>
          <a:xfrm>
            <a:off x="629841" y="2535239"/>
            <a:ext cx="7939088" cy="848318"/>
          </a:xfrm>
          <a:prstGeom prst="rect">
            <a:avLst/>
          </a:prstGeom>
          <a:solidFill>
            <a:schemeClr val="lt1"/>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013"/>
              <a:buFont typeface="Calibri"/>
              <a:buNone/>
            </a:pPr>
            <a:r>
              <a:t/>
            </a:r>
            <a:endParaRPr sz="1013">
              <a:solidFill>
                <a:schemeClr val="lt1"/>
              </a:solidFill>
              <a:latin typeface="Calibri"/>
              <a:ea typeface="Calibri"/>
              <a:cs typeface="Calibri"/>
              <a:sym typeface="Calibri"/>
            </a:endParaRPr>
          </a:p>
        </p:txBody>
      </p:sp>
      <p:grpSp>
        <p:nvGrpSpPr>
          <p:cNvPr id="147" name="Google Shape;147;p12"/>
          <p:cNvGrpSpPr/>
          <p:nvPr/>
        </p:nvGrpSpPr>
        <p:grpSpPr>
          <a:xfrm>
            <a:off x="923664" y="3020755"/>
            <a:ext cx="775019" cy="174751"/>
            <a:chOff x="1326382" y="4041646"/>
            <a:chExt cx="2597497" cy="653143"/>
          </a:xfrm>
        </p:grpSpPr>
        <p:sp>
          <p:nvSpPr>
            <p:cNvPr id="148" name="Google Shape;148;p12"/>
            <p:cNvSpPr/>
            <p:nvPr/>
          </p:nvSpPr>
          <p:spPr>
            <a:xfrm>
              <a:off x="1326382" y="4041646"/>
              <a:ext cx="653143" cy="653143"/>
            </a:xfrm>
            <a:prstGeom prst="star5">
              <a:avLst>
                <a:gd fmla="val 19098" name="adj"/>
                <a:gd fmla="val 105146" name="hf"/>
                <a:gd fmla="val 110557" name="vf"/>
              </a:avLst>
            </a:prstGeom>
            <a:solidFill>
              <a:srgbClr val="F5333F"/>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013"/>
                <a:buFont typeface="Calibri"/>
                <a:buNone/>
              </a:pPr>
              <a:r>
                <a:t/>
              </a:r>
              <a:endParaRPr sz="1013">
                <a:solidFill>
                  <a:schemeClr val="lt1"/>
                </a:solidFill>
                <a:latin typeface="Calibri"/>
                <a:ea typeface="Calibri"/>
                <a:cs typeface="Calibri"/>
                <a:sym typeface="Calibri"/>
              </a:endParaRPr>
            </a:p>
          </p:txBody>
        </p:sp>
        <p:sp>
          <p:nvSpPr>
            <p:cNvPr id="149" name="Google Shape;149;p12"/>
            <p:cNvSpPr/>
            <p:nvPr/>
          </p:nvSpPr>
          <p:spPr>
            <a:xfrm>
              <a:off x="1974500" y="4041646"/>
              <a:ext cx="653143" cy="653143"/>
            </a:xfrm>
            <a:prstGeom prst="star5">
              <a:avLst>
                <a:gd fmla="val 19098" name="adj"/>
                <a:gd fmla="val 105146" name="hf"/>
                <a:gd fmla="val 110557" name="vf"/>
              </a:avLst>
            </a:prstGeom>
            <a:solidFill>
              <a:srgbClr val="F5333F"/>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013"/>
                <a:buFont typeface="Calibri"/>
                <a:buNone/>
              </a:pPr>
              <a:r>
                <a:t/>
              </a:r>
              <a:endParaRPr sz="1013">
                <a:solidFill>
                  <a:schemeClr val="lt1"/>
                </a:solidFill>
                <a:latin typeface="Calibri"/>
                <a:ea typeface="Calibri"/>
                <a:cs typeface="Calibri"/>
                <a:sym typeface="Calibri"/>
              </a:endParaRPr>
            </a:p>
          </p:txBody>
        </p:sp>
        <p:sp>
          <p:nvSpPr>
            <p:cNvPr id="150" name="Google Shape;150;p12"/>
            <p:cNvSpPr/>
            <p:nvPr/>
          </p:nvSpPr>
          <p:spPr>
            <a:xfrm>
              <a:off x="2622617" y="4041646"/>
              <a:ext cx="653143" cy="653143"/>
            </a:xfrm>
            <a:prstGeom prst="star5">
              <a:avLst>
                <a:gd fmla="val 19098" name="adj"/>
                <a:gd fmla="val 105146" name="hf"/>
                <a:gd fmla="val 110557" name="vf"/>
              </a:avLst>
            </a:prstGeom>
            <a:solidFill>
              <a:srgbClr val="F5333F"/>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013"/>
                <a:buFont typeface="Calibri"/>
                <a:buNone/>
              </a:pPr>
              <a:r>
                <a:t/>
              </a:r>
              <a:endParaRPr sz="1013">
                <a:solidFill>
                  <a:schemeClr val="lt1"/>
                </a:solidFill>
                <a:latin typeface="Calibri"/>
                <a:ea typeface="Calibri"/>
                <a:cs typeface="Calibri"/>
                <a:sym typeface="Calibri"/>
              </a:endParaRPr>
            </a:p>
          </p:txBody>
        </p:sp>
        <p:sp>
          <p:nvSpPr>
            <p:cNvPr id="151" name="Google Shape;151;p12"/>
            <p:cNvSpPr/>
            <p:nvPr/>
          </p:nvSpPr>
          <p:spPr>
            <a:xfrm>
              <a:off x="3270737" y="4041646"/>
              <a:ext cx="653142" cy="653143"/>
            </a:xfrm>
            <a:prstGeom prst="star5">
              <a:avLst>
                <a:gd fmla="val 19098" name="adj"/>
                <a:gd fmla="val 105146" name="hf"/>
                <a:gd fmla="val 110557" name="vf"/>
              </a:avLst>
            </a:prstGeom>
            <a:solidFill>
              <a:srgbClr val="F5333F"/>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013"/>
                <a:buFont typeface="Calibri"/>
                <a:buNone/>
              </a:pPr>
              <a:r>
                <a:t/>
              </a:r>
              <a:endParaRPr sz="1013">
                <a:solidFill>
                  <a:schemeClr val="lt1"/>
                </a:solidFill>
                <a:latin typeface="Calibri"/>
                <a:ea typeface="Calibri"/>
                <a:cs typeface="Calibri"/>
                <a:sym typeface="Calibri"/>
              </a:endParaRPr>
            </a:p>
          </p:txBody>
        </p:sp>
        <p:sp>
          <p:nvSpPr>
            <p:cNvPr id="152" name="Google Shape;152;p12"/>
            <p:cNvSpPr/>
            <p:nvPr/>
          </p:nvSpPr>
          <p:spPr>
            <a:xfrm>
              <a:off x="3597306" y="4041650"/>
              <a:ext cx="326569" cy="653139"/>
            </a:xfrm>
            <a:custGeom>
              <a:rect b="b" l="l" r="r" t="t"/>
              <a:pathLst>
                <a:path extrusionOk="0" h="653141" w="326570">
                  <a:moveTo>
                    <a:pt x="0" y="0"/>
                  </a:moveTo>
                  <a:lnTo>
                    <a:pt x="77091" y="249480"/>
                  </a:lnTo>
                  <a:lnTo>
                    <a:pt x="326570" y="249478"/>
                  </a:lnTo>
                  <a:lnTo>
                    <a:pt x="124736" y="403663"/>
                  </a:lnTo>
                  <a:lnTo>
                    <a:pt x="201831" y="653141"/>
                  </a:lnTo>
                  <a:lnTo>
                    <a:pt x="0" y="498953"/>
                  </a:lnTo>
                  <a:close/>
                </a:path>
              </a:pathLst>
            </a:custGeom>
            <a:solidFill>
              <a:srgbClr val="CCCCCC"/>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013"/>
                <a:buFont typeface="Calibri"/>
                <a:buNone/>
              </a:pPr>
              <a:r>
                <a:t/>
              </a:r>
              <a:endParaRPr sz="1013">
                <a:solidFill>
                  <a:schemeClr val="lt1"/>
                </a:solidFill>
                <a:latin typeface="Calibri"/>
                <a:ea typeface="Calibri"/>
                <a:cs typeface="Calibri"/>
                <a:sym typeface="Calibri"/>
              </a:endParaRPr>
            </a:p>
          </p:txBody>
        </p:sp>
      </p:grpSp>
      <p:sp>
        <p:nvSpPr>
          <p:cNvPr id="153" name="Google Shape;153;p12"/>
          <p:cNvSpPr txBox="1"/>
          <p:nvPr>
            <p:ph idx="4" type="body"/>
          </p:nvPr>
        </p:nvSpPr>
        <p:spPr>
          <a:xfrm>
            <a:off x="958283" y="2721203"/>
            <a:ext cx="846528" cy="249042"/>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chemeClr val="dk1"/>
              </a:buClr>
              <a:buSzPts val="1350"/>
              <a:buFont typeface="Arial"/>
              <a:buNone/>
              <a:defRPr b="0" i="0" sz="135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154" name="Google Shape;154;p12"/>
          <p:cNvSpPr txBox="1"/>
          <p:nvPr>
            <p:ph idx="5" type="body"/>
          </p:nvPr>
        </p:nvSpPr>
        <p:spPr>
          <a:xfrm>
            <a:off x="1850721" y="3016014"/>
            <a:ext cx="946585" cy="184232"/>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chemeClr val="dk1"/>
              </a:buClr>
              <a:buSzPts val="800"/>
              <a:buFont typeface="Arial"/>
              <a:buNone/>
              <a:defRPr b="0" i="0" sz="8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155" name="Google Shape;155;p12"/>
          <p:cNvSpPr txBox="1"/>
          <p:nvPr>
            <p:ph type="title"/>
          </p:nvPr>
        </p:nvSpPr>
        <p:spPr>
          <a:xfrm>
            <a:off x="630238" y="600075"/>
            <a:ext cx="6246812" cy="443979"/>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3600"/>
              <a:buFont typeface="Arial"/>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id="156" name="Google Shape;156;p12"/>
          <p:cNvPicPr preferRelativeResize="0"/>
          <p:nvPr/>
        </p:nvPicPr>
        <p:blipFill rotWithShape="1">
          <a:blip r:embed="rId3">
            <a:alphaModFix/>
          </a:blip>
          <a:srcRect b="0" l="0" r="0" t="0"/>
          <a:stretch/>
        </p:blipFill>
        <p:spPr>
          <a:xfrm>
            <a:off x="7929288" y="210064"/>
            <a:ext cx="813630" cy="217218"/>
          </a:xfrm>
          <a:prstGeom prst="rect">
            <a:avLst/>
          </a:prstGeom>
          <a:noFill/>
          <a:ln>
            <a:noFill/>
          </a:ln>
        </p:spPr>
      </p:pic>
    </p:spTree>
  </p:cSld>
  <p:clrMapOvr>
    <a:masterClrMapping/>
  </p:clrMapOvr>
  <p:extLst>
    <p:ext uri="{DCECCB84-F9BA-43D5-87BE-67443E8EF086}">
      <p15:sldGuideLst>
        <p15:guide id="1" orient="horz" pos="378">
          <p15:clr>
            <a:srgbClr val="FBAE40"/>
          </p15:clr>
        </p15:guide>
        <p15:guide id="2" orient="horz" pos="2210">
          <p15:clr>
            <a:srgbClr val="FBAE40"/>
          </p15:clr>
        </p15:guide>
        <p15:guide id="3" orient="horz" pos="2130">
          <p15:clr>
            <a:srgbClr val="FBAE40"/>
          </p15:clr>
        </p15:guide>
        <p15:guide id="4" orient="horz" pos="1597">
          <p15:clr>
            <a:srgbClr val="FBAE40"/>
          </p15:clr>
        </p15:guide>
        <p15:guide id="5" orient="horz" pos="2641">
          <p15:clr>
            <a:srgbClr val="FBAE40"/>
          </p15:clr>
        </p15:guide>
        <p15:guide id="6" pos="1134">
          <p15:clr>
            <a:srgbClr val="FBAE40"/>
          </p15:clr>
        </p15:guide>
        <p15:guide id="7" pos="433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Imeline Infographic" showMasterSp="0">
  <p:cSld name="1_Title and TImeline Infographic">
    <p:spTree>
      <p:nvGrpSpPr>
        <p:cNvPr id="157" name="Shape 157"/>
        <p:cNvGrpSpPr/>
        <p:nvPr/>
      </p:nvGrpSpPr>
      <p:grpSpPr>
        <a:xfrm>
          <a:off x="0" y="0"/>
          <a:ext cx="0" cy="0"/>
          <a:chOff x="0" y="0"/>
          <a:chExt cx="0" cy="0"/>
        </a:xfrm>
      </p:grpSpPr>
      <p:sp>
        <p:nvSpPr>
          <p:cNvPr id="158" name="Google Shape;158;p13"/>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rgbClr val="888888"/>
              </a:buClr>
              <a:buSzPts val="1400"/>
              <a:buFont typeface="Proxima Nova"/>
              <a:buNone/>
              <a:defRPr/>
            </a:lvl1pPr>
            <a:lvl2pPr lvl="1" algn="l">
              <a:spcBef>
                <a:spcPts val="0"/>
              </a:spcBef>
              <a:spcAft>
                <a:spcPts val="0"/>
              </a:spcAft>
              <a:buClr>
                <a:schemeClr val="dk1"/>
              </a:buClr>
              <a:buSzPts val="1400"/>
              <a:buFont typeface="Calibri"/>
              <a:buNone/>
              <a:defRPr/>
            </a:lvl2pPr>
            <a:lvl3pPr lvl="2" algn="l">
              <a:spcBef>
                <a:spcPts val="0"/>
              </a:spcBef>
              <a:spcAft>
                <a:spcPts val="0"/>
              </a:spcAft>
              <a:buClr>
                <a:schemeClr val="dk1"/>
              </a:buClr>
              <a:buSzPts val="1400"/>
              <a:buFont typeface="Calibri"/>
              <a:buNone/>
              <a:defRPr/>
            </a:lvl3pPr>
            <a:lvl4pPr lvl="3" algn="l">
              <a:spcBef>
                <a:spcPts val="0"/>
              </a:spcBef>
              <a:spcAft>
                <a:spcPts val="0"/>
              </a:spcAft>
              <a:buClr>
                <a:schemeClr val="dk1"/>
              </a:buClr>
              <a:buSzPts val="1400"/>
              <a:buFont typeface="Calibri"/>
              <a:buNone/>
              <a:defRPr/>
            </a:lvl4pPr>
            <a:lvl5pPr lvl="4" algn="l">
              <a:spcBef>
                <a:spcPts val="0"/>
              </a:spcBef>
              <a:spcAft>
                <a:spcPts val="0"/>
              </a:spcAft>
              <a:buClr>
                <a:schemeClr val="dk1"/>
              </a:buClr>
              <a:buSzPts val="1400"/>
              <a:buFont typeface="Calibri"/>
              <a:buNone/>
              <a:defRPr/>
            </a:lvl5pPr>
            <a:lvl6pPr lvl="5" algn="l">
              <a:spcBef>
                <a:spcPts val="0"/>
              </a:spcBef>
              <a:spcAft>
                <a:spcPts val="0"/>
              </a:spcAft>
              <a:buClr>
                <a:schemeClr val="dk1"/>
              </a:buClr>
              <a:buSzPts val="1400"/>
              <a:buFont typeface="Calibri"/>
              <a:buNone/>
              <a:defRPr/>
            </a:lvl6pPr>
            <a:lvl7pPr lvl="6" algn="l">
              <a:spcBef>
                <a:spcPts val="0"/>
              </a:spcBef>
              <a:spcAft>
                <a:spcPts val="0"/>
              </a:spcAft>
              <a:buClr>
                <a:schemeClr val="dk1"/>
              </a:buClr>
              <a:buSzPts val="1400"/>
              <a:buFont typeface="Calibri"/>
              <a:buNone/>
              <a:defRPr/>
            </a:lvl7pPr>
            <a:lvl8pPr lvl="7" algn="l">
              <a:spcBef>
                <a:spcPts val="0"/>
              </a:spcBef>
              <a:spcAft>
                <a:spcPts val="0"/>
              </a:spcAft>
              <a:buClr>
                <a:schemeClr val="dk1"/>
              </a:buClr>
              <a:buSzPts val="1400"/>
              <a:buFont typeface="Calibri"/>
              <a:buNone/>
              <a:defRPr/>
            </a:lvl8pPr>
            <a:lvl9pPr lvl="8" algn="l">
              <a:spcBef>
                <a:spcPts val="0"/>
              </a:spcBef>
              <a:spcAft>
                <a:spcPts val="0"/>
              </a:spcAft>
              <a:buClr>
                <a:schemeClr val="dk1"/>
              </a:buClr>
              <a:buSzPts val="1400"/>
              <a:buFont typeface="Calibri"/>
              <a:buNone/>
              <a:defRPr/>
            </a:lvl9pPr>
          </a:lstStyle>
          <a:p/>
        </p:txBody>
      </p:sp>
      <p:sp>
        <p:nvSpPr>
          <p:cNvPr id="159" name="Google Shape;159;p13"/>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1pPr>
            <a:lvl2pPr indent="0" lvl="1" marL="0" marR="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2pPr>
            <a:lvl3pPr indent="0" lvl="2" marL="0" marR="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3pPr>
            <a:lvl4pPr indent="0" lvl="3" marL="0" marR="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4pPr>
            <a:lvl5pPr indent="0" lvl="4" marL="0" marR="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5pPr>
            <a:lvl6pPr indent="0" lvl="5" marL="0" marR="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6pPr>
            <a:lvl7pPr indent="0" lvl="6" marL="0" marR="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7pPr>
            <a:lvl8pPr indent="0" lvl="7" marL="0" marR="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8pPr>
            <a:lvl9pPr indent="0" lvl="8" marL="0" marR="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IN"/>
              <a:t>‹#›</a:t>
            </a:fld>
            <a:endParaRPr/>
          </a:p>
        </p:txBody>
      </p:sp>
      <p:pic>
        <p:nvPicPr>
          <p:cNvPr id="160" name="Google Shape;160;p13"/>
          <p:cNvPicPr preferRelativeResize="0"/>
          <p:nvPr/>
        </p:nvPicPr>
        <p:blipFill rotWithShape="1">
          <a:blip r:embed="rId2">
            <a:alphaModFix/>
          </a:blip>
          <a:srcRect b="0" l="0" r="0" t="0"/>
          <a:stretch/>
        </p:blipFill>
        <p:spPr>
          <a:xfrm flipH="1" rot="10800000">
            <a:off x="632499" y="2973622"/>
            <a:ext cx="7691174" cy="667936"/>
          </a:xfrm>
          <a:prstGeom prst="rect">
            <a:avLst/>
          </a:prstGeom>
          <a:noFill/>
          <a:ln>
            <a:noFill/>
          </a:ln>
        </p:spPr>
      </p:pic>
      <p:sp>
        <p:nvSpPr>
          <p:cNvPr id="161" name="Google Shape;161;p13"/>
          <p:cNvSpPr txBox="1"/>
          <p:nvPr>
            <p:ph idx="1" type="body"/>
          </p:nvPr>
        </p:nvSpPr>
        <p:spPr>
          <a:xfrm>
            <a:off x="991750" y="1746401"/>
            <a:ext cx="740399" cy="249042"/>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90000"/>
              </a:lnSpc>
              <a:spcBef>
                <a:spcPts val="750"/>
              </a:spcBef>
              <a:spcAft>
                <a:spcPts val="0"/>
              </a:spcAft>
              <a:buClr>
                <a:srgbClr val="DDDDDD"/>
              </a:buClr>
              <a:buSzPts val="2000"/>
              <a:buFont typeface="Arial"/>
              <a:buNone/>
              <a:defRPr b="1" i="0" sz="2000" u="none" cap="none" strike="noStrike">
                <a:solidFill>
                  <a:srgbClr val="DDDDDD"/>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162" name="Google Shape;162;p13"/>
          <p:cNvSpPr txBox="1"/>
          <p:nvPr>
            <p:ph idx="2" type="body"/>
          </p:nvPr>
        </p:nvSpPr>
        <p:spPr>
          <a:xfrm>
            <a:off x="991750" y="2056441"/>
            <a:ext cx="1324840" cy="165886"/>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90000"/>
              </a:lnSpc>
              <a:spcBef>
                <a:spcPts val="750"/>
              </a:spcBef>
              <a:spcAft>
                <a:spcPts val="0"/>
              </a:spcAft>
              <a:buClr>
                <a:srgbClr val="DDDDDD"/>
              </a:buClr>
              <a:buSzPts val="1100"/>
              <a:buFont typeface="Arial"/>
              <a:buNone/>
              <a:defRPr b="1" i="0" sz="1100" u="none" cap="none" strike="noStrike">
                <a:solidFill>
                  <a:srgbClr val="DDDDDD"/>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163" name="Google Shape;163;p13"/>
          <p:cNvSpPr txBox="1"/>
          <p:nvPr>
            <p:ph idx="3" type="body"/>
          </p:nvPr>
        </p:nvSpPr>
        <p:spPr>
          <a:xfrm>
            <a:off x="991750" y="2281691"/>
            <a:ext cx="1149473" cy="165886"/>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90000"/>
              </a:lnSpc>
              <a:spcBef>
                <a:spcPts val="750"/>
              </a:spcBef>
              <a:spcAft>
                <a:spcPts val="0"/>
              </a:spcAft>
              <a:buClr>
                <a:schemeClr val="dk1"/>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164" name="Google Shape;164;p13"/>
          <p:cNvSpPr txBox="1"/>
          <p:nvPr>
            <p:ph idx="4" type="body"/>
          </p:nvPr>
        </p:nvSpPr>
        <p:spPr>
          <a:xfrm>
            <a:off x="2440487" y="1746401"/>
            <a:ext cx="740399" cy="249042"/>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90000"/>
              </a:lnSpc>
              <a:spcBef>
                <a:spcPts val="750"/>
              </a:spcBef>
              <a:spcAft>
                <a:spcPts val="0"/>
              </a:spcAft>
              <a:buClr>
                <a:srgbClr val="F6303E"/>
              </a:buClr>
              <a:buSzPts val="2000"/>
              <a:buFont typeface="Arial"/>
              <a:buNone/>
              <a:defRPr b="1" i="0" sz="2000" u="none" cap="none" strike="noStrike">
                <a:solidFill>
                  <a:srgbClr val="F6303E"/>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165" name="Google Shape;165;p13"/>
          <p:cNvSpPr txBox="1"/>
          <p:nvPr>
            <p:ph idx="5" type="body"/>
          </p:nvPr>
        </p:nvSpPr>
        <p:spPr>
          <a:xfrm>
            <a:off x="2440487" y="2056441"/>
            <a:ext cx="1324840" cy="165886"/>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90000"/>
              </a:lnSpc>
              <a:spcBef>
                <a:spcPts val="750"/>
              </a:spcBef>
              <a:spcAft>
                <a:spcPts val="0"/>
              </a:spcAft>
              <a:buClr>
                <a:srgbClr val="F6303E"/>
              </a:buClr>
              <a:buSzPts val="1100"/>
              <a:buFont typeface="Arial"/>
              <a:buNone/>
              <a:defRPr b="1" i="0" sz="1100" u="none" cap="none" strike="noStrike">
                <a:solidFill>
                  <a:srgbClr val="F6303E"/>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166" name="Google Shape;166;p13"/>
          <p:cNvSpPr txBox="1"/>
          <p:nvPr>
            <p:ph idx="6" type="body"/>
          </p:nvPr>
        </p:nvSpPr>
        <p:spPr>
          <a:xfrm>
            <a:off x="2440487" y="2281691"/>
            <a:ext cx="1149473" cy="165886"/>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90000"/>
              </a:lnSpc>
              <a:spcBef>
                <a:spcPts val="750"/>
              </a:spcBef>
              <a:spcAft>
                <a:spcPts val="0"/>
              </a:spcAft>
              <a:buClr>
                <a:schemeClr val="dk1"/>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167" name="Google Shape;167;p13"/>
          <p:cNvSpPr txBox="1"/>
          <p:nvPr>
            <p:ph idx="7" type="body"/>
          </p:nvPr>
        </p:nvSpPr>
        <p:spPr>
          <a:xfrm>
            <a:off x="3892297" y="1746401"/>
            <a:ext cx="740399" cy="249042"/>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90000"/>
              </a:lnSpc>
              <a:spcBef>
                <a:spcPts val="750"/>
              </a:spcBef>
              <a:spcAft>
                <a:spcPts val="0"/>
              </a:spcAft>
              <a:buClr>
                <a:schemeClr val="dk1"/>
              </a:buClr>
              <a:buSzPts val="2000"/>
              <a:buFont typeface="Arial"/>
              <a:buNone/>
              <a:defRPr b="1" i="0" sz="20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168" name="Google Shape;168;p13"/>
          <p:cNvSpPr txBox="1"/>
          <p:nvPr>
            <p:ph idx="8" type="body"/>
          </p:nvPr>
        </p:nvSpPr>
        <p:spPr>
          <a:xfrm>
            <a:off x="3892297" y="2056441"/>
            <a:ext cx="1324840" cy="165886"/>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90000"/>
              </a:lnSpc>
              <a:spcBef>
                <a:spcPts val="750"/>
              </a:spcBef>
              <a:spcAft>
                <a:spcPts val="0"/>
              </a:spcAft>
              <a:buClr>
                <a:schemeClr val="dk1"/>
              </a:buClr>
              <a:buSzPts val="1100"/>
              <a:buFont typeface="Arial"/>
              <a:buNone/>
              <a:defRPr b="1" i="0" sz="11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169" name="Google Shape;169;p13"/>
          <p:cNvSpPr txBox="1"/>
          <p:nvPr>
            <p:ph idx="9" type="body"/>
          </p:nvPr>
        </p:nvSpPr>
        <p:spPr>
          <a:xfrm>
            <a:off x="3892297" y="2281691"/>
            <a:ext cx="1149473" cy="165886"/>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90000"/>
              </a:lnSpc>
              <a:spcBef>
                <a:spcPts val="750"/>
              </a:spcBef>
              <a:spcAft>
                <a:spcPts val="0"/>
              </a:spcAft>
              <a:buClr>
                <a:schemeClr val="dk1"/>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170" name="Google Shape;170;p13"/>
          <p:cNvSpPr txBox="1"/>
          <p:nvPr>
            <p:ph idx="13" type="body"/>
          </p:nvPr>
        </p:nvSpPr>
        <p:spPr>
          <a:xfrm>
            <a:off x="5326899" y="1746401"/>
            <a:ext cx="740399" cy="249042"/>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90000"/>
              </a:lnSpc>
              <a:spcBef>
                <a:spcPts val="750"/>
              </a:spcBef>
              <a:spcAft>
                <a:spcPts val="0"/>
              </a:spcAft>
              <a:buClr>
                <a:srgbClr val="CCCCCC"/>
              </a:buClr>
              <a:buSzPts val="2000"/>
              <a:buFont typeface="Arial"/>
              <a:buNone/>
              <a:defRPr b="1" i="0" sz="2000" u="none" cap="none" strike="noStrike">
                <a:solidFill>
                  <a:srgbClr val="CCCCCC"/>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171" name="Google Shape;171;p13"/>
          <p:cNvSpPr txBox="1"/>
          <p:nvPr>
            <p:ph idx="14" type="body"/>
          </p:nvPr>
        </p:nvSpPr>
        <p:spPr>
          <a:xfrm>
            <a:off x="5326899" y="2056441"/>
            <a:ext cx="1324840" cy="165886"/>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90000"/>
              </a:lnSpc>
              <a:spcBef>
                <a:spcPts val="750"/>
              </a:spcBef>
              <a:spcAft>
                <a:spcPts val="0"/>
              </a:spcAft>
              <a:buClr>
                <a:srgbClr val="CCCCCC"/>
              </a:buClr>
              <a:buSzPts val="1100"/>
              <a:buFont typeface="Arial"/>
              <a:buNone/>
              <a:defRPr b="1" i="0" sz="1100" u="none" cap="none" strike="noStrike">
                <a:solidFill>
                  <a:srgbClr val="CCCCCC"/>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172" name="Google Shape;172;p13"/>
          <p:cNvSpPr txBox="1"/>
          <p:nvPr>
            <p:ph idx="15" type="body"/>
          </p:nvPr>
        </p:nvSpPr>
        <p:spPr>
          <a:xfrm>
            <a:off x="5326899" y="2281691"/>
            <a:ext cx="1149473" cy="165886"/>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90000"/>
              </a:lnSpc>
              <a:spcBef>
                <a:spcPts val="750"/>
              </a:spcBef>
              <a:spcAft>
                <a:spcPts val="0"/>
              </a:spcAft>
              <a:buClr>
                <a:schemeClr val="dk1"/>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173" name="Google Shape;173;p13"/>
          <p:cNvSpPr txBox="1"/>
          <p:nvPr>
            <p:ph idx="16" type="body"/>
          </p:nvPr>
        </p:nvSpPr>
        <p:spPr>
          <a:xfrm>
            <a:off x="6735161" y="1746401"/>
            <a:ext cx="740399" cy="249042"/>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90000"/>
              </a:lnSpc>
              <a:spcBef>
                <a:spcPts val="750"/>
              </a:spcBef>
              <a:spcAft>
                <a:spcPts val="0"/>
              </a:spcAft>
              <a:buClr>
                <a:srgbClr val="F6303E"/>
              </a:buClr>
              <a:buSzPts val="2000"/>
              <a:buFont typeface="Arial"/>
              <a:buNone/>
              <a:defRPr b="1" i="0" sz="2000" u="none" cap="none" strike="noStrike">
                <a:solidFill>
                  <a:srgbClr val="F6303E"/>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174" name="Google Shape;174;p13"/>
          <p:cNvSpPr txBox="1"/>
          <p:nvPr>
            <p:ph idx="17" type="body"/>
          </p:nvPr>
        </p:nvSpPr>
        <p:spPr>
          <a:xfrm>
            <a:off x="6735161" y="2056441"/>
            <a:ext cx="1324840" cy="165886"/>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90000"/>
              </a:lnSpc>
              <a:spcBef>
                <a:spcPts val="750"/>
              </a:spcBef>
              <a:spcAft>
                <a:spcPts val="0"/>
              </a:spcAft>
              <a:buClr>
                <a:srgbClr val="F6303E"/>
              </a:buClr>
              <a:buSzPts val="1100"/>
              <a:buFont typeface="Arial"/>
              <a:buNone/>
              <a:defRPr b="1" i="0" sz="1100" u="none" cap="none" strike="noStrike">
                <a:solidFill>
                  <a:srgbClr val="F6303E"/>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175" name="Google Shape;175;p13"/>
          <p:cNvSpPr txBox="1"/>
          <p:nvPr>
            <p:ph idx="18" type="body"/>
          </p:nvPr>
        </p:nvSpPr>
        <p:spPr>
          <a:xfrm>
            <a:off x="6735161" y="2281691"/>
            <a:ext cx="1149473" cy="165886"/>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90000"/>
              </a:lnSpc>
              <a:spcBef>
                <a:spcPts val="750"/>
              </a:spcBef>
              <a:spcAft>
                <a:spcPts val="0"/>
              </a:spcAft>
              <a:buClr>
                <a:schemeClr val="dk1"/>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176" name="Google Shape;176;p13"/>
          <p:cNvSpPr txBox="1"/>
          <p:nvPr>
            <p:ph idx="19" type="body"/>
          </p:nvPr>
        </p:nvSpPr>
        <p:spPr>
          <a:xfrm>
            <a:off x="904066" y="3531649"/>
            <a:ext cx="1324840" cy="349771"/>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90000"/>
              </a:lnSpc>
              <a:spcBef>
                <a:spcPts val="750"/>
              </a:spcBef>
              <a:spcAft>
                <a:spcPts val="0"/>
              </a:spcAft>
              <a:buClr>
                <a:srgbClr val="DDDDDD"/>
              </a:buClr>
              <a:buSzPts val="1600"/>
              <a:buFont typeface="Arial"/>
              <a:buNone/>
              <a:defRPr b="1" i="0" sz="1600" u="none" cap="none" strike="noStrike">
                <a:solidFill>
                  <a:srgbClr val="DDDDDD"/>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177" name="Google Shape;177;p13"/>
          <p:cNvSpPr txBox="1"/>
          <p:nvPr>
            <p:ph idx="20" type="body"/>
          </p:nvPr>
        </p:nvSpPr>
        <p:spPr>
          <a:xfrm>
            <a:off x="2352802" y="3531649"/>
            <a:ext cx="1352923" cy="349771"/>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90000"/>
              </a:lnSpc>
              <a:spcBef>
                <a:spcPts val="750"/>
              </a:spcBef>
              <a:spcAft>
                <a:spcPts val="0"/>
              </a:spcAft>
              <a:buClr>
                <a:srgbClr val="F6303E"/>
              </a:buClr>
              <a:buSzPts val="1600"/>
              <a:buFont typeface="Arial"/>
              <a:buNone/>
              <a:defRPr b="1" i="0" sz="1600" u="none" cap="none" strike="noStrike">
                <a:solidFill>
                  <a:srgbClr val="F6303E"/>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178" name="Google Shape;178;p13"/>
          <p:cNvSpPr txBox="1"/>
          <p:nvPr>
            <p:ph idx="21" type="body"/>
          </p:nvPr>
        </p:nvSpPr>
        <p:spPr>
          <a:xfrm>
            <a:off x="3829621" y="3531648"/>
            <a:ext cx="1352923" cy="349771"/>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90000"/>
              </a:lnSpc>
              <a:spcBef>
                <a:spcPts val="750"/>
              </a:spcBef>
              <a:spcAft>
                <a:spcPts val="0"/>
              </a:spcAft>
              <a:buClr>
                <a:schemeClr val="dk1"/>
              </a:buClr>
              <a:buSzPts val="1600"/>
              <a:buFont typeface="Arial"/>
              <a:buNone/>
              <a:defRPr b="1" i="0" sz="16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179" name="Google Shape;179;p13"/>
          <p:cNvSpPr txBox="1"/>
          <p:nvPr>
            <p:ph idx="22" type="body"/>
          </p:nvPr>
        </p:nvSpPr>
        <p:spPr>
          <a:xfrm>
            <a:off x="5306440" y="3531648"/>
            <a:ext cx="1324840" cy="349771"/>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90000"/>
              </a:lnSpc>
              <a:spcBef>
                <a:spcPts val="750"/>
              </a:spcBef>
              <a:spcAft>
                <a:spcPts val="0"/>
              </a:spcAft>
              <a:buClr>
                <a:srgbClr val="DDDDDD"/>
              </a:buClr>
              <a:buSzPts val="1600"/>
              <a:buFont typeface="Arial"/>
              <a:buNone/>
              <a:defRPr b="1" i="0" sz="1600" u="none" cap="none" strike="noStrike">
                <a:solidFill>
                  <a:srgbClr val="DDDDDD"/>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180" name="Google Shape;180;p13"/>
          <p:cNvSpPr txBox="1"/>
          <p:nvPr>
            <p:ph idx="23" type="body"/>
          </p:nvPr>
        </p:nvSpPr>
        <p:spPr>
          <a:xfrm>
            <a:off x="6755176" y="3531647"/>
            <a:ext cx="1352923" cy="349771"/>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90000"/>
              </a:lnSpc>
              <a:spcBef>
                <a:spcPts val="750"/>
              </a:spcBef>
              <a:spcAft>
                <a:spcPts val="0"/>
              </a:spcAft>
              <a:buClr>
                <a:srgbClr val="F6303E"/>
              </a:buClr>
              <a:buSzPts val="1600"/>
              <a:buFont typeface="Arial"/>
              <a:buNone/>
              <a:defRPr b="1" i="0" sz="1600" u="none" cap="none" strike="noStrike">
                <a:solidFill>
                  <a:srgbClr val="F6303E"/>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pic>
        <p:nvPicPr>
          <p:cNvPr id="181" name="Google Shape;181;p13"/>
          <p:cNvPicPr preferRelativeResize="0"/>
          <p:nvPr/>
        </p:nvPicPr>
        <p:blipFill rotWithShape="1">
          <a:blip r:embed="rId2">
            <a:alphaModFix/>
          </a:blip>
          <a:srcRect b="0" l="0" r="0" t="0"/>
          <a:stretch/>
        </p:blipFill>
        <p:spPr>
          <a:xfrm flipH="1" rot="10800000">
            <a:off x="632499" y="2973622"/>
            <a:ext cx="7691174" cy="667936"/>
          </a:xfrm>
          <a:prstGeom prst="rect">
            <a:avLst/>
          </a:prstGeom>
          <a:noFill/>
          <a:ln>
            <a:noFill/>
          </a:ln>
        </p:spPr>
      </p:pic>
      <p:sp>
        <p:nvSpPr>
          <p:cNvPr id="182" name="Google Shape;182;p13"/>
          <p:cNvSpPr/>
          <p:nvPr/>
        </p:nvSpPr>
        <p:spPr>
          <a:xfrm>
            <a:off x="0" y="0"/>
            <a:ext cx="9144000" cy="636862"/>
          </a:xfrm>
          <a:prstGeom prst="rect">
            <a:avLst/>
          </a:prstGeom>
          <a:solidFill>
            <a:srgbClr val="F5333F"/>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013"/>
              <a:buFont typeface="Calibri"/>
              <a:buNone/>
            </a:pPr>
            <a:r>
              <a:t/>
            </a:r>
            <a:endParaRPr sz="1013">
              <a:solidFill>
                <a:schemeClr val="lt1"/>
              </a:solidFill>
              <a:latin typeface="Calibri"/>
              <a:ea typeface="Calibri"/>
              <a:cs typeface="Calibri"/>
              <a:sym typeface="Calibri"/>
            </a:endParaRPr>
          </a:p>
        </p:txBody>
      </p:sp>
      <p:sp>
        <p:nvSpPr>
          <p:cNvPr id="183" name="Google Shape;183;p13"/>
          <p:cNvSpPr txBox="1"/>
          <p:nvPr>
            <p:ph type="title"/>
          </p:nvPr>
        </p:nvSpPr>
        <p:spPr>
          <a:xfrm>
            <a:off x="316679" y="121966"/>
            <a:ext cx="3735903" cy="382564"/>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2400"/>
              <a:buFont typeface="Proxima Nova"/>
              <a:buNone/>
              <a:defRPr b="0" i="0" sz="2400">
                <a:solidFill>
                  <a:schemeClr val="lt1"/>
                </a:solidFill>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id="184" name="Google Shape;184;p13"/>
          <p:cNvPicPr preferRelativeResize="0"/>
          <p:nvPr/>
        </p:nvPicPr>
        <p:blipFill rotWithShape="1">
          <a:blip r:embed="rId3">
            <a:alphaModFix/>
          </a:blip>
          <a:srcRect b="0" l="0" r="0" t="0"/>
          <a:stretch/>
        </p:blipFill>
        <p:spPr>
          <a:xfrm>
            <a:off x="7929288" y="210064"/>
            <a:ext cx="813630" cy="217218"/>
          </a:xfrm>
          <a:prstGeom prst="rect">
            <a:avLst/>
          </a:prstGeom>
          <a:noFill/>
          <a:ln>
            <a:noFill/>
          </a:ln>
        </p:spPr>
      </p:pic>
    </p:spTree>
  </p:cSld>
  <p:clrMapOvr>
    <a:masterClrMapping/>
  </p:clrMapOvr>
  <p:extLst>
    <p:ext uri="{DCECCB84-F9BA-43D5-87BE-67443E8EF086}">
      <p15:sldGuideLst>
        <p15:guide id="1" orient="horz" pos="395">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Doughnut Chart">
  <p:cSld name="1_Title and Doughnut Chart">
    <p:spTree>
      <p:nvGrpSpPr>
        <p:cNvPr id="185" name="Shape 185"/>
        <p:cNvGrpSpPr/>
        <p:nvPr/>
      </p:nvGrpSpPr>
      <p:grpSpPr>
        <a:xfrm>
          <a:off x="0" y="0"/>
          <a:ext cx="0" cy="0"/>
          <a:chOff x="0" y="0"/>
          <a:chExt cx="0" cy="0"/>
        </a:xfrm>
      </p:grpSpPr>
      <p:sp>
        <p:nvSpPr>
          <p:cNvPr id="186" name="Google Shape;186;p14"/>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rgbClr val="888888"/>
              </a:buClr>
              <a:buSzPts val="1400"/>
              <a:buFont typeface="Proxima Nova"/>
              <a:buNone/>
              <a:defRPr/>
            </a:lvl1pPr>
            <a:lvl2pPr lvl="1" algn="l">
              <a:spcBef>
                <a:spcPts val="0"/>
              </a:spcBef>
              <a:spcAft>
                <a:spcPts val="0"/>
              </a:spcAft>
              <a:buClr>
                <a:schemeClr val="dk1"/>
              </a:buClr>
              <a:buSzPts val="1400"/>
              <a:buFont typeface="Calibri"/>
              <a:buNone/>
              <a:defRPr/>
            </a:lvl2pPr>
            <a:lvl3pPr lvl="2" algn="l">
              <a:spcBef>
                <a:spcPts val="0"/>
              </a:spcBef>
              <a:spcAft>
                <a:spcPts val="0"/>
              </a:spcAft>
              <a:buClr>
                <a:schemeClr val="dk1"/>
              </a:buClr>
              <a:buSzPts val="1400"/>
              <a:buFont typeface="Calibri"/>
              <a:buNone/>
              <a:defRPr/>
            </a:lvl3pPr>
            <a:lvl4pPr lvl="3" algn="l">
              <a:spcBef>
                <a:spcPts val="0"/>
              </a:spcBef>
              <a:spcAft>
                <a:spcPts val="0"/>
              </a:spcAft>
              <a:buClr>
                <a:schemeClr val="dk1"/>
              </a:buClr>
              <a:buSzPts val="1400"/>
              <a:buFont typeface="Calibri"/>
              <a:buNone/>
              <a:defRPr/>
            </a:lvl4pPr>
            <a:lvl5pPr lvl="4" algn="l">
              <a:spcBef>
                <a:spcPts val="0"/>
              </a:spcBef>
              <a:spcAft>
                <a:spcPts val="0"/>
              </a:spcAft>
              <a:buClr>
                <a:schemeClr val="dk1"/>
              </a:buClr>
              <a:buSzPts val="1400"/>
              <a:buFont typeface="Calibri"/>
              <a:buNone/>
              <a:defRPr/>
            </a:lvl5pPr>
            <a:lvl6pPr lvl="5" algn="l">
              <a:spcBef>
                <a:spcPts val="0"/>
              </a:spcBef>
              <a:spcAft>
                <a:spcPts val="0"/>
              </a:spcAft>
              <a:buClr>
                <a:schemeClr val="dk1"/>
              </a:buClr>
              <a:buSzPts val="1400"/>
              <a:buFont typeface="Calibri"/>
              <a:buNone/>
              <a:defRPr/>
            </a:lvl6pPr>
            <a:lvl7pPr lvl="6" algn="l">
              <a:spcBef>
                <a:spcPts val="0"/>
              </a:spcBef>
              <a:spcAft>
                <a:spcPts val="0"/>
              </a:spcAft>
              <a:buClr>
                <a:schemeClr val="dk1"/>
              </a:buClr>
              <a:buSzPts val="1400"/>
              <a:buFont typeface="Calibri"/>
              <a:buNone/>
              <a:defRPr/>
            </a:lvl7pPr>
            <a:lvl8pPr lvl="7" algn="l">
              <a:spcBef>
                <a:spcPts val="0"/>
              </a:spcBef>
              <a:spcAft>
                <a:spcPts val="0"/>
              </a:spcAft>
              <a:buClr>
                <a:schemeClr val="dk1"/>
              </a:buClr>
              <a:buSzPts val="1400"/>
              <a:buFont typeface="Calibri"/>
              <a:buNone/>
              <a:defRPr/>
            </a:lvl8pPr>
            <a:lvl9pPr lvl="8" algn="l">
              <a:spcBef>
                <a:spcPts val="0"/>
              </a:spcBef>
              <a:spcAft>
                <a:spcPts val="0"/>
              </a:spcAft>
              <a:buClr>
                <a:schemeClr val="dk1"/>
              </a:buClr>
              <a:buSzPts val="1400"/>
              <a:buFont typeface="Calibri"/>
              <a:buNone/>
              <a:defRPr/>
            </a:lvl9pPr>
          </a:lstStyle>
          <a:p/>
        </p:txBody>
      </p:sp>
      <p:sp>
        <p:nvSpPr>
          <p:cNvPr id="187" name="Google Shape;187;p14"/>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1pPr>
            <a:lvl2pPr indent="0" lvl="1" marL="0" marR="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2pPr>
            <a:lvl3pPr indent="0" lvl="2" marL="0" marR="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3pPr>
            <a:lvl4pPr indent="0" lvl="3" marL="0" marR="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4pPr>
            <a:lvl5pPr indent="0" lvl="4" marL="0" marR="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5pPr>
            <a:lvl6pPr indent="0" lvl="5" marL="0" marR="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6pPr>
            <a:lvl7pPr indent="0" lvl="6" marL="0" marR="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7pPr>
            <a:lvl8pPr indent="0" lvl="7" marL="0" marR="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8pPr>
            <a:lvl9pPr indent="0" lvl="8" marL="0" marR="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IN"/>
              <a:t>‹#›</a:t>
            </a:fld>
            <a:endParaRPr/>
          </a:p>
        </p:txBody>
      </p:sp>
      <p:sp>
        <p:nvSpPr>
          <p:cNvPr id="188" name="Google Shape;188;p14"/>
          <p:cNvSpPr/>
          <p:nvPr/>
        </p:nvSpPr>
        <p:spPr>
          <a:xfrm>
            <a:off x="0" y="0"/>
            <a:ext cx="9144000" cy="636862"/>
          </a:xfrm>
          <a:prstGeom prst="rect">
            <a:avLst/>
          </a:prstGeom>
          <a:solidFill>
            <a:srgbClr val="F5333F"/>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013"/>
              <a:buFont typeface="Calibri"/>
              <a:buNone/>
            </a:pPr>
            <a:r>
              <a:t/>
            </a:r>
            <a:endParaRPr sz="1013">
              <a:solidFill>
                <a:schemeClr val="lt1"/>
              </a:solidFill>
              <a:latin typeface="Calibri"/>
              <a:ea typeface="Calibri"/>
              <a:cs typeface="Calibri"/>
              <a:sym typeface="Calibri"/>
            </a:endParaRPr>
          </a:p>
        </p:txBody>
      </p:sp>
      <p:sp>
        <p:nvSpPr>
          <p:cNvPr id="189" name="Google Shape;189;p14"/>
          <p:cNvSpPr txBox="1"/>
          <p:nvPr>
            <p:ph type="title"/>
          </p:nvPr>
        </p:nvSpPr>
        <p:spPr>
          <a:xfrm>
            <a:off x="316679" y="121966"/>
            <a:ext cx="3735903" cy="382564"/>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2400"/>
              <a:buFont typeface="Proxima Nova"/>
              <a:buNone/>
              <a:defRPr b="0" i="0" sz="2400">
                <a:solidFill>
                  <a:schemeClr val="lt1"/>
                </a:solidFill>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id="190" name="Google Shape;190;p14"/>
          <p:cNvPicPr preferRelativeResize="0"/>
          <p:nvPr/>
        </p:nvPicPr>
        <p:blipFill rotWithShape="1">
          <a:blip r:embed="rId2">
            <a:alphaModFix/>
          </a:blip>
          <a:srcRect b="0" l="0" r="0" t="0"/>
          <a:stretch/>
        </p:blipFill>
        <p:spPr>
          <a:xfrm>
            <a:off x="7929288" y="210064"/>
            <a:ext cx="813630" cy="217218"/>
          </a:xfrm>
          <a:prstGeom prst="rect">
            <a:avLst/>
          </a:prstGeom>
          <a:noFill/>
          <a:ln>
            <a:noFill/>
          </a:ln>
        </p:spPr>
      </p:pic>
    </p:spTree>
  </p:cSld>
  <p:clrMapOvr>
    <a:masterClrMapping/>
  </p:clrMapOvr>
  <p:extLst>
    <p:ext uri="{DCECCB84-F9BA-43D5-87BE-67443E8EF086}">
      <p15:sldGuideLst>
        <p15:guide id="1" orient="horz" pos="395">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Line Chart">
  <p:cSld name="1_Title and Line Chart">
    <p:spTree>
      <p:nvGrpSpPr>
        <p:cNvPr id="191" name="Shape 191"/>
        <p:cNvGrpSpPr/>
        <p:nvPr/>
      </p:nvGrpSpPr>
      <p:grpSpPr>
        <a:xfrm>
          <a:off x="0" y="0"/>
          <a:ext cx="0" cy="0"/>
          <a:chOff x="0" y="0"/>
          <a:chExt cx="0" cy="0"/>
        </a:xfrm>
      </p:grpSpPr>
      <p:sp>
        <p:nvSpPr>
          <p:cNvPr id="192" name="Google Shape;192;p15"/>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rgbClr val="888888"/>
              </a:buClr>
              <a:buSzPts val="1400"/>
              <a:buFont typeface="Proxima Nova"/>
              <a:buNone/>
              <a:defRPr/>
            </a:lvl1pPr>
            <a:lvl2pPr lvl="1" algn="l">
              <a:spcBef>
                <a:spcPts val="0"/>
              </a:spcBef>
              <a:spcAft>
                <a:spcPts val="0"/>
              </a:spcAft>
              <a:buClr>
                <a:schemeClr val="dk1"/>
              </a:buClr>
              <a:buSzPts val="1400"/>
              <a:buFont typeface="Calibri"/>
              <a:buNone/>
              <a:defRPr/>
            </a:lvl2pPr>
            <a:lvl3pPr lvl="2" algn="l">
              <a:spcBef>
                <a:spcPts val="0"/>
              </a:spcBef>
              <a:spcAft>
                <a:spcPts val="0"/>
              </a:spcAft>
              <a:buClr>
                <a:schemeClr val="dk1"/>
              </a:buClr>
              <a:buSzPts val="1400"/>
              <a:buFont typeface="Calibri"/>
              <a:buNone/>
              <a:defRPr/>
            </a:lvl3pPr>
            <a:lvl4pPr lvl="3" algn="l">
              <a:spcBef>
                <a:spcPts val="0"/>
              </a:spcBef>
              <a:spcAft>
                <a:spcPts val="0"/>
              </a:spcAft>
              <a:buClr>
                <a:schemeClr val="dk1"/>
              </a:buClr>
              <a:buSzPts val="1400"/>
              <a:buFont typeface="Calibri"/>
              <a:buNone/>
              <a:defRPr/>
            </a:lvl4pPr>
            <a:lvl5pPr lvl="4" algn="l">
              <a:spcBef>
                <a:spcPts val="0"/>
              </a:spcBef>
              <a:spcAft>
                <a:spcPts val="0"/>
              </a:spcAft>
              <a:buClr>
                <a:schemeClr val="dk1"/>
              </a:buClr>
              <a:buSzPts val="1400"/>
              <a:buFont typeface="Calibri"/>
              <a:buNone/>
              <a:defRPr/>
            </a:lvl5pPr>
            <a:lvl6pPr lvl="5" algn="l">
              <a:spcBef>
                <a:spcPts val="0"/>
              </a:spcBef>
              <a:spcAft>
                <a:spcPts val="0"/>
              </a:spcAft>
              <a:buClr>
                <a:schemeClr val="dk1"/>
              </a:buClr>
              <a:buSzPts val="1400"/>
              <a:buFont typeface="Calibri"/>
              <a:buNone/>
              <a:defRPr/>
            </a:lvl6pPr>
            <a:lvl7pPr lvl="6" algn="l">
              <a:spcBef>
                <a:spcPts val="0"/>
              </a:spcBef>
              <a:spcAft>
                <a:spcPts val="0"/>
              </a:spcAft>
              <a:buClr>
                <a:schemeClr val="dk1"/>
              </a:buClr>
              <a:buSzPts val="1400"/>
              <a:buFont typeface="Calibri"/>
              <a:buNone/>
              <a:defRPr/>
            </a:lvl7pPr>
            <a:lvl8pPr lvl="7" algn="l">
              <a:spcBef>
                <a:spcPts val="0"/>
              </a:spcBef>
              <a:spcAft>
                <a:spcPts val="0"/>
              </a:spcAft>
              <a:buClr>
                <a:schemeClr val="dk1"/>
              </a:buClr>
              <a:buSzPts val="1400"/>
              <a:buFont typeface="Calibri"/>
              <a:buNone/>
              <a:defRPr/>
            </a:lvl8pPr>
            <a:lvl9pPr lvl="8" algn="l">
              <a:spcBef>
                <a:spcPts val="0"/>
              </a:spcBef>
              <a:spcAft>
                <a:spcPts val="0"/>
              </a:spcAft>
              <a:buClr>
                <a:schemeClr val="dk1"/>
              </a:buClr>
              <a:buSzPts val="1400"/>
              <a:buFont typeface="Calibri"/>
              <a:buNone/>
              <a:defRPr/>
            </a:lvl9pPr>
          </a:lstStyle>
          <a:p/>
        </p:txBody>
      </p:sp>
      <p:sp>
        <p:nvSpPr>
          <p:cNvPr id="193" name="Google Shape;193;p15"/>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1pPr>
            <a:lvl2pPr indent="0" lvl="1" marL="0" marR="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2pPr>
            <a:lvl3pPr indent="0" lvl="2" marL="0" marR="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3pPr>
            <a:lvl4pPr indent="0" lvl="3" marL="0" marR="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4pPr>
            <a:lvl5pPr indent="0" lvl="4" marL="0" marR="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5pPr>
            <a:lvl6pPr indent="0" lvl="5" marL="0" marR="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6pPr>
            <a:lvl7pPr indent="0" lvl="6" marL="0" marR="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7pPr>
            <a:lvl8pPr indent="0" lvl="7" marL="0" marR="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8pPr>
            <a:lvl9pPr indent="0" lvl="8" marL="0" marR="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IN"/>
              <a:t>‹#›</a:t>
            </a:fld>
            <a:endParaRPr/>
          </a:p>
        </p:txBody>
      </p:sp>
      <p:sp>
        <p:nvSpPr>
          <p:cNvPr id="194" name="Google Shape;194;p15"/>
          <p:cNvSpPr/>
          <p:nvPr/>
        </p:nvSpPr>
        <p:spPr>
          <a:xfrm>
            <a:off x="3170379" y="4105875"/>
            <a:ext cx="1512168" cy="419095"/>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pic>
        <p:nvPicPr>
          <p:cNvPr id="195" name="Google Shape;195;p15"/>
          <p:cNvPicPr preferRelativeResize="0"/>
          <p:nvPr/>
        </p:nvPicPr>
        <p:blipFill rotWithShape="1">
          <a:blip r:embed="rId2">
            <a:alphaModFix/>
          </a:blip>
          <a:srcRect b="0" l="0" r="0" t="0"/>
          <a:stretch/>
        </p:blipFill>
        <p:spPr>
          <a:xfrm>
            <a:off x="5176215" y="3284258"/>
            <a:ext cx="1319792" cy="422726"/>
          </a:xfrm>
          <a:prstGeom prst="rect">
            <a:avLst/>
          </a:prstGeom>
          <a:noFill/>
          <a:ln>
            <a:noFill/>
          </a:ln>
        </p:spPr>
      </p:pic>
      <p:pic>
        <p:nvPicPr>
          <p:cNvPr id="196" name="Google Shape;196;p15"/>
          <p:cNvPicPr preferRelativeResize="0"/>
          <p:nvPr/>
        </p:nvPicPr>
        <p:blipFill rotWithShape="1">
          <a:blip r:embed="rId3">
            <a:alphaModFix/>
          </a:blip>
          <a:srcRect b="0" l="0" r="0" t="0"/>
          <a:stretch/>
        </p:blipFill>
        <p:spPr>
          <a:xfrm>
            <a:off x="6609469" y="3232411"/>
            <a:ext cx="1333750" cy="431988"/>
          </a:xfrm>
          <a:prstGeom prst="rect">
            <a:avLst/>
          </a:prstGeom>
          <a:noFill/>
          <a:ln>
            <a:noFill/>
          </a:ln>
        </p:spPr>
      </p:pic>
      <p:sp>
        <p:nvSpPr>
          <p:cNvPr id="197" name="Google Shape;197;p15"/>
          <p:cNvSpPr txBox="1"/>
          <p:nvPr>
            <p:ph idx="1" type="body"/>
          </p:nvPr>
        </p:nvSpPr>
        <p:spPr>
          <a:xfrm>
            <a:off x="630238" y="1600199"/>
            <a:ext cx="3182128" cy="3006726"/>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chemeClr val="dk1"/>
              </a:buClr>
              <a:buSzPts val="1820"/>
              <a:buFont typeface="Arial"/>
              <a:buNone/>
              <a:defRPr b="0" i="0" sz="182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198" name="Google Shape;198;p15"/>
          <p:cNvSpPr txBox="1"/>
          <p:nvPr>
            <p:ph idx="2" type="body"/>
          </p:nvPr>
        </p:nvSpPr>
        <p:spPr>
          <a:xfrm>
            <a:off x="5306779" y="3059187"/>
            <a:ext cx="671653" cy="350785"/>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rgbClr val="F6303E"/>
              </a:buClr>
              <a:buSzPts val="2000"/>
              <a:buFont typeface="Arial"/>
              <a:buNone/>
              <a:defRPr b="1" i="0" sz="2000" u="none" cap="none" strike="noStrike">
                <a:solidFill>
                  <a:srgbClr val="F6303E"/>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199" name="Google Shape;199;p15"/>
          <p:cNvSpPr txBox="1"/>
          <p:nvPr>
            <p:ph idx="3" type="body"/>
          </p:nvPr>
        </p:nvSpPr>
        <p:spPr>
          <a:xfrm>
            <a:off x="6894111" y="3052728"/>
            <a:ext cx="671653" cy="325087"/>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rgbClr val="CCCCCC"/>
              </a:buClr>
              <a:buSzPts val="2000"/>
              <a:buFont typeface="Arial"/>
              <a:buNone/>
              <a:defRPr b="1" i="0" sz="2000" u="none" cap="none" strike="noStrike">
                <a:solidFill>
                  <a:srgbClr val="CCCCCC"/>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00" name="Google Shape;200;p15"/>
          <p:cNvSpPr txBox="1"/>
          <p:nvPr>
            <p:ph idx="4" type="body"/>
          </p:nvPr>
        </p:nvSpPr>
        <p:spPr>
          <a:xfrm>
            <a:off x="5306778" y="3559464"/>
            <a:ext cx="1077979" cy="212599"/>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rgbClr val="F6303E"/>
              </a:buClr>
              <a:buSzPts val="1200"/>
              <a:buFont typeface="Arial"/>
              <a:buNone/>
              <a:defRPr b="1" i="0" sz="1200" u="none" cap="none" strike="noStrike">
                <a:solidFill>
                  <a:srgbClr val="F6303E"/>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01" name="Google Shape;201;p15"/>
          <p:cNvSpPr txBox="1"/>
          <p:nvPr>
            <p:ph idx="5" type="body"/>
          </p:nvPr>
        </p:nvSpPr>
        <p:spPr>
          <a:xfrm>
            <a:off x="5299344" y="3813792"/>
            <a:ext cx="1077979" cy="799143"/>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chemeClr val="dk1"/>
              </a:buClr>
              <a:buSzPts val="1050"/>
              <a:buFont typeface="Arial"/>
              <a:buNone/>
              <a:defRPr b="0" i="0" sz="105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02" name="Google Shape;202;p15"/>
          <p:cNvSpPr txBox="1"/>
          <p:nvPr>
            <p:ph idx="6" type="body"/>
          </p:nvPr>
        </p:nvSpPr>
        <p:spPr>
          <a:xfrm>
            <a:off x="6890089" y="3559464"/>
            <a:ext cx="1077979" cy="212599"/>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rgbClr val="F6303E"/>
              </a:buClr>
              <a:buSzPts val="1200"/>
              <a:buFont typeface="Arial"/>
              <a:buNone/>
              <a:defRPr b="1" i="0" sz="1200" u="none" cap="none" strike="noStrike">
                <a:solidFill>
                  <a:srgbClr val="F6303E"/>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03" name="Google Shape;203;p15"/>
          <p:cNvSpPr txBox="1"/>
          <p:nvPr>
            <p:ph idx="7" type="body"/>
          </p:nvPr>
        </p:nvSpPr>
        <p:spPr>
          <a:xfrm>
            <a:off x="6882655" y="3813792"/>
            <a:ext cx="1077979" cy="799143"/>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chemeClr val="dk1"/>
              </a:buClr>
              <a:buSzPts val="1050"/>
              <a:buFont typeface="Arial"/>
              <a:buNone/>
              <a:defRPr b="0" i="0" sz="105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04" name="Google Shape;204;p15"/>
          <p:cNvSpPr/>
          <p:nvPr>
            <p:ph idx="8" type="chart"/>
          </p:nvPr>
        </p:nvSpPr>
        <p:spPr>
          <a:xfrm>
            <a:off x="5295900" y="1600200"/>
            <a:ext cx="3225800" cy="13335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750"/>
              </a:spcBef>
              <a:spcAft>
                <a:spcPts val="0"/>
              </a:spcAft>
              <a:buClr>
                <a:schemeClr val="dk1"/>
              </a:buClr>
              <a:buSzPts val="900"/>
              <a:buFont typeface="Arial"/>
              <a:buNone/>
              <a:defRPr b="0" i="0" sz="900" u="none" cap="none" strike="noStrike">
                <a:solidFill>
                  <a:schemeClr val="dk1"/>
                </a:solidFill>
                <a:latin typeface="Proxima Nova"/>
                <a:ea typeface="Proxima Nova"/>
                <a:cs typeface="Proxima Nova"/>
                <a:sym typeface="Proxima Nova"/>
              </a:defRPr>
            </a:lvl1pPr>
            <a:lvl2pPr lvl="1"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lvl="2"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lvl="3"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lvl="4"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05" name="Google Shape;205;p15"/>
          <p:cNvSpPr/>
          <p:nvPr/>
        </p:nvSpPr>
        <p:spPr>
          <a:xfrm>
            <a:off x="3170379" y="4105875"/>
            <a:ext cx="1512168" cy="419095"/>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pic>
        <p:nvPicPr>
          <p:cNvPr id="206" name="Google Shape;206;p15"/>
          <p:cNvPicPr preferRelativeResize="0"/>
          <p:nvPr/>
        </p:nvPicPr>
        <p:blipFill rotWithShape="1">
          <a:blip r:embed="rId2">
            <a:alphaModFix/>
          </a:blip>
          <a:srcRect b="0" l="0" r="0" t="0"/>
          <a:stretch/>
        </p:blipFill>
        <p:spPr>
          <a:xfrm>
            <a:off x="5176215" y="3284258"/>
            <a:ext cx="1319792" cy="422726"/>
          </a:xfrm>
          <a:prstGeom prst="rect">
            <a:avLst/>
          </a:prstGeom>
          <a:noFill/>
          <a:ln>
            <a:noFill/>
          </a:ln>
        </p:spPr>
      </p:pic>
      <p:pic>
        <p:nvPicPr>
          <p:cNvPr id="207" name="Google Shape;207;p15"/>
          <p:cNvPicPr preferRelativeResize="0"/>
          <p:nvPr/>
        </p:nvPicPr>
        <p:blipFill rotWithShape="1">
          <a:blip r:embed="rId3">
            <a:alphaModFix/>
          </a:blip>
          <a:srcRect b="0" l="0" r="0" t="0"/>
          <a:stretch/>
        </p:blipFill>
        <p:spPr>
          <a:xfrm>
            <a:off x="6609469" y="3232411"/>
            <a:ext cx="1333750" cy="431988"/>
          </a:xfrm>
          <a:prstGeom prst="rect">
            <a:avLst/>
          </a:prstGeom>
          <a:noFill/>
          <a:ln>
            <a:noFill/>
          </a:ln>
        </p:spPr>
      </p:pic>
      <p:sp>
        <p:nvSpPr>
          <p:cNvPr id="208" name="Google Shape;208;p15"/>
          <p:cNvSpPr/>
          <p:nvPr/>
        </p:nvSpPr>
        <p:spPr>
          <a:xfrm>
            <a:off x="0" y="0"/>
            <a:ext cx="9144000" cy="636862"/>
          </a:xfrm>
          <a:prstGeom prst="rect">
            <a:avLst/>
          </a:prstGeom>
          <a:solidFill>
            <a:srgbClr val="F5333F"/>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013"/>
              <a:buFont typeface="Calibri"/>
              <a:buNone/>
            </a:pPr>
            <a:r>
              <a:t/>
            </a:r>
            <a:endParaRPr sz="1013">
              <a:solidFill>
                <a:schemeClr val="lt1"/>
              </a:solidFill>
              <a:latin typeface="Calibri"/>
              <a:ea typeface="Calibri"/>
              <a:cs typeface="Calibri"/>
              <a:sym typeface="Calibri"/>
            </a:endParaRPr>
          </a:p>
        </p:txBody>
      </p:sp>
      <p:sp>
        <p:nvSpPr>
          <p:cNvPr id="209" name="Google Shape;209;p15"/>
          <p:cNvSpPr txBox="1"/>
          <p:nvPr>
            <p:ph type="title"/>
          </p:nvPr>
        </p:nvSpPr>
        <p:spPr>
          <a:xfrm>
            <a:off x="316679" y="121966"/>
            <a:ext cx="3735903" cy="382564"/>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2400"/>
              <a:buFont typeface="Proxima Nova"/>
              <a:buNone/>
              <a:defRPr b="0" i="0" sz="2400">
                <a:solidFill>
                  <a:schemeClr val="lt1"/>
                </a:solidFill>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id="210" name="Google Shape;210;p15"/>
          <p:cNvPicPr preferRelativeResize="0"/>
          <p:nvPr/>
        </p:nvPicPr>
        <p:blipFill rotWithShape="1">
          <a:blip r:embed="rId4">
            <a:alphaModFix/>
          </a:blip>
          <a:srcRect b="0" l="0" r="0" t="0"/>
          <a:stretch/>
        </p:blipFill>
        <p:spPr>
          <a:xfrm>
            <a:off x="7929288" y="210064"/>
            <a:ext cx="813630" cy="217218"/>
          </a:xfrm>
          <a:prstGeom prst="rect">
            <a:avLst/>
          </a:prstGeom>
          <a:noFill/>
          <a:ln>
            <a:noFill/>
          </a:ln>
        </p:spPr>
      </p:pic>
    </p:spTree>
  </p:cSld>
  <p:clrMapOvr>
    <a:masterClrMapping/>
  </p:clrMapOvr>
  <p:extLst>
    <p:ext uri="{DCECCB84-F9BA-43D5-87BE-67443E8EF086}">
      <p15:sldGuideLst>
        <p15:guide id="1" orient="horz" pos="395">
          <p15:clr>
            <a:srgbClr val="FBAE40"/>
          </p15:clr>
        </p15:guide>
        <p15:guide id="2" orient="horz" pos="1008">
          <p15:clr>
            <a:srgbClr val="FBAE40"/>
          </p15:clr>
        </p15:guide>
        <p15:guide id="3" orient="horz" pos="2754">
          <p15:clr>
            <a:srgbClr val="FBAE40"/>
          </p15:clr>
        </p15:guide>
        <p15:guide id="4" pos="2404">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Doughnut Chart 2">
  <p:cSld name="1_Title and Doughnut Chart 2">
    <p:spTree>
      <p:nvGrpSpPr>
        <p:cNvPr id="211" name="Shape 211"/>
        <p:cNvGrpSpPr/>
        <p:nvPr/>
      </p:nvGrpSpPr>
      <p:grpSpPr>
        <a:xfrm>
          <a:off x="0" y="0"/>
          <a:ext cx="0" cy="0"/>
          <a:chOff x="0" y="0"/>
          <a:chExt cx="0" cy="0"/>
        </a:xfrm>
      </p:grpSpPr>
      <p:sp>
        <p:nvSpPr>
          <p:cNvPr id="212" name="Google Shape;212;p16"/>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rgbClr val="888888"/>
              </a:buClr>
              <a:buSzPts val="1400"/>
              <a:buFont typeface="Proxima Nova"/>
              <a:buNone/>
              <a:defRPr/>
            </a:lvl1pPr>
            <a:lvl2pPr lvl="1" algn="l">
              <a:spcBef>
                <a:spcPts val="0"/>
              </a:spcBef>
              <a:spcAft>
                <a:spcPts val="0"/>
              </a:spcAft>
              <a:buClr>
                <a:schemeClr val="dk1"/>
              </a:buClr>
              <a:buSzPts val="1400"/>
              <a:buFont typeface="Calibri"/>
              <a:buNone/>
              <a:defRPr/>
            </a:lvl2pPr>
            <a:lvl3pPr lvl="2" algn="l">
              <a:spcBef>
                <a:spcPts val="0"/>
              </a:spcBef>
              <a:spcAft>
                <a:spcPts val="0"/>
              </a:spcAft>
              <a:buClr>
                <a:schemeClr val="dk1"/>
              </a:buClr>
              <a:buSzPts val="1400"/>
              <a:buFont typeface="Calibri"/>
              <a:buNone/>
              <a:defRPr/>
            </a:lvl3pPr>
            <a:lvl4pPr lvl="3" algn="l">
              <a:spcBef>
                <a:spcPts val="0"/>
              </a:spcBef>
              <a:spcAft>
                <a:spcPts val="0"/>
              </a:spcAft>
              <a:buClr>
                <a:schemeClr val="dk1"/>
              </a:buClr>
              <a:buSzPts val="1400"/>
              <a:buFont typeface="Calibri"/>
              <a:buNone/>
              <a:defRPr/>
            </a:lvl4pPr>
            <a:lvl5pPr lvl="4" algn="l">
              <a:spcBef>
                <a:spcPts val="0"/>
              </a:spcBef>
              <a:spcAft>
                <a:spcPts val="0"/>
              </a:spcAft>
              <a:buClr>
                <a:schemeClr val="dk1"/>
              </a:buClr>
              <a:buSzPts val="1400"/>
              <a:buFont typeface="Calibri"/>
              <a:buNone/>
              <a:defRPr/>
            </a:lvl5pPr>
            <a:lvl6pPr lvl="5" algn="l">
              <a:spcBef>
                <a:spcPts val="0"/>
              </a:spcBef>
              <a:spcAft>
                <a:spcPts val="0"/>
              </a:spcAft>
              <a:buClr>
                <a:schemeClr val="dk1"/>
              </a:buClr>
              <a:buSzPts val="1400"/>
              <a:buFont typeface="Calibri"/>
              <a:buNone/>
              <a:defRPr/>
            </a:lvl6pPr>
            <a:lvl7pPr lvl="6" algn="l">
              <a:spcBef>
                <a:spcPts val="0"/>
              </a:spcBef>
              <a:spcAft>
                <a:spcPts val="0"/>
              </a:spcAft>
              <a:buClr>
                <a:schemeClr val="dk1"/>
              </a:buClr>
              <a:buSzPts val="1400"/>
              <a:buFont typeface="Calibri"/>
              <a:buNone/>
              <a:defRPr/>
            </a:lvl7pPr>
            <a:lvl8pPr lvl="7" algn="l">
              <a:spcBef>
                <a:spcPts val="0"/>
              </a:spcBef>
              <a:spcAft>
                <a:spcPts val="0"/>
              </a:spcAft>
              <a:buClr>
                <a:schemeClr val="dk1"/>
              </a:buClr>
              <a:buSzPts val="1400"/>
              <a:buFont typeface="Calibri"/>
              <a:buNone/>
              <a:defRPr/>
            </a:lvl8pPr>
            <a:lvl9pPr lvl="8" algn="l">
              <a:spcBef>
                <a:spcPts val="0"/>
              </a:spcBef>
              <a:spcAft>
                <a:spcPts val="0"/>
              </a:spcAft>
              <a:buClr>
                <a:schemeClr val="dk1"/>
              </a:buClr>
              <a:buSzPts val="1400"/>
              <a:buFont typeface="Calibri"/>
              <a:buNone/>
              <a:defRPr/>
            </a:lvl9pPr>
          </a:lstStyle>
          <a:p/>
        </p:txBody>
      </p:sp>
      <p:sp>
        <p:nvSpPr>
          <p:cNvPr id="213" name="Google Shape;213;p16"/>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1pPr>
            <a:lvl2pPr indent="0" lvl="1" marL="0" marR="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2pPr>
            <a:lvl3pPr indent="0" lvl="2" marL="0" marR="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3pPr>
            <a:lvl4pPr indent="0" lvl="3" marL="0" marR="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4pPr>
            <a:lvl5pPr indent="0" lvl="4" marL="0" marR="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5pPr>
            <a:lvl6pPr indent="0" lvl="5" marL="0" marR="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6pPr>
            <a:lvl7pPr indent="0" lvl="6" marL="0" marR="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7pPr>
            <a:lvl8pPr indent="0" lvl="7" marL="0" marR="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8pPr>
            <a:lvl9pPr indent="0" lvl="8" marL="0" marR="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IN"/>
              <a:t>‹#›</a:t>
            </a:fld>
            <a:endParaRPr/>
          </a:p>
        </p:txBody>
      </p:sp>
      <p:pic>
        <p:nvPicPr>
          <p:cNvPr id="214" name="Google Shape;214;p16"/>
          <p:cNvPicPr preferRelativeResize="0"/>
          <p:nvPr/>
        </p:nvPicPr>
        <p:blipFill rotWithShape="1">
          <a:blip r:embed="rId2">
            <a:alphaModFix/>
          </a:blip>
          <a:srcRect b="0" l="0" r="0" t="0"/>
          <a:stretch/>
        </p:blipFill>
        <p:spPr>
          <a:xfrm>
            <a:off x="1960619" y="1967641"/>
            <a:ext cx="2754306" cy="1408988"/>
          </a:xfrm>
          <a:prstGeom prst="rect">
            <a:avLst/>
          </a:prstGeom>
          <a:noFill/>
          <a:ln>
            <a:noFill/>
          </a:ln>
        </p:spPr>
      </p:pic>
      <p:pic>
        <p:nvPicPr>
          <p:cNvPr id="215" name="Google Shape;215;p16"/>
          <p:cNvPicPr preferRelativeResize="0"/>
          <p:nvPr/>
        </p:nvPicPr>
        <p:blipFill rotWithShape="1">
          <a:blip r:embed="rId3">
            <a:alphaModFix/>
          </a:blip>
          <a:srcRect b="0" l="0" r="0" t="0"/>
          <a:stretch/>
        </p:blipFill>
        <p:spPr>
          <a:xfrm>
            <a:off x="880659" y="1705476"/>
            <a:ext cx="4222864" cy="2160240"/>
          </a:xfrm>
          <a:prstGeom prst="rect">
            <a:avLst/>
          </a:prstGeom>
          <a:noFill/>
          <a:ln>
            <a:noFill/>
          </a:ln>
        </p:spPr>
      </p:pic>
      <p:pic>
        <p:nvPicPr>
          <p:cNvPr id="216" name="Google Shape;216;p16"/>
          <p:cNvPicPr preferRelativeResize="0"/>
          <p:nvPr/>
        </p:nvPicPr>
        <p:blipFill rotWithShape="1">
          <a:blip r:embed="rId4">
            <a:alphaModFix/>
          </a:blip>
          <a:srcRect b="0" l="0" r="0" t="0"/>
          <a:stretch/>
        </p:blipFill>
        <p:spPr>
          <a:xfrm>
            <a:off x="3542547" y="1697092"/>
            <a:ext cx="4222864" cy="2160240"/>
          </a:xfrm>
          <a:prstGeom prst="rect">
            <a:avLst/>
          </a:prstGeom>
          <a:noFill/>
          <a:ln>
            <a:noFill/>
          </a:ln>
        </p:spPr>
      </p:pic>
      <p:sp>
        <p:nvSpPr>
          <p:cNvPr id="217" name="Google Shape;217;p16"/>
          <p:cNvSpPr txBox="1"/>
          <p:nvPr>
            <p:ph idx="1" type="body"/>
          </p:nvPr>
        </p:nvSpPr>
        <p:spPr>
          <a:xfrm>
            <a:off x="2286696" y="2571750"/>
            <a:ext cx="1324840" cy="298375"/>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750"/>
              </a:spcBef>
              <a:spcAft>
                <a:spcPts val="0"/>
              </a:spcAft>
              <a:buClr>
                <a:srgbClr val="989898"/>
              </a:buClr>
              <a:buSzPts val="3200"/>
              <a:buFont typeface="Arial"/>
              <a:buNone/>
              <a:defRPr b="1" i="0" sz="3200" u="none" cap="none" strike="noStrike">
                <a:solidFill>
                  <a:srgbClr val="989898"/>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18" name="Google Shape;218;p16"/>
          <p:cNvSpPr txBox="1"/>
          <p:nvPr>
            <p:ph idx="2" type="body"/>
          </p:nvPr>
        </p:nvSpPr>
        <p:spPr>
          <a:xfrm>
            <a:off x="2286696" y="2939370"/>
            <a:ext cx="1324840" cy="298375"/>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750"/>
              </a:spcBef>
              <a:spcAft>
                <a:spcPts val="0"/>
              </a:spcAft>
              <a:buClr>
                <a:srgbClr val="989898"/>
              </a:buClr>
              <a:buSzPts val="1000"/>
              <a:buFont typeface="Arial"/>
              <a:buNone/>
              <a:defRPr b="0" i="0" sz="1000" u="none" cap="none" strike="noStrike">
                <a:solidFill>
                  <a:srgbClr val="989898"/>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19" name="Google Shape;219;p16"/>
          <p:cNvSpPr txBox="1"/>
          <p:nvPr>
            <p:ph idx="3" type="body"/>
          </p:nvPr>
        </p:nvSpPr>
        <p:spPr>
          <a:xfrm>
            <a:off x="4973335" y="2571750"/>
            <a:ext cx="1324840" cy="298375"/>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750"/>
              </a:spcBef>
              <a:spcAft>
                <a:spcPts val="0"/>
              </a:spcAft>
              <a:buClr>
                <a:srgbClr val="989898"/>
              </a:buClr>
              <a:buSzPts val="3200"/>
              <a:buFont typeface="Arial"/>
              <a:buNone/>
              <a:defRPr b="1" i="0" sz="3200" u="none" cap="none" strike="noStrike">
                <a:solidFill>
                  <a:srgbClr val="989898"/>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20" name="Google Shape;220;p16"/>
          <p:cNvSpPr txBox="1"/>
          <p:nvPr>
            <p:ph idx="4" type="body"/>
          </p:nvPr>
        </p:nvSpPr>
        <p:spPr>
          <a:xfrm>
            <a:off x="4973335" y="2939370"/>
            <a:ext cx="1324840" cy="298375"/>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750"/>
              </a:spcBef>
              <a:spcAft>
                <a:spcPts val="0"/>
              </a:spcAft>
              <a:buClr>
                <a:srgbClr val="989898"/>
              </a:buClr>
              <a:buSzPts val="1000"/>
              <a:buFont typeface="Arial"/>
              <a:buNone/>
              <a:defRPr b="0" i="0" sz="1000" u="none" cap="none" strike="noStrike">
                <a:solidFill>
                  <a:srgbClr val="989898"/>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pic>
        <p:nvPicPr>
          <p:cNvPr id="221" name="Google Shape;221;p16"/>
          <p:cNvPicPr preferRelativeResize="0"/>
          <p:nvPr/>
        </p:nvPicPr>
        <p:blipFill rotWithShape="1">
          <a:blip r:embed="rId2">
            <a:alphaModFix/>
          </a:blip>
          <a:srcRect b="0" l="0" r="0" t="0"/>
          <a:stretch/>
        </p:blipFill>
        <p:spPr>
          <a:xfrm>
            <a:off x="1960619" y="1967641"/>
            <a:ext cx="2754306" cy="1408988"/>
          </a:xfrm>
          <a:prstGeom prst="rect">
            <a:avLst/>
          </a:prstGeom>
          <a:noFill/>
          <a:ln>
            <a:noFill/>
          </a:ln>
        </p:spPr>
      </p:pic>
      <p:pic>
        <p:nvPicPr>
          <p:cNvPr id="222" name="Google Shape;222;p16"/>
          <p:cNvPicPr preferRelativeResize="0"/>
          <p:nvPr/>
        </p:nvPicPr>
        <p:blipFill rotWithShape="1">
          <a:blip r:embed="rId3">
            <a:alphaModFix/>
          </a:blip>
          <a:srcRect b="0" l="0" r="0" t="0"/>
          <a:stretch/>
        </p:blipFill>
        <p:spPr>
          <a:xfrm>
            <a:off x="880659" y="1705476"/>
            <a:ext cx="4222864" cy="2160240"/>
          </a:xfrm>
          <a:prstGeom prst="rect">
            <a:avLst/>
          </a:prstGeom>
          <a:noFill/>
          <a:ln>
            <a:noFill/>
          </a:ln>
        </p:spPr>
      </p:pic>
      <p:pic>
        <p:nvPicPr>
          <p:cNvPr id="223" name="Google Shape;223;p16"/>
          <p:cNvPicPr preferRelativeResize="0"/>
          <p:nvPr/>
        </p:nvPicPr>
        <p:blipFill rotWithShape="1">
          <a:blip r:embed="rId4">
            <a:alphaModFix/>
          </a:blip>
          <a:srcRect b="0" l="0" r="0" t="0"/>
          <a:stretch/>
        </p:blipFill>
        <p:spPr>
          <a:xfrm>
            <a:off x="3542547" y="1697092"/>
            <a:ext cx="4222864" cy="2160240"/>
          </a:xfrm>
          <a:prstGeom prst="rect">
            <a:avLst/>
          </a:prstGeom>
          <a:noFill/>
          <a:ln>
            <a:noFill/>
          </a:ln>
        </p:spPr>
      </p:pic>
      <p:sp>
        <p:nvSpPr>
          <p:cNvPr id="224" name="Google Shape;224;p16"/>
          <p:cNvSpPr/>
          <p:nvPr/>
        </p:nvSpPr>
        <p:spPr>
          <a:xfrm>
            <a:off x="0" y="0"/>
            <a:ext cx="9144000" cy="636862"/>
          </a:xfrm>
          <a:prstGeom prst="rect">
            <a:avLst/>
          </a:prstGeom>
          <a:solidFill>
            <a:srgbClr val="F5333F"/>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013"/>
              <a:buFont typeface="Calibri"/>
              <a:buNone/>
            </a:pPr>
            <a:r>
              <a:t/>
            </a:r>
            <a:endParaRPr sz="1013">
              <a:solidFill>
                <a:schemeClr val="lt1"/>
              </a:solidFill>
              <a:latin typeface="Calibri"/>
              <a:ea typeface="Calibri"/>
              <a:cs typeface="Calibri"/>
              <a:sym typeface="Calibri"/>
            </a:endParaRPr>
          </a:p>
        </p:txBody>
      </p:sp>
      <p:sp>
        <p:nvSpPr>
          <p:cNvPr id="225" name="Google Shape;225;p16"/>
          <p:cNvSpPr txBox="1"/>
          <p:nvPr>
            <p:ph type="title"/>
          </p:nvPr>
        </p:nvSpPr>
        <p:spPr>
          <a:xfrm>
            <a:off x="316679" y="121966"/>
            <a:ext cx="3735903" cy="382564"/>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2400"/>
              <a:buFont typeface="Proxima Nova"/>
              <a:buNone/>
              <a:defRPr b="0" i="0" sz="2400">
                <a:solidFill>
                  <a:schemeClr val="lt1"/>
                </a:solidFill>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id="226" name="Google Shape;226;p16"/>
          <p:cNvPicPr preferRelativeResize="0"/>
          <p:nvPr/>
        </p:nvPicPr>
        <p:blipFill rotWithShape="1">
          <a:blip r:embed="rId5">
            <a:alphaModFix/>
          </a:blip>
          <a:srcRect b="0" l="0" r="0" t="0"/>
          <a:stretch/>
        </p:blipFill>
        <p:spPr>
          <a:xfrm>
            <a:off x="7929288" y="210064"/>
            <a:ext cx="813630" cy="217218"/>
          </a:xfrm>
          <a:prstGeom prst="rect">
            <a:avLst/>
          </a:prstGeom>
          <a:noFill/>
          <a:ln>
            <a:noFill/>
          </a:ln>
        </p:spPr>
      </p:pic>
    </p:spTree>
  </p:cSld>
  <p:clrMapOvr>
    <a:masterClrMapping/>
  </p:clrMapOvr>
  <p:extLst>
    <p:ext uri="{DCECCB84-F9BA-43D5-87BE-67443E8EF086}">
      <p15:sldGuideLst>
        <p15:guide id="1" orient="horz" pos="395">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Infograhic">
  <p:cSld name="1_Title and Infograhic">
    <p:spTree>
      <p:nvGrpSpPr>
        <p:cNvPr id="227" name="Shape 227"/>
        <p:cNvGrpSpPr/>
        <p:nvPr/>
      </p:nvGrpSpPr>
      <p:grpSpPr>
        <a:xfrm>
          <a:off x="0" y="0"/>
          <a:ext cx="0" cy="0"/>
          <a:chOff x="0" y="0"/>
          <a:chExt cx="0" cy="0"/>
        </a:xfrm>
      </p:grpSpPr>
      <p:sp>
        <p:nvSpPr>
          <p:cNvPr id="228" name="Google Shape;228;p17"/>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rgbClr val="888888"/>
              </a:buClr>
              <a:buSzPts val="1400"/>
              <a:buFont typeface="Proxima Nova"/>
              <a:buNone/>
              <a:defRPr/>
            </a:lvl1pPr>
            <a:lvl2pPr lvl="1" algn="l">
              <a:spcBef>
                <a:spcPts val="0"/>
              </a:spcBef>
              <a:spcAft>
                <a:spcPts val="0"/>
              </a:spcAft>
              <a:buClr>
                <a:schemeClr val="dk1"/>
              </a:buClr>
              <a:buSzPts val="1400"/>
              <a:buFont typeface="Calibri"/>
              <a:buNone/>
              <a:defRPr/>
            </a:lvl2pPr>
            <a:lvl3pPr lvl="2" algn="l">
              <a:spcBef>
                <a:spcPts val="0"/>
              </a:spcBef>
              <a:spcAft>
                <a:spcPts val="0"/>
              </a:spcAft>
              <a:buClr>
                <a:schemeClr val="dk1"/>
              </a:buClr>
              <a:buSzPts val="1400"/>
              <a:buFont typeface="Calibri"/>
              <a:buNone/>
              <a:defRPr/>
            </a:lvl3pPr>
            <a:lvl4pPr lvl="3" algn="l">
              <a:spcBef>
                <a:spcPts val="0"/>
              </a:spcBef>
              <a:spcAft>
                <a:spcPts val="0"/>
              </a:spcAft>
              <a:buClr>
                <a:schemeClr val="dk1"/>
              </a:buClr>
              <a:buSzPts val="1400"/>
              <a:buFont typeface="Calibri"/>
              <a:buNone/>
              <a:defRPr/>
            </a:lvl4pPr>
            <a:lvl5pPr lvl="4" algn="l">
              <a:spcBef>
                <a:spcPts val="0"/>
              </a:spcBef>
              <a:spcAft>
                <a:spcPts val="0"/>
              </a:spcAft>
              <a:buClr>
                <a:schemeClr val="dk1"/>
              </a:buClr>
              <a:buSzPts val="1400"/>
              <a:buFont typeface="Calibri"/>
              <a:buNone/>
              <a:defRPr/>
            </a:lvl5pPr>
            <a:lvl6pPr lvl="5" algn="l">
              <a:spcBef>
                <a:spcPts val="0"/>
              </a:spcBef>
              <a:spcAft>
                <a:spcPts val="0"/>
              </a:spcAft>
              <a:buClr>
                <a:schemeClr val="dk1"/>
              </a:buClr>
              <a:buSzPts val="1400"/>
              <a:buFont typeface="Calibri"/>
              <a:buNone/>
              <a:defRPr/>
            </a:lvl6pPr>
            <a:lvl7pPr lvl="6" algn="l">
              <a:spcBef>
                <a:spcPts val="0"/>
              </a:spcBef>
              <a:spcAft>
                <a:spcPts val="0"/>
              </a:spcAft>
              <a:buClr>
                <a:schemeClr val="dk1"/>
              </a:buClr>
              <a:buSzPts val="1400"/>
              <a:buFont typeface="Calibri"/>
              <a:buNone/>
              <a:defRPr/>
            </a:lvl7pPr>
            <a:lvl8pPr lvl="7" algn="l">
              <a:spcBef>
                <a:spcPts val="0"/>
              </a:spcBef>
              <a:spcAft>
                <a:spcPts val="0"/>
              </a:spcAft>
              <a:buClr>
                <a:schemeClr val="dk1"/>
              </a:buClr>
              <a:buSzPts val="1400"/>
              <a:buFont typeface="Calibri"/>
              <a:buNone/>
              <a:defRPr/>
            </a:lvl8pPr>
            <a:lvl9pPr lvl="8" algn="l">
              <a:spcBef>
                <a:spcPts val="0"/>
              </a:spcBef>
              <a:spcAft>
                <a:spcPts val="0"/>
              </a:spcAft>
              <a:buClr>
                <a:schemeClr val="dk1"/>
              </a:buClr>
              <a:buSzPts val="1400"/>
              <a:buFont typeface="Calibri"/>
              <a:buNone/>
              <a:defRPr/>
            </a:lvl9pPr>
          </a:lstStyle>
          <a:p/>
        </p:txBody>
      </p:sp>
      <p:sp>
        <p:nvSpPr>
          <p:cNvPr id="229" name="Google Shape;229;p17"/>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1pPr>
            <a:lvl2pPr indent="0" lvl="1" marL="0" marR="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2pPr>
            <a:lvl3pPr indent="0" lvl="2" marL="0" marR="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3pPr>
            <a:lvl4pPr indent="0" lvl="3" marL="0" marR="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4pPr>
            <a:lvl5pPr indent="0" lvl="4" marL="0" marR="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5pPr>
            <a:lvl6pPr indent="0" lvl="5" marL="0" marR="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6pPr>
            <a:lvl7pPr indent="0" lvl="6" marL="0" marR="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7pPr>
            <a:lvl8pPr indent="0" lvl="7" marL="0" marR="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8pPr>
            <a:lvl9pPr indent="0" lvl="8" marL="0" marR="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IN"/>
              <a:t>‹#›</a:t>
            </a:fld>
            <a:endParaRPr/>
          </a:p>
        </p:txBody>
      </p:sp>
      <p:pic>
        <p:nvPicPr>
          <p:cNvPr id="230" name="Google Shape;230;p17"/>
          <p:cNvPicPr preferRelativeResize="0"/>
          <p:nvPr/>
        </p:nvPicPr>
        <p:blipFill rotWithShape="1">
          <a:blip r:embed="rId2">
            <a:alphaModFix/>
          </a:blip>
          <a:srcRect b="0" l="0" r="0" t="0"/>
          <a:stretch/>
        </p:blipFill>
        <p:spPr>
          <a:xfrm>
            <a:off x="914602" y="2566307"/>
            <a:ext cx="2538282" cy="1298479"/>
          </a:xfrm>
          <a:prstGeom prst="rect">
            <a:avLst/>
          </a:prstGeom>
          <a:noFill/>
          <a:ln>
            <a:noFill/>
          </a:ln>
        </p:spPr>
      </p:pic>
      <p:pic>
        <p:nvPicPr>
          <p:cNvPr id="231" name="Google Shape;231;p17"/>
          <p:cNvPicPr preferRelativeResize="0"/>
          <p:nvPr/>
        </p:nvPicPr>
        <p:blipFill rotWithShape="1">
          <a:blip r:embed="rId3">
            <a:alphaModFix/>
          </a:blip>
          <a:srcRect b="0" l="0" r="0" t="0"/>
          <a:stretch/>
        </p:blipFill>
        <p:spPr>
          <a:xfrm>
            <a:off x="918760" y="1581506"/>
            <a:ext cx="7431156" cy="2999208"/>
          </a:xfrm>
          <a:prstGeom prst="rect">
            <a:avLst/>
          </a:prstGeom>
          <a:noFill/>
          <a:ln>
            <a:noFill/>
          </a:ln>
        </p:spPr>
      </p:pic>
      <p:sp>
        <p:nvSpPr>
          <p:cNvPr id="232" name="Google Shape;232;p17"/>
          <p:cNvSpPr txBox="1"/>
          <p:nvPr>
            <p:ph idx="1" type="body"/>
          </p:nvPr>
        </p:nvSpPr>
        <p:spPr>
          <a:xfrm>
            <a:off x="1263041" y="2104600"/>
            <a:ext cx="830454" cy="292044"/>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rgbClr val="989898"/>
              </a:buClr>
              <a:buSzPts val="1800"/>
              <a:buFont typeface="Arial"/>
              <a:buNone/>
              <a:defRPr b="1" i="0" sz="1800" u="none" cap="none" strike="noStrike">
                <a:solidFill>
                  <a:srgbClr val="989898"/>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33" name="Google Shape;233;p17"/>
          <p:cNvSpPr txBox="1"/>
          <p:nvPr>
            <p:ph idx="2" type="body"/>
          </p:nvPr>
        </p:nvSpPr>
        <p:spPr>
          <a:xfrm>
            <a:off x="2470356" y="3778988"/>
            <a:ext cx="784195" cy="305954"/>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chemeClr val="dk1"/>
              </a:buClr>
              <a:buSzPts val="1800"/>
              <a:buFont typeface="Arial"/>
              <a:buNone/>
              <a:defRPr b="1" i="0" sz="18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34" name="Google Shape;234;p17"/>
          <p:cNvSpPr txBox="1"/>
          <p:nvPr>
            <p:ph idx="3" type="body"/>
          </p:nvPr>
        </p:nvSpPr>
        <p:spPr>
          <a:xfrm>
            <a:off x="3530790" y="2108961"/>
            <a:ext cx="824532" cy="287683"/>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750"/>
              </a:spcBef>
              <a:spcAft>
                <a:spcPts val="0"/>
              </a:spcAft>
              <a:buClr>
                <a:srgbClr val="F6323E"/>
              </a:buClr>
              <a:buSzPts val="1800"/>
              <a:buFont typeface="Arial"/>
              <a:buNone/>
              <a:defRPr b="1" i="0" sz="1800" u="none" cap="none" strike="noStrike">
                <a:solidFill>
                  <a:srgbClr val="F6323E"/>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35" name="Google Shape;235;p17"/>
          <p:cNvSpPr txBox="1"/>
          <p:nvPr>
            <p:ph idx="4" type="body"/>
          </p:nvPr>
        </p:nvSpPr>
        <p:spPr>
          <a:xfrm>
            <a:off x="4729642" y="3771033"/>
            <a:ext cx="745627" cy="305954"/>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rgbClr val="F6323E"/>
              </a:buClr>
              <a:buSzPts val="1800"/>
              <a:buFont typeface="Arial"/>
              <a:buNone/>
              <a:defRPr b="1" i="0" sz="1800" u="none" cap="none" strike="noStrike">
                <a:solidFill>
                  <a:srgbClr val="F6323E"/>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36" name="Google Shape;236;p17"/>
          <p:cNvSpPr txBox="1"/>
          <p:nvPr>
            <p:ph idx="5" type="body"/>
          </p:nvPr>
        </p:nvSpPr>
        <p:spPr>
          <a:xfrm>
            <a:off x="5904099" y="2107682"/>
            <a:ext cx="758842" cy="292044"/>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750"/>
              </a:spcBef>
              <a:spcAft>
                <a:spcPts val="0"/>
              </a:spcAft>
              <a:buClr>
                <a:srgbClr val="989898"/>
              </a:buClr>
              <a:buSzPts val="1800"/>
              <a:buFont typeface="Arial"/>
              <a:buNone/>
              <a:defRPr b="1" i="0" sz="1800" u="none" cap="none" strike="noStrike">
                <a:solidFill>
                  <a:srgbClr val="989898"/>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37" name="Google Shape;237;p17"/>
          <p:cNvSpPr txBox="1"/>
          <p:nvPr>
            <p:ph idx="6" type="body"/>
          </p:nvPr>
        </p:nvSpPr>
        <p:spPr>
          <a:xfrm>
            <a:off x="7023857" y="3762859"/>
            <a:ext cx="784195" cy="305954"/>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rgbClr val="F6323E"/>
              </a:buClr>
              <a:buSzPts val="1800"/>
              <a:buFont typeface="Arial"/>
              <a:buNone/>
              <a:defRPr b="1" i="0" sz="1800" u="none" cap="none" strike="noStrike">
                <a:solidFill>
                  <a:srgbClr val="F6323E"/>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38" name="Google Shape;238;p17"/>
          <p:cNvSpPr txBox="1"/>
          <p:nvPr>
            <p:ph idx="7" type="body"/>
          </p:nvPr>
        </p:nvSpPr>
        <p:spPr>
          <a:xfrm>
            <a:off x="2156171" y="1257995"/>
            <a:ext cx="1331623" cy="211628"/>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chemeClr val="dk1"/>
              </a:buClr>
              <a:buSzPts val="1200"/>
              <a:buFont typeface="Arial"/>
              <a:buNone/>
              <a:defRPr b="1" i="0" sz="12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39" name="Google Shape;239;p17"/>
          <p:cNvSpPr txBox="1"/>
          <p:nvPr>
            <p:ph idx="8" type="body"/>
          </p:nvPr>
        </p:nvSpPr>
        <p:spPr>
          <a:xfrm>
            <a:off x="2156171" y="1523662"/>
            <a:ext cx="1331623" cy="211628"/>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chemeClr val="dk1"/>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40" name="Google Shape;240;p17"/>
          <p:cNvSpPr txBox="1"/>
          <p:nvPr>
            <p:ph idx="9" type="body"/>
          </p:nvPr>
        </p:nvSpPr>
        <p:spPr>
          <a:xfrm>
            <a:off x="4513908" y="1257995"/>
            <a:ext cx="1331623" cy="211628"/>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rgbClr val="F1333F"/>
              </a:buClr>
              <a:buSzPts val="1200"/>
              <a:buFont typeface="Arial"/>
              <a:buNone/>
              <a:defRPr b="1" i="0" sz="1200" u="none" cap="none" strike="noStrike">
                <a:solidFill>
                  <a:srgbClr val="F1333F"/>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41" name="Google Shape;241;p17"/>
          <p:cNvSpPr txBox="1"/>
          <p:nvPr>
            <p:ph idx="13" type="body"/>
          </p:nvPr>
        </p:nvSpPr>
        <p:spPr>
          <a:xfrm>
            <a:off x="4513908" y="1523662"/>
            <a:ext cx="1331623" cy="211628"/>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chemeClr val="dk1"/>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42" name="Google Shape;242;p17"/>
          <p:cNvSpPr txBox="1"/>
          <p:nvPr>
            <p:ph idx="14" type="body"/>
          </p:nvPr>
        </p:nvSpPr>
        <p:spPr>
          <a:xfrm>
            <a:off x="6720777" y="1257995"/>
            <a:ext cx="1331623" cy="211628"/>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rgbClr val="F1333F"/>
              </a:buClr>
              <a:buSzPts val="1200"/>
              <a:buFont typeface="Arial"/>
              <a:buNone/>
              <a:defRPr b="1" i="0" sz="1200" u="none" cap="none" strike="noStrike">
                <a:solidFill>
                  <a:srgbClr val="F1333F"/>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43" name="Google Shape;243;p17"/>
          <p:cNvSpPr txBox="1"/>
          <p:nvPr>
            <p:ph idx="15" type="body"/>
          </p:nvPr>
        </p:nvSpPr>
        <p:spPr>
          <a:xfrm>
            <a:off x="6720777" y="1523662"/>
            <a:ext cx="1331623" cy="211628"/>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chemeClr val="dk1"/>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44" name="Google Shape;244;p17"/>
          <p:cNvSpPr txBox="1"/>
          <p:nvPr>
            <p:ph idx="16" type="body"/>
          </p:nvPr>
        </p:nvSpPr>
        <p:spPr>
          <a:xfrm>
            <a:off x="995265" y="3791876"/>
            <a:ext cx="1331623" cy="211628"/>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rgbClr val="989898"/>
              </a:buClr>
              <a:buSzPts val="1200"/>
              <a:buFont typeface="Arial"/>
              <a:buNone/>
              <a:defRPr b="1" i="0" sz="1200" u="none" cap="none" strike="noStrike">
                <a:solidFill>
                  <a:srgbClr val="989898"/>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45" name="Google Shape;245;p17"/>
          <p:cNvSpPr txBox="1"/>
          <p:nvPr>
            <p:ph idx="17" type="body"/>
          </p:nvPr>
        </p:nvSpPr>
        <p:spPr>
          <a:xfrm>
            <a:off x="995265" y="4057543"/>
            <a:ext cx="1331623" cy="211628"/>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chemeClr val="dk1"/>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46" name="Google Shape;246;p17"/>
          <p:cNvSpPr txBox="1"/>
          <p:nvPr>
            <p:ph idx="18" type="body"/>
          </p:nvPr>
        </p:nvSpPr>
        <p:spPr>
          <a:xfrm>
            <a:off x="3326285" y="3779691"/>
            <a:ext cx="1331623" cy="211628"/>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rgbClr val="F1333F"/>
              </a:buClr>
              <a:buSzPts val="1200"/>
              <a:buFont typeface="Arial"/>
              <a:buNone/>
              <a:defRPr b="1" i="0" sz="1200" u="none" cap="none" strike="noStrike">
                <a:solidFill>
                  <a:srgbClr val="F1333F"/>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47" name="Google Shape;247;p17"/>
          <p:cNvSpPr txBox="1"/>
          <p:nvPr>
            <p:ph idx="19" type="body"/>
          </p:nvPr>
        </p:nvSpPr>
        <p:spPr>
          <a:xfrm>
            <a:off x="3326285" y="4045358"/>
            <a:ext cx="1331623" cy="211628"/>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chemeClr val="dk1"/>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48" name="Google Shape;248;p17"/>
          <p:cNvSpPr txBox="1"/>
          <p:nvPr>
            <p:ph idx="20" type="body"/>
          </p:nvPr>
        </p:nvSpPr>
        <p:spPr>
          <a:xfrm>
            <a:off x="5599996" y="3758972"/>
            <a:ext cx="1331623" cy="211628"/>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rgbClr val="989898"/>
              </a:buClr>
              <a:buSzPts val="1200"/>
              <a:buFont typeface="Arial"/>
              <a:buNone/>
              <a:defRPr b="1" i="0" sz="1200" u="none" cap="none" strike="noStrike">
                <a:solidFill>
                  <a:srgbClr val="989898"/>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49" name="Google Shape;249;p17"/>
          <p:cNvSpPr txBox="1"/>
          <p:nvPr>
            <p:ph idx="21" type="body"/>
          </p:nvPr>
        </p:nvSpPr>
        <p:spPr>
          <a:xfrm>
            <a:off x="5599996" y="4024639"/>
            <a:ext cx="1331623" cy="211628"/>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chemeClr val="dk1"/>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pic>
        <p:nvPicPr>
          <p:cNvPr id="250" name="Google Shape;250;p17"/>
          <p:cNvPicPr preferRelativeResize="0"/>
          <p:nvPr/>
        </p:nvPicPr>
        <p:blipFill rotWithShape="1">
          <a:blip r:embed="rId2">
            <a:alphaModFix/>
          </a:blip>
          <a:srcRect b="0" l="0" r="0" t="0"/>
          <a:stretch/>
        </p:blipFill>
        <p:spPr>
          <a:xfrm>
            <a:off x="914602" y="2566307"/>
            <a:ext cx="2538282" cy="1298479"/>
          </a:xfrm>
          <a:prstGeom prst="rect">
            <a:avLst/>
          </a:prstGeom>
          <a:noFill/>
          <a:ln>
            <a:noFill/>
          </a:ln>
        </p:spPr>
      </p:pic>
      <p:pic>
        <p:nvPicPr>
          <p:cNvPr id="251" name="Google Shape;251;p17"/>
          <p:cNvPicPr preferRelativeResize="0"/>
          <p:nvPr/>
        </p:nvPicPr>
        <p:blipFill rotWithShape="1">
          <a:blip r:embed="rId3">
            <a:alphaModFix/>
          </a:blip>
          <a:srcRect b="0" l="0" r="0" t="0"/>
          <a:stretch/>
        </p:blipFill>
        <p:spPr>
          <a:xfrm>
            <a:off x="918760" y="1581506"/>
            <a:ext cx="7431156" cy="2999208"/>
          </a:xfrm>
          <a:prstGeom prst="rect">
            <a:avLst/>
          </a:prstGeom>
          <a:noFill/>
          <a:ln>
            <a:noFill/>
          </a:ln>
        </p:spPr>
      </p:pic>
      <p:sp>
        <p:nvSpPr>
          <p:cNvPr id="252" name="Google Shape;252;p17"/>
          <p:cNvSpPr/>
          <p:nvPr/>
        </p:nvSpPr>
        <p:spPr>
          <a:xfrm>
            <a:off x="0" y="0"/>
            <a:ext cx="9144000" cy="636862"/>
          </a:xfrm>
          <a:prstGeom prst="rect">
            <a:avLst/>
          </a:prstGeom>
          <a:solidFill>
            <a:srgbClr val="F5333F"/>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013"/>
              <a:buFont typeface="Calibri"/>
              <a:buNone/>
            </a:pPr>
            <a:r>
              <a:t/>
            </a:r>
            <a:endParaRPr sz="1013">
              <a:solidFill>
                <a:schemeClr val="lt1"/>
              </a:solidFill>
              <a:latin typeface="Calibri"/>
              <a:ea typeface="Calibri"/>
              <a:cs typeface="Calibri"/>
              <a:sym typeface="Calibri"/>
            </a:endParaRPr>
          </a:p>
        </p:txBody>
      </p:sp>
      <p:sp>
        <p:nvSpPr>
          <p:cNvPr id="253" name="Google Shape;253;p17"/>
          <p:cNvSpPr txBox="1"/>
          <p:nvPr>
            <p:ph type="title"/>
          </p:nvPr>
        </p:nvSpPr>
        <p:spPr>
          <a:xfrm>
            <a:off x="316679" y="121966"/>
            <a:ext cx="3735903" cy="382564"/>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2400"/>
              <a:buFont typeface="Proxima Nova"/>
              <a:buNone/>
              <a:defRPr b="0" i="0" sz="2400">
                <a:solidFill>
                  <a:schemeClr val="lt1"/>
                </a:solidFill>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id="254" name="Google Shape;254;p17"/>
          <p:cNvPicPr preferRelativeResize="0"/>
          <p:nvPr/>
        </p:nvPicPr>
        <p:blipFill rotWithShape="1">
          <a:blip r:embed="rId4">
            <a:alphaModFix/>
          </a:blip>
          <a:srcRect b="0" l="0" r="0" t="0"/>
          <a:stretch/>
        </p:blipFill>
        <p:spPr>
          <a:xfrm>
            <a:off x="7929288" y="210064"/>
            <a:ext cx="813630" cy="217218"/>
          </a:xfrm>
          <a:prstGeom prst="rect">
            <a:avLst/>
          </a:prstGeom>
          <a:noFill/>
          <a:ln>
            <a:noFill/>
          </a:ln>
        </p:spPr>
      </p:pic>
    </p:spTree>
  </p:cSld>
  <p:clrMapOvr>
    <a:masterClrMapping/>
  </p:clrMapOvr>
  <p:extLst>
    <p:ext uri="{DCECCB84-F9BA-43D5-87BE-67443E8EF086}">
      <p15:sldGuideLst>
        <p15:guide id="1" orient="horz" pos="395">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Infographic 2">
  <p:cSld name="1_Title and Infographic 2">
    <p:spTree>
      <p:nvGrpSpPr>
        <p:cNvPr id="255" name="Shape 255"/>
        <p:cNvGrpSpPr/>
        <p:nvPr/>
      </p:nvGrpSpPr>
      <p:grpSpPr>
        <a:xfrm>
          <a:off x="0" y="0"/>
          <a:ext cx="0" cy="0"/>
          <a:chOff x="0" y="0"/>
          <a:chExt cx="0" cy="0"/>
        </a:xfrm>
      </p:grpSpPr>
      <p:sp>
        <p:nvSpPr>
          <p:cNvPr id="256" name="Google Shape;256;p18"/>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rgbClr val="888888"/>
              </a:buClr>
              <a:buSzPts val="1400"/>
              <a:buFont typeface="Proxima Nova"/>
              <a:buNone/>
              <a:defRPr/>
            </a:lvl1pPr>
            <a:lvl2pPr lvl="1" algn="l">
              <a:spcBef>
                <a:spcPts val="0"/>
              </a:spcBef>
              <a:spcAft>
                <a:spcPts val="0"/>
              </a:spcAft>
              <a:buClr>
                <a:schemeClr val="dk1"/>
              </a:buClr>
              <a:buSzPts val="1400"/>
              <a:buFont typeface="Calibri"/>
              <a:buNone/>
              <a:defRPr/>
            </a:lvl2pPr>
            <a:lvl3pPr lvl="2" algn="l">
              <a:spcBef>
                <a:spcPts val="0"/>
              </a:spcBef>
              <a:spcAft>
                <a:spcPts val="0"/>
              </a:spcAft>
              <a:buClr>
                <a:schemeClr val="dk1"/>
              </a:buClr>
              <a:buSzPts val="1400"/>
              <a:buFont typeface="Calibri"/>
              <a:buNone/>
              <a:defRPr/>
            </a:lvl3pPr>
            <a:lvl4pPr lvl="3" algn="l">
              <a:spcBef>
                <a:spcPts val="0"/>
              </a:spcBef>
              <a:spcAft>
                <a:spcPts val="0"/>
              </a:spcAft>
              <a:buClr>
                <a:schemeClr val="dk1"/>
              </a:buClr>
              <a:buSzPts val="1400"/>
              <a:buFont typeface="Calibri"/>
              <a:buNone/>
              <a:defRPr/>
            </a:lvl4pPr>
            <a:lvl5pPr lvl="4" algn="l">
              <a:spcBef>
                <a:spcPts val="0"/>
              </a:spcBef>
              <a:spcAft>
                <a:spcPts val="0"/>
              </a:spcAft>
              <a:buClr>
                <a:schemeClr val="dk1"/>
              </a:buClr>
              <a:buSzPts val="1400"/>
              <a:buFont typeface="Calibri"/>
              <a:buNone/>
              <a:defRPr/>
            </a:lvl5pPr>
            <a:lvl6pPr lvl="5" algn="l">
              <a:spcBef>
                <a:spcPts val="0"/>
              </a:spcBef>
              <a:spcAft>
                <a:spcPts val="0"/>
              </a:spcAft>
              <a:buClr>
                <a:schemeClr val="dk1"/>
              </a:buClr>
              <a:buSzPts val="1400"/>
              <a:buFont typeface="Calibri"/>
              <a:buNone/>
              <a:defRPr/>
            </a:lvl6pPr>
            <a:lvl7pPr lvl="6" algn="l">
              <a:spcBef>
                <a:spcPts val="0"/>
              </a:spcBef>
              <a:spcAft>
                <a:spcPts val="0"/>
              </a:spcAft>
              <a:buClr>
                <a:schemeClr val="dk1"/>
              </a:buClr>
              <a:buSzPts val="1400"/>
              <a:buFont typeface="Calibri"/>
              <a:buNone/>
              <a:defRPr/>
            </a:lvl7pPr>
            <a:lvl8pPr lvl="7" algn="l">
              <a:spcBef>
                <a:spcPts val="0"/>
              </a:spcBef>
              <a:spcAft>
                <a:spcPts val="0"/>
              </a:spcAft>
              <a:buClr>
                <a:schemeClr val="dk1"/>
              </a:buClr>
              <a:buSzPts val="1400"/>
              <a:buFont typeface="Calibri"/>
              <a:buNone/>
              <a:defRPr/>
            </a:lvl8pPr>
            <a:lvl9pPr lvl="8" algn="l">
              <a:spcBef>
                <a:spcPts val="0"/>
              </a:spcBef>
              <a:spcAft>
                <a:spcPts val="0"/>
              </a:spcAft>
              <a:buClr>
                <a:schemeClr val="dk1"/>
              </a:buClr>
              <a:buSzPts val="1400"/>
              <a:buFont typeface="Calibri"/>
              <a:buNone/>
              <a:defRPr/>
            </a:lvl9pPr>
          </a:lstStyle>
          <a:p/>
        </p:txBody>
      </p:sp>
      <p:sp>
        <p:nvSpPr>
          <p:cNvPr id="257" name="Google Shape;257;p18"/>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1pPr>
            <a:lvl2pPr indent="0" lvl="1" marL="0" marR="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2pPr>
            <a:lvl3pPr indent="0" lvl="2" marL="0" marR="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3pPr>
            <a:lvl4pPr indent="0" lvl="3" marL="0" marR="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4pPr>
            <a:lvl5pPr indent="0" lvl="4" marL="0" marR="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5pPr>
            <a:lvl6pPr indent="0" lvl="5" marL="0" marR="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6pPr>
            <a:lvl7pPr indent="0" lvl="6" marL="0" marR="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7pPr>
            <a:lvl8pPr indent="0" lvl="7" marL="0" marR="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8pPr>
            <a:lvl9pPr indent="0" lvl="8" marL="0" marR="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IN"/>
              <a:t>‹#›</a:t>
            </a:fld>
            <a:endParaRPr/>
          </a:p>
        </p:txBody>
      </p:sp>
      <p:pic>
        <p:nvPicPr>
          <p:cNvPr descr="C:\Users\diyajoseph\Desktop\New folder (3)\Infographics-01-01.png" id="258" name="Google Shape;258;p18"/>
          <p:cNvPicPr preferRelativeResize="0"/>
          <p:nvPr/>
        </p:nvPicPr>
        <p:blipFill rotWithShape="1">
          <a:blip r:embed="rId2">
            <a:alphaModFix/>
          </a:blip>
          <a:srcRect b="0" l="0" r="0" t="0"/>
          <a:stretch/>
        </p:blipFill>
        <p:spPr>
          <a:xfrm>
            <a:off x="4349184" y="1331625"/>
            <a:ext cx="3644856" cy="3644859"/>
          </a:xfrm>
          <a:prstGeom prst="rect">
            <a:avLst/>
          </a:prstGeom>
          <a:noFill/>
          <a:ln>
            <a:noFill/>
          </a:ln>
        </p:spPr>
      </p:pic>
      <p:sp>
        <p:nvSpPr>
          <p:cNvPr id="259" name="Google Shape;259;p18"/>
          <p:cNvSpPr txBox="1"/>
          <p:nvPr>
            <p:ph idx="1" type="body"/>
          </p:nvPr>
        </p:nvSpPr>
        <p:spPr>
          <a:xfrm>
            <a:off x="630238" y="1347788"/>
            <a:ext cx="3182128" cy="2771775"/>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chemeClr val="dk1"/>
              </a:buClr>
              <a:buSzPts val="1820"/>
              <a:buFont typeface="Arial"/>
              <a:buNone/>
              <a:defRPr b="0" i="0" sz="182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60" name="Google Shape;260;p18"/>
          <p:cNvSpPr txBox="1"/>
          <p:nvPr>
            <p:ph idx="2" type="body"/>
          </p:nvPr>
        </p:nvSpPr>
        <p:spPr>
          <a:xfrm>
            <a:off x="6433953" y="1722104"/>
            <a:ext cx="1331623" cy="211628"/>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rgbClr val="989898"/>
              </a:buClr>
              <a:buSzPts val="1200"/>
              <a:buFont typeface="Arial"/>
              <a:buNone/>
              <a:defRPr b="1" i="0" sz="1200" u="none" cap="none" strike="noStrike">
                <a:solidFill>
                  <a:srgbClr val="989898"/>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61" name="Google Shape;261;p18"/>
          <p:cNvSpPr txBox="1"/>
          <p:nvPr>
            <p:ph idx="3" type="body"/>
          </p:nvPr>
        </p:nvSpPr>
        <p:spPr>
          <a:xfrm>
            <a:off x="6433953" y="1987771"/>
            <a:ext cx="1331623" cy="211628"/>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chemeClr val="dk1"/>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62" name="Google Shape;262;p18"/>
          <p:cNvSpPr txBox="1"/>
          <p:nvPr>
            <p:ph idx="4" type="body"/>
          </p:nvPr>
        </p:nvSpPr>
        <p:spPr>
          <a:xfrm>
            <a:off x="4628562" y="3026158"/>
            <a:ext cx="1182772" cy="386646"/>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rgbClr val="989898"/>
              </a:buClr>
              <a:buSzPts val="1100"/>
              <a:buFont typeface="Arial"/>
              <a:buNone/>
              <a:defRPr b="1" i="0" sz="1100" u="none" cap="none" strike="noStrike">
                <a:solidFill>
                  <a:srgbClr val="989898"/>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63" name="Google Shape;263;p18"/>
          <p:cNvSpPr txBox="1"/>
          <p:nvPr>
            <p:ph idx="5" type="body"/>
          </p:nvPr>
        </p:nvSpPr>
        <p:spPr>
          <a:xfrm>
            <a:off x="7003447" y="2783735"/>
            <a:ext cx="1331623" cy="211628"/>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chemeClr val="dk1"/>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64" name="Google Shape;264;p18"/>
          <p:cNvSpPr txBox="1"/>
          <p:nvPr>
            <p:ph idx="6" type="body"/>
          </p:nvPr>
        </p:nvSpPr>
        <p:spPr>
          <a:xfrm>
            <a:off x="7009593" y="3303767"/>
            <a:ext cx="1331623" cy="211628"/>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rgbClr val="989898"/>
              </a:buClr>
              <a:buSzPts val="1200"/>
              <a:buFont typeface="Arial"/>
              <a:buNone/>
              <a:defRPr b="1" i="0" sz="1200" u="none" cap="none" strike="noStrike">
                <a:solidFill>
                  <a:srgbClr val="989898"/>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65" name="Google Shape;265;p18"/>
          <p:cNvSpPr txBox="1"/>
          <p:nvPr>
            <p:ph idx="7" type="body"/>
          </p:nvPr>
        </p:nvSpPr>
        <p:spPr>
          <a:xfrm>
            <a:off x="7009593" y="3569434"/>
            <a:ext cx="1331623" cy="211628"/>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chemeClr val="dk1"/>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66" name="Google Shape;266;p18"/>
          <p:cNvSpPr txBox="1"/>
          <p:nvPr>
            <p:ph idx="8" type="body"/>
          </p:nvPr>
        </p:nvSpPr>
        <p:spPr>
          <a:xfrm>
            <a:off x="6433953" y="4034311"/>
            <a:ext cx="1331623" cy="211628"/>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rgbClr val="989898"/>
              </a:buClr>
              <a:buSzPts val="1200"/>
              <a:buFont typeface="Arial"/>
              <a:buNone/>
              <a:defRPr b="1" i="0" sz="1200" u="none" cap="none" strike="noStrike">
                <a:solidFill>
                  <a:srgbClr val="989898"/>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67" name="Google Shape;267;p18"/>
          <p:cNvSpPr txBox="1"/>
          <p:nvPr>
            <p:ph idx="9" type="body"/>
          </p:nvPr>
        </p:nvSpPr>
        <p:spPr>
          <a:xfrm>
            <a:off x="6433953" y="4299978"/>
            <a:ext cx="1331623" cy="211628"/>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chemeClr val="dk1"/>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68" name="Google Shape;268;p18"/>
          <p:cNvSpPr txBox="1"/>
          <p:nvPr>
            <p:ph idx="13" type="body"/>
          </p:nvPr>
        </p:nvSpPr>
        <p:spPr>
          <a:xfrm>
            <a:off x="7001132" y="2524953"/>
            <a:ext cx="1331623" cy="211628"/>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rgbClr val="989898"/>
              </a:buClr>
              <a:buSzPts val="1200"/>
              <a:buFont typeface="Arial"/>
              <a:buNone/>
              <a:defRPr b="1" i="0" sz="1200" u="none" cap="none" strike="noStrike">
                <a:solidFill>
                  <a:srgbClr val="989898"/>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69" name="Google Shape;269;p18"/>
          <p:cNvSpPr/>
          <p:nvPr/>
        </p:nvSpPr>
        <p:spPr>
          <a:xfrm>
            <a:off x="0" y="0"/>
            <a:ext cx="9144000" cy="636862"/>
          </a:xfrm>
          <a:prstGeom prst="rect">
            <a:avLst/>
          </a:prstGeom>
          <a:solidFill>
            <a:srgbClr val="F5333F"/>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013"/>
              <a:buFont typeface="Calibri"/>
              <a:buNone/>
            </a:pPr>
            <a:r>
              <a:t/>
            </a:r>
            <a:endParaRPr sz="1013">
              <a:solidFill>
                <a:schemeClr val="lt1"/>
              </a:solidFill>
              <a:latin typeface="Calibri"/>
              <a:ea typeface="Calibri"/>
              <a:cs typeface="Calibri"/>
              <a:sym typeface="Calibri"/>
            </a:endParaRPr>
          </a:p>
        </p:txBody>
      </p:sp>
      <p:pic>
        <p:nvPicPr>
          <p:cNvPr id="270" name="Google Shape;270;p18"/>
          <p:cNvPicPr preferRelativeResize="0"/>
          <p:nvPr/>
        </p:nvPicPr>
        <p:blipFill rotWithShape="1">
          <a:blip r:embed="rId3">
            <a:alphaModFix/>
          </a:blip>
          <a:srcRect b="0" l="0" r="0" t="0"/>
          <a:stretch/>
        </p:blipFill>
        <p:spPr>
          <a:xfrm>
            <a:off x="7929288" y="210064"/>
            <a:ext cx="813630" cy="217218"/>
          </a:xfrm>
          <a:prstGeom prst="rect">
            <a:avLst/>
          </a:prstGeom>
          <a:noFill/>
          <a:ln>
            <a:noFill/>
          </a:ln>
        </p:spPr>
      </p:pic>
    </p:spTree>
  </p:cSld>
  <p:clrMapOvr>
    <a:masterClrMapping/>
  </p:clrMapOvr>
  <p:extLst>
    <p:ext uri="{DCECCB84-F9BA-43D5-87BE-67443E8EF086}">
      <p15:sldGuideLst>
        <p15:guide id="1" orient="horz" pos="395">
          <p15:clr>
            <a:srgbClr val="FBAE40"/>
          </p15:clr>
        </p15:guide>
        <p15:guide id="2" orient="horz" pos="849">
          <p15:clr>
            <a:srgbClr val="FBAE40"/>
          </p15:clr>
        </p15:guide>
        <p15:guide id="3" orient="horz" pos="2663">
          <p15:clr>
            <a:srgbClr val="FBAE40"/>
          </p15:clr>
        </p15:guide>
        <p15:guide id="4" pos="254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Infographic 3">
  <p:cSld name="1_Title and Infographic 3">
    <p:spTree>
      <p:nvGrpSpPr>
        <p:cNvPr id="271" name="Shape 271"/>
        <p:cNvGrpSpPr/>
        <p:nvPr/>
      </p:nvGrpSpPr>
      <p:grpSpPr>
        <a:xfrm>
          <a:off x="0" y="0"/>
          <a:ext cx="0" cy="0"/>
          <a:chOff x="0" y="0"/>
          <a:chExt cx="0" cy="0"/>
        </a:xfrm>
      </p:grpSpPr>
      <p:sp>
        <p:nvSpPr>
          <p:cNvPr id="272" name="Google Shape;272;p19"/>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rgbClr val="888888"/>
              </a:buClr>
              <a:buSzPts val="1400"/>
              <a:buFont typeface="Proxima Nova"/>
              <a:buNone/>
              <a:defRPr/>
            </a:lvl1pPr>
            <a:lvl2pPr lvl="1" algn="l">
              <a:spcBef>
                <a:spcPts val="0"/>
              </a:spcBef>
              <a:spcAft>
                <a:spcPts val="0"/>
              </a:spcAft>
              <a:buClr>
                <a:schemeClr val="dk1"/>
              </a:buClr>
              <a:buSzPts val="1400"/>
              <a:buFont typeface="Calibri"/>
              <a:buNone/>
              <a:defRPr/>
            </a:lvl2pPr>
            <a:lvl3pPr lvl="2" algn="l">
              <a:spcBef>
                <a:spcPts val="0"/>
              </a:spcBef>
              <a:spcAft>
                <a:spcPts val="0"/>
              </a:spcAft>
              <a:buClr>
                <a:schemeClr val="dk1"/>
              </a:buClr>
              <a:buSzPts val="1400"/>
              <a:buFont typeface="Calibri"/>
              <a:buNone/>
              <a:defRPr/>
            </a:lvl3pPr>
            <a:lvl4pPr lvl="3" algn="l">
              <a:spcBef>
                <a:spcPts val="0"/>
              </a:spcBef>
              <a:spcAft>
                <a:spcPts val="0"/>
              </a:spcAft>
              <a:buClr>
                <a:schemeClr val="dk1"/>
              </a:buClr>
              <a:buSzPts val="1400"/>
              <a:buFont typeface="Calibri"/>
              <a:buNone/>
              <a:defRPr/>
            </a:lvl4pPr>
            <a:lvl5pPr lvl="4" algn="l">
              <a:spcBef>
                <a:spcPts val="0"/>
              </a:spcBef>
              <a:spcAft>
                <a:spcPts val="0"/>
              </a:spcAft>
              <a:buClr>
                <a:schemeClr val="dk1"/>
              </a:buClr>
              <a:buSzPts val="1400"/>
              <a:buFont typeface="Calibri"/>
              <a:buNone/>
              <a:defRPr/>
            </a:lvl5pPr>
            <a:lvl6pPr lvl="5" algn="l">
              <a:spcBef>
                <a:spcPts val="0"/>
              </a:spcBef>
              <a:spcAft>
                <a:spcPts val="0"/>
              </a:spcAft>
              <a:buClr>
                <a:schemeClr val="dk1"/>
              </a:buClr>
              <a:buSzPts val="1400"/>
              <a:buFont typeface="Calibri"/>
              <a:buNone/>
              <a:defRPr/>
            </a:lvl6pPr>
            <a:lvl7pPr lvl="6" algn="l">
              <a:spcBef>
                <a:spcPts val="0"/>
              </a:spcBef>
              <a:spcAft>
                <a:spcPts val="0"/>
              </a:spcAft>
              <a:buClr>
                <a:schemeClr val="dk1"/>
              </a:buClr>
              <a:buSzPts val="1400"/>
              <a:buFont typeface="Calibri"/>
              <a:buNone/>
              <a:defRPr/>
            </a:lvl7pPr>
            <a:lvl8pPr lvl="7" algn="l">
              <a:spcBef>
                <a:spcPts val="0"/>
              </a:spcBef>
              <a:spcAft>
                <a:spcPts val="0"/>
              </a:spcAft>
              <a:buClr>
                <a:schemeClr val="dk1"/>
              </a:buClr>
              <a:buSzPts val="1400"/>
              <a:buFont typeface="Calibri"/>
              <a:buNone/>
              <a:defRPr/>
            </a:lvl8pPr>
            <a:lvl9pPr lvl="8" algn="l">
              <a:spcBef>
                <a:spcPts val="0"/>
              </a:spcBef>
              <a:spcAft>
                <a:spcPts val="0"/>
              </a:spcAft>
              <a:buClr>
                <a:schemeClr val="dk1"/>
              </a:buClr>
              <a:buSzPts val="1400"/>
              <a:buFont typeface="Calibri"/>
              <a:buNone/>
              <a:defRPr/>
            </a:lvl9pPr>
          </a:lstStyle>
          <a:p/>
        </p:txBody>
      </p:sp>
      <p:sp>
        <p:nvSpPr>
          <p:cNvPr id="273" name="Google Shape;273;p19"/>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1pPr>
            <a:lvl2pPr indent="0" lvl="1" marL="0" marR="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2pPr>
            <a:lvl3pPr indent="0" lvl="2" marL="0" marR="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3pPr>
            <a:lvl4pPr indent="0" lvl="3" marL="0" marR="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4pPr>
            <a:lvl5pPr indent="0" lvl="4" marL="0" marR="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5pPr>
            <a:lvl6pPr indent="0" lvl="5" marL="0" marR="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6pPr>
            <a:lvl7pPr indent="0" lvl="6" marL="0" marR="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7pPr>
            <a:lvl8pPr indent="0" lvl="7" marL="0" marR="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8pPr>
            <a:lvl9pPr indent="0" lvl="8" marL="0" marR="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IN"/>
              <a:t>‹#›</a:t>
            </a:fld>
            <a:endParaRPr/>
          </a:p>
        </p:txBody>
      </p:sp>
      <p:sp>
        <p:nvSpPr>
          <p:cNvPr id="274" name="Google Shape;274;p19"/>
          <p:cNvSpPr txBox="1"/>
          <p:nvPr>
            <p:ph idx="1" type="body"/>
          </p:nvPr>
        </p:nvSpPr>
        <p:spPr>
          <a:xfrm>
            <a:off x="2184783" y="1316876"/>
            <a:ext cx="1331623" cy="148163"/>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750"/>
              </a:spcBef>
              <a:spcAft>
                <a:spcPts val="0"/>
              </a:spcAft>
              <a:buClr>
                <a:srgbClr val="989898"/>
              </a:buClr>
              <a:buSzPts val="1000"/>
              <a:buFont typeface="Arial"/>
              <a:buNone/>
              <a:defRPr b="1" i="0" sz="1000" u="none" cap="none" strike="noStrike">
                <a:solidFill>
                  <a:srgbClr val="989898"/>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75" name="Google Shape;275;p19"/>
          <p:cNvSpPr txBox="1"/>
          <p:nvPr>
            <p:ph idx="2" type="body"/>
          </p:nvPr>
        </p:nvSpPr>
        <p:spPr>
          <a:xfrm>
            <a:off x="2184783" y="1496505"/>
            <a:ext cx="1331623" cy="176979"/>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750"/>
              </a:spcBef>
              <a:spcAft>
                <a:spcPts val="0"/>
              </a:spcAft>
              <a:buClr>
                <a:schemeClr val="dk1"/>
              </a:buClr>
              <a:buSzPts val="800"/>
              <a:buFont typeface="Arial"/>
              <a:buNone/>
              <a:defRPr b="0" i="0" sz="8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76" name="Google Shape;276;p19"/>
          <p:cNvSpPr txBox="1"/>
          <p:nvPr>
            <p:ph idx="3" type="body"/>
          </p:nvPr>
        </p:nvSpPr>
        <p:spPr>
          <a:xfrm>
            <a:off x="2184783" y="1708544"/>
            <a:ext cx="1331623" cy="183595"/>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750"/>
              </a:spcBef>
              <a:spcAft>
                <a:spcPts val="0"/>
              </a:spcAft>
              <a:buClr>
                <a:srgbClr val="989898"/>
              </a:buClr>
              <a:buSzPts val="1600"/>
              <a:buFont typeface="Arial"/>
              <a:buNone/>
              <a:defRPr b="1" i="0" sz="1600" u="none" cap="none" strike="noStrike">
                <a:solidFill>
                  <a:srgbClr val="989898"/>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77" name="Google Shape;277;p19"/>
          <p:cNvSpPr txBox="1"/>
          <p:nvPr>
            <p:ph idx="4" type="body"/>
          </p:nvPr>
        </p:nvSpPr>
        <p:spPr>
          <a:xfrm>
            <a:off x="1648313" y="2160534"/>
            <a:ext cx="1331623" cy="148163"/>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750"/>
              </a:spcBef>
              <a:spcAft>
                <a:spcPts val="0"/>
              </a:spcAft>
              <a:buClr>
                <a:schemeClr val="dk1"/>
              </a:buClr>
              <a:buSzPts val="1000"/>
              <a:buFont typeface="Arial"/>
              <a:buNone/>
              <a:defRPr b="1" i="0" sz="10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78" name="Google Shape;278;p19"/>
          <p:cNvSpPr txBox="1"/>
          <p:nvPr>
            <p:ph idx="5" type="body"/>
          </p:nvPr>
        </p:nvSpPr>
        <p:spPr>
          <a:xfrm>
            <a:off x="1648313" y="2340163"/>
            <a:ext cx="1331623" cy="176979"/>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750"/>
              </a:spcBef>
              <a:spcAft>
                <a:spcPts val="0"/>
              </a:spcAft>
              <a:buClr>
                <a:schemeClr val="dk1"/>
              </a:buClr>
              <a:buSzPts val="800"/>
              <a:buFont typeface="Arial"/>
              <a:buNone/>
              <a:defRPr b="0" i="0" sz="8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79" name="Google Shape;279;p19"/>
          <p:cNvSpPr txBox="1"/>
          <p:nvPr>
            <p:ph idx="6" type="body"/>
          </p:nvPr>
        </p:nvSpPr>
        <p:spPr>
          <a:xfrm>
            <a:off x="1648313" y="2552202"/>
            <a:ext cx="1331623" cy="183595"/>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750"/>
              </a:spcBef>
              <a:spcAft>
                <a:spcPts val="0"/>
              </a:spcAft>
              <a:buClr>
                <a:srgbClr val="989898"/>
              </a:buClr>
              <a:buSzPts val="1600"/>
              <a:buFont typeface="Arial"/>
              <a:buNone/>
              <a:defRPr b="1" i="0" sz="1600" u="none" cap="none" strike="noStrike">
                <a:solidFill>
                  <a:srgbClr val="989898"/>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80" name="Google Shape;280;p19"/>
          <p:cNvSpPr txBox="1"/>
          <p:nvPr>
            <p:ph idx="7" type="body"/>
          </p:nvPr>
        </p:nvSpPr>
        <p:spPr>
          <a:xfrm>
            <a:off x="1670695" y="3113991"/>
            <a:ext cx="1331623" cy="148163"/>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750"/>
              </a:spcBef>
              <a:spcAft>
                <a:spcPts val="0"/>
              </a:spcAft>
              <a:buClr>
                <a:srgbClr val="989898"/>
              </a:buClr>
              <a:buSzPts val="1000"/>
              <a:buFont typeface="Arial"/>
              <a:buNone/>
              <a:defRPr b="1" i="0" sz="1000" u="none" cap="none" strike="noStrike">
                <a:solidFill>
                  <a:srgbClr val="989898"/>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81" name="Google Shape;281;p19"/>
          <p:cNvSpPr txBox="1"/>
          <p:nvPr>
            <p:ph idx="8" type="body"/>
          </p:nvPr>
        </p:nvSpPr>
        <p:spPr>
          <a:xfrm>
            <a:off x="1670695" y="3293620"/>
            <a:ext cx="1331623" cy="176979"/>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750"/>
              </a:spcBef>
              <a:spcAft>
                <a:spcPts val="0"/>
              </a:spcAft>
              <a:buClr>
                <a:schemeClr val="dk1"/>
              </a:buClr>
              <a:buSzPts val="800"/>
              <a:buFont typeface="Arial"/>
              <a:buNone/>
              <a:defRPr b="0" i="0" sz="8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82" name="Google Shape;282;p19"/>
          <p:cNvSpPr txBox="1"/>
          <p:nvPr>
            <p:ph idx="9" type="body"/>
          </p:nvPr>
        </p:nvSpPr>
        <p:spPr>
          <a:xfrm>
            <a:off x="1670695" y="3505659"/>
            <a:ext cx="1331623" cy="183595"/>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750"/>
              </a:spcBef>
              <a:spcAft>
                <a:spcPts val="0"/>
              </a:spcAft>
              <a:buClr>
                <a:srgbClr val="989898"/>
              </a:buClr>
              <a:buSzPts val="1600"/>
              <a:buFont typeface="Arial"/>
              <a:buNone/>
              <a:defRPr b="1" i="0" sz="1600" u="none" cap="none" strike="noStrike">
                <a:solidFill>
                  <a:srgbClr val="989898"/>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83" name="Google Shape;283;p19"/>
          <p:cNvSpPr txBox="1"/>
          <p:nvPr>
            <p:ph idx="13" type="body"/>
          </p:nvPr>
        </p:nvSpPr>
        <p:spPr>
          <a:xfrm>
            <a:off x="2154251" y="3833167"/>
            <a:ext cx="1331623" cy="148163"/>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750"/>
              </a:spcBef>
              <a:spcAft>
                <a:spcPts val="0"/>
              </a:spcAft>
              <a:buClr>
                <a:srgbClr val="F1333F"/>
              </a:buClr>
              <a:buSzPts val="1000"/>
              <a:buFont typeface="Arial"/>
              <a:buNone/>
              <a:defRPr b="1" i="0" sz="1000" u="none" cap="none" strike="noStrike">
                <a:solidFill>
                  <a:srgbClr val="F1333F"/>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84" name="Google Shape;284;p19"/>
          <p:cNvSpPr txBox="1"/>
          <p:nvPr>
            <p:ph idx="14" type="body"/>
          </p:nvPr>
        </p:nvSpPr>
        <p:spPr>
          <a:xfrm>
            <a:off x="2154251" y="4012796"/>
            <a:ext cx="1331623" cy="176979"/>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750"/>
              </a:spcBef>
              <a:spcAft>
                <a:spcPts val="0"/>
              </a:spcAft>
              <a:buClr>
                <a:schemeClr val="dk1"/>
              </a:buClr>
              <a:buSzPts val="800"/>
              <a:buFont typeface="Arial"/>
              <a:buNone/>
              <a:defRPr b="0" i="0" sz="8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85" name="Google Shape;285;p19"/>
          <p:cNvSpPr txBox="1"/>
          <p:nvPr>
            <p:ph idx="15" type="body"/>
          </p:nvPr>
        </p:nvSpPr>
        <p:spPr>
          <a:xfrm>
            <a:off x="2154251" y="4224835"/>
            <a:ext cx="1331623" cy="183595"/>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750"/>
              </a:spcBef>
              <a:spcAft>
                <a:spcPts val="0"/>
              </a:spcAft>
              <a:buClr>
                <a:srgbClr val="989898"/>
              </a:buClr>
              <a:buSzPts val="1600"/>
              <a:buFont typeface="Arial"/>
              <a:buNone/>
              <a:defRPr b="1" i="0" sz="1600" u="none" cap="none" strike="noStrike">
                <a:solidFill>
                  <a:srgbClr val="989898"/>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86" name="Google Shape;286;p19"/>
          <p:cNvSpPr txBox="1"/>
          <p:nvPr>
            <p:ph idx="16" type="body"/>
          </p:nvPr>
        </p:nvSpPr>
        <p:spPr>
          <a:xfrm>
            <a:off x="5711844" y="1274684"/>
            <a:ext cx="1331623" cy="148163"/>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750"/>
              </a:spcBef>
              <a:spcAft>
                <a:spcPts val="0"/>
              </a:spcAft>
              <a:buClr>
                <a:srgbClr val="F1333F"/>
              </a:buClr>
              <a:buSzPts val="1000"/>
              <a:buFont typeface="Arial"/>
              <a:buNone/>
              <a:defRPr b="1" i="0" sz="1000" u="none" cap="none" strike="noStrike">
                <a:solidFill>
                  <a:srgbClr val="F1333F"/>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87" name="Google Shape;287;p19"/>
          <p:cNvSpPr txBox="1"/>
          <p:nvPr>
            <p:ph idx="17" type="body"/>
          </p:nvPr>
        </p:nvSpPr>
        <p:spPr>
          <a:xfrm>
            <a:off x="5711844" y="1454313"/>
            <a:ext cx="1331623" cy="176979"/>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750"/>
              </a:spcBef>
              <a:spcAft>
                <a:spcPts val="0"/>
              </a:spcAft>
              <a:buClr>
                <a:schemeClr val="dk1"/>
              </a:buClr>
              <a:buSzPts val="800"/>
              <a:buFont typeface="Arial"/>
              <a:buNone/>
              <a:defRPr b="0" i="0" sz="8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88" name="Google Shape;288;p19"/>
          <p:cNvSpPr txBox="1"/>
          <p:nvPr>
            <p:ph idx="18" type="body"/>
          </p:nvPr>
        </p:nvSpPr>
        <p:spPr>
          <a:xfrm>
            <a:off x="5711844" y="1666352"/>
            <a:ext cx="1331623" cy="183595"/>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750"/>
              </a:spcBef>
              <a:spcAft>
                <a:spcPts val="0"/>
              </a:spcAft>
              <a:buClr>
                <a:srgbClr val="989898"/>
              </a:buClr>
              <a:buSzPts val="1600"/>
              <a:buFont typeface="Arial"/>
              <a:buNone/>
              <a:defRPr b="1" i="0" sz="1600" u="none" cap="none" strike="noStrike">
                <a:solidFill>
                  <a:srgbClr val="989898"/>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89" name="Google Shape;289;p19"/>
          <p:cNvSpPr txBox="1"/>
          <p:nvPr>
            <p:ph idx="19" type="body"/>
          </p:nvPr>
        </p:nvSpPr>
        <p:spPr>
          <a:xfrm>
            <a:off x="6247590" y="2081713"/>
            <a:ext cx="1331623" cy="148163"/>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750"/>
              </a:spcBef>
              <a:spcAft>
                <a:spcPts val="0"/>
              </a:spcAft>
              <a:buClr>
                <a:srgbClr val="989898"/>
              </a:buClr>
              <a:buSzPts val="1000"/>
              <a:buFont typeface="Arial"/>
              <a:buNone/>
              <a:defRPr b="1" i="0" sz="1000" u="none" cap="none" strike="noStrike">
                <a:solidFill>
                  <a:srgbClr val="989898"/>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90" name="Google Shape;290;p19"/>
          <p:cNvSpPr txBox="1"/>
          <p:nvPr>
            <p:ph idx="20" type="body"/>
          </p:nvPr>
        </p:nvSpPr>
        <p:spPr>
          <a:xfrm>
            <a:off x="6247590" y="2261342"/>
            <a:ext cx="1331623" cy="176979"/>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750"/>
              </a:spcBef>
              <a:spcAft>
                <a:spcPts val="0"/>
              </a:spcAft>
              <a:buClr>
                <a:schemeClr val="dk1"/>
              </a:buClr>
              <a:buSzPts val="800"/>
              <a:buFont typeface="Arial"/>
              <a:buNone/>
              <a:defRPr b="0" i="0" sz="8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91" name="Google Shape;291;p19"/>
          <p:cNvSpPr txBox="1"/>
          <p:nvPr>
            <p:ph idx="21" type="body"/>
          </p:nvPr>
        </p:nvSpPr>
        <p:spPr>
          <a:xfrm>
            <a:off x="6247590" y="2473381"/>
            <a:ext cx="1331623" cy="183595"/>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750"/>
              </a:spcBef>
              <a:spcAft>
                <a:spcPts val="0"/>
              </a:spcAft>
              <a:buClr>
                <a:srgbClr val="989898"/>
              </a:buClr>
              <a:buSzPts val="1600"/>
              <a:buFont typeface="Arial"/>
              <a:buNone/>
              <a:defRPr b="1" i="0" sz="1600" u="none" cap="none" strike="noStrike">
                <a:solidFill>
                  <a:srgbClr val="989898"/>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92" name="Google Shape;292;p19"/>
          <p:cNvSpPr txBox="1"/>
          <p:nvPr>
            <p:ph idx="22" type="body"/>
          </p:nvPr>
        </p:nvSpPr>
        <p:spPr>
          <a:xfrm>
            <a:off x="6247590" y="3009669"/>
            <a:ext cx="1331623" cy="148163"/>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750"/>
              </a:spcBef>
              <a:spcAft>
                <a:spcPts val="0"/>
              </a:spcAft>
              <a:buClr>
                <a:srgbClr val="F1333F"/>
              </a:buClr>
              <a:buSzPts val="1000"/>
              <a:buFont typeface="Arial"/>
              <a:buNone/>
              <a:defRPr b="1" i="0" sz="1000" u="none" cap="none" strike="noStrike">
                <a:solidFill>
                  <a:srgbClr val="F1333F"/>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93" name="Google Shape;293;p19"/>
          <p:cNvSpPr txBox="1"/>
          <p:nvPr>
            <p:ph idx="23" type="body"/>
          </p:nvPr>
        </p:nvSpPr>
        <p:spPr>
          <a:xfrm>
            <a:off x="6247590" y="3189298"/>
            <a:ext cx="1331623" cy="176979"/>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750"/>
              </a:spcBef>
              <a:spcAft>
                <a:spcPts val="0"/>
              </a:spcAft>
              <a:buClr>
                <a:schemeClr val="dk1"/>
              </a:buClr>
              <a:buSzPts val="800"/>
              <a:buFont typeface="Arial"/>
              <a:buNone/>
              <a:defRPr b="0" i="0" sz="8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94" name="Google Shape;294;p19"/>
          <p:cNvSpPr txBox="1"/>
          <p:nvPr>
            <p:ph idx="24" type="body"/>
          </p:nvPr>
        </p:nvSpPr>
        <p:spPr>
          <a:xfrm>
            <a:off x="6247590" y="3401337"/>
            <a:ext cx="1331623" cy="183595"/>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750"/>
              </a:spcBef>
              <a:spcAft>
                <a:spcPts val="0"/>
              </a:spcAft>
              <a:buClr>
                <a:srgbClr val="989898"/>
              </a:buClr>
              <a:buSzPts val="1600"/>
              <a:buFont typeface="Arial"/>
              <a:buNone/>
              <a:defRPr b="1" i="0" sz="1600" u="none" cap="none" strike="noStrike">
                <a:solidFill>
                  <a:srgbClr val="989898"/>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95" name="Google Shape;295;p19"/>
          <p:cNvSpPr txBox="1"/>
          <p:nvPr>
            <p:ph idx="25" type="body"/>
          </p:nvPr>
        </p:nvSpPr>
        <p:spPr>
          <a:xfrm>
            <a:off x="5911033" y="3827718"/>
            <a:ext cx="1331623" cy="148163"/>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750"/>
              </a:spcBef>
              <a:spcAft>
                <a:spcPts val="0"/>
              </a:spcAft>
              <a:buClr>
                <a:srgbClr val="989898"/>
              </a:buClr>
              <a:buSzPts val="1000"/>
              <a:buFont typeface="Arial"/>
              <a:buNone/>
              <a:defRPr b="1" i="0" sz="1000" u="none" cap="none" strike="noStrike">
                <a:solidFill>
                  <a:srgbClr val="989898"/>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96" name="Google Shape;296;p19"/>
          <p:cNvSpPr txBox="1"/>
          <p:nvPr>
            <p:ph idx="26" type="body"/>
          </p:nvPr>
        </p:nvSpPr>
        <p:spPr>
          <a:xfrm>
            <a:off x="5911033" y="4007347"/>
            <a:ext cx="1331623" cy="176979"/>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750"/>
              </a:spcBef>
              <a:spcAft>
                <a:spcPts val="0"/>
              </a:spcAft>
              <a:buClr>
                <a:schemeClr val="dk1"/>
              </a:buClr>
              <a:buSzPts val="800"/>
              <a:buFont typeface="Arial"/>
              <a:buNone/>
              <a:defRPr b="0" i="0" sz="8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97" name="Google Shape;297;p19"/>
          <p:cNvSpPr txBox="1"/>
          <p:nvPr>
            <p:ph idx="27" type="body"/>
          </p:nvPr>
        </p:nvSpPr>
        <p:spPr>
          <a:xfrm>
            <a:off x="5911033" y="4219386"/>
            <a:ext cx="1331623" cy="183595"/>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750"/>
              </a:spcBef>
              <a:spcAft>
                <a:spcPts val="0"/>
              </a:spcAft>
              <a:buClr>
                <a:srgbClr val="989898"/>
              </a:buClr>
              <a:buSzPts val="1600"/>
              <a:buFont typeface="Arial"/>
              <a:buNone/>
              <a:defRPr b="1" i="0" sz="1600" u="none" cap="none" strike="noStrike">
                <a:solidFill>
                  <a:srgbClr val="989898"/>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grpSp>
        <p:nvGrpSpPr>
          <p:cNvPr id="298" name="Google Shape;298;p19"/>
          <p:cNvGrpSpPr/>
          <p:nvPr/>
        </p:nvGrpSpPr>
        <p:grpSpPr>
          <a:xfrm>
            <a:off x="3064089" y="1322496"/>
            <a:ext cx="3130304" cy="3130304"/>
            <a:chOff x="1725851" y="197234"/>
            <a:chExt cx="4799362" cy="4799363"/>
          </a:xfrm>
        </p:grpSpPr>
        <p:sp>
          <p:nvSpPr>
            <p:cNvPr id="299" name="Google Shape;299;p19"/>
            <p:cNvSpPr/>
            <p:nvPr/>
          </p:nvSpPr>
          <p:spPr>
            <a:xfrm>
              <a:off x="2160294" y="631678"/>
              <a:ext cx="3930473" cy="3930474"/>
            </a:xfrm>
            <a:prstGeom prst="blockArc">
              <a:avLst>
                <a:gd fmla="val 13500000" name="adj1"/>
                <a:gd fmla="val 16200000" name="adj2"/>
                <a:gd fmla="val 3430" name="adj3"/>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300" name="Google Shape;300;p19"/>
            <p:cNvSpPr/>
            <p:nvPr/>
          </p:nvSpPr>
          <p:spPr>
            <a:xfrm>
              <a:off x="2160294" y="631678"/>
              <a:ext cx="3930473" cy="3930474"/>
            </a:xfrm>
            <a:prstGeom prst="blockArc">
              <a:avLst>
                <a:gd fmla="val 10800000" name="adj1"/>
                <a:gd fmla="val 13500000" name="adj2"/>
                <a:gd fmla="val 3430" name="adj3"/>
              </a:avLst>
            </a:prstGeom>
            <a:solidFill>
              <a:srgbClr val="9D9D9D"/>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301" name="Google Shape;301;p19"/>
            <p:cNvSpPr/>
            <p:nvPr/>
          </p:nvSpPr>
          <p:spPr>
            <a:xfrm>
              <a:off x="2160294" y="631678"/>
              <a:ext cx="3930473" cy="3930474"/>
            </a:xfrm>
            <a:prstGeom prst="blockArc">
              <a:avLst>
                <a:gd fmla="val 8100000" name="adj1"/>
                <a:gd fmla="val 10800000" name="adj2"/>
                <a:gd fmla="val 3430" name="adj3"/>
              </a:avLst>
            </a:pr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302" name="Google Shape;302;p19"/>
            <p:cNvSpPr/>
            <p:nvPr/>
          </p:nvSpPr>
          <p:spPr>
            <a:xfrm>
              <a:off x="2160294" y="631678"/>
              <a:ext cx="3930473" cy="3930474"/>
            </a:xfrm>
            <a:prstGeom prst="blockArc">
              <a:avLst>
                <a:gd fmla="val 5400000" name="adj1"/>
                <a:gd fmla="val 8100000" name="adj2"/>
                <a:gd fmla="val 3430" name="adj3"/>
              </a:avLst>
            </a:prstGeom>
            <a:solidFill>
              <a:srgbClr val="B4B4B4"/>
            </a:solidFill>
            <a:ln cap="flat" cmpd="sng" w="9525">
              <a:solidFill>
                <a:srgbClr val="A8A8A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t/>
              </a:r>
              <a:endParaRPr sz="1800">
                <a:solidFill>
                  <a:schemeClr val="lt1"/>
                </a:solidFill>
                <a:latin typeface="Calibri"/>
                <a:ea typeface="Calibri"/>
                <a:cs typeface="Calibri"/>
                <a:sym typeface="Calibri"/>
              </a:endParaRPr>
            </a:p>
          </p:txBody>
        </p:sp>
        <p:sp>
          <p:nvSpPr>
            <p:cNvPr id="303" name="Google Shape;303;p19"/>
            <p:cNvSpPr/>
            <p:nvPr/>
          </p:nvSpPr>
          <p:spPr>
            <a:xfrm>
              <a:off x="2160294" y="631678"/>
              <a:ext cx="3930473" cy="3930474"/>
            </a:xfrm>
            <a:prstGeom prst="blockArc">
              <a:avLst>
                <a:gd fmla="val 2700000" name="adj1"/>
                <a:gd fmla="val 5400000" name="adj2"/>
                <a:gd fmla="val 3430" name="adj3"/>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304" name="Google Shape;304;p19"/>
            <p:cNvSpPr/>
            <p:nvPr/>
          </p:nvSpPr>
          <p:spPr>
            <a:xfrm>
              <a:off x="2160294" y="631678"/>
              <a:ext cx="3930473" cy="3930474"/>
            </a:xfrm>
            <a:prstGeom prst="blockArc">
              <a:avLst>
                <a:gd fmla="val 0" name="adj1"/>
                <a:gd fmla="val 2700000" name="adj2"/>
                <a:gd fmla="val 3430" name="adj3"/>
              </a:avLst>
            </a:prstGeom>
            <a:solidFill>
              <a:srgbClr val="F6323E"/>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305" name="Google Shape;305;p19"/>
            <p:cNvSpPr/>
            <p:nvPr/>
          </p:nvSpPr>
          <p:spPr>
            <a:xfrm>
              <a:off x="2160294" y="631678"/>
              <a:ext cx="3930473" cy="3930474"/>
            </a:xfrm>
            <a:prstGeom prst="blockArc">
              <a:avLst>
                <a:gd fmla="val 18900000" name="adj1"/>
                <a:gd fmla="val 0" name="adj2"/>
                <a:gd fmla="val 3430" name="adj3"/>
              </a:avLst>
            </a:prstGeom>
            <a:solidFill>
              <a:srgbClr val="CCCCCC"/>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306" name="Google Shape;306;p19"/>
            <p:cNvSpPr/>
            <p:nvPr/>
          </p:nvSpPr>
          <p:spPr>
            <a:xfrm>
              <a:off x="2160294" y="631678"/>
              <a:ext cx="3930473" cy="3930474"/>
            </a:xfrm>
            <a:prstGeom prst="blockArc">
              <a:avLst>
                <a:gd fmla="val 16200000" name="adj1"/>
                <a:gd fmla="val 18900000" name="adj2"/>
                <a:gd fmla="val 3430" name="adj3"/>
              </a:avLst>
            </a:prstGeom>
            <a:solidFill>
              <a:srgbClr val="F6323E"/>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307" name="Google Shape;307;p19"/>
            <p:cNvSpPr/>
            <p:nvPr/>
          </p:nvSpPr>
          <p:spPr>
            <a:xfrm>
              <a:off x="3128723" y="1600108"/>
              <a:ext cx="1993614" cy="1993614"/>
            </a:xfrm>
            <a:custGeom>
              <a:rect b="b" l="l" r="r" t="t"/>
              <a:pathLst>
                <a:path extrusionOk="0" h="1993614" w="1993614">
                  <a:moveTo>
                    <a:pt x="0" y="996807"/>
                  </a:moveTo>
                  <a:cubicBezTo>
                    <a:pt x="0" y="446286"/>
                    <a:pt x="446286" y="0"/>
                    <a:pt x="996807" y="0"/>
                  </a:cubicBezTo>
                  <a:cubicBezTo>
                    <a:pt x="1547328" y="0"/>
                    <a:pt x="1993614" y="446286"/>
                    <a:pt x="1993614" y="996807"/>
                  </a:cubicBezTo>
                  <a:cubicBezTo>
                    <a:pt x="1993614" y="1547328"/>
                    <a:pt x="1547328" y="1993614"/>
                    <a:pt x="996807" y="1993614"/>
                  </a:cubicBezTo>
                  <a:cubicBezTo>
                    <a:pt x="446286" y="1993614"/>
                    <a:pt x="0" y="1547328"/>
                    <a:pt x="0" y="996807"/>
                  </a:cubicBezTo>
                  <a:close/>
                </a:path>
              </a:pathLst>
            </a:custGeom>
            <a:noFill/>
            <a:ln cap="flat" cmpd="sng" w="50800">
              <a:solidFill>
                <a:srgbClr val="4C4C4C"/>
              </a:solidFill>
              <a:prstDash val="solid"/>
              <a:miter lim="800000"/>
              <a:headEnd len="sm" w="sm" type="none"/>
              <a:tailEnd len="sm" w="sm" type="none"/>
            </a:ln>
            <a:effectLst>
              <a:outerShdw blurRad="50800" rotWithShape="0" algn="tr" dir="8100000" dist="38100">
                <a:srgbClr val="000000">
                  <a:alpha val="40000"/>
                </a:srgbClr>
              </a:outerShdw>
            </a:effectLst>
          </p:spPr>
          <p:txBody>
            <a:bodyPr anchorCtr="0" anchor="ctr" bIns="307175" lIns="307175" spcFirstLastPara="1" rIns="307175" wrap="square" tIns="307175">
              <a:noAutofit/>
            </a:bodyPr>
            <a:lstStyle/>
            <a:p>
              <a:pPr indent="0" lvl="0" marL="0" marR="0" rtl="0" algn="ctr">
                <a:lnSpc>
                  <a:spcPct val="90000"/>
                </a:lnSpc>
                <a:spcBef>
                  <a:spcPts val="0"/>
                </a:spcBef>
                <a:spcAft>
                  <a:spcPts val="0"/>
                </a:spcAft>
                <a:buClr>
                  <a:schemeClr val="dk1"/>
                </a:buClr>
                <a:buSzPts val="1200"/>
                <a:buFont typeface="Calibri"/>
                <a:buNone/>
              </a:pPr>
              <a:r>
                <a:t/>
              </a:r>
              <a:endParaRPr sz="1200">
                <a:solidFill>
                  <a:srgbClr val="4C4C4C"/>
                </a:solidFill>
                <a:latin typeface="Roboto"/>
                <a:ea typeface="Roboto"/>
                <a:cs typeface="Roboto"/>
                <a:sym typeface="Roboto"/>
              </a:endParaRPr>
            </a:p>
          </p:txBody>
        </p:sp>
        <p:sp>
          <p:nvSpPr>
            <p:cNvPr id="308" name="Google Shape;308;p19"/>
            <p:cNvSpPr/>
            <p:nvPr/>
          </p:nvSpPr>
          <p:spPr>
            <a:xfrm>
              <a:off x="3657379" y="197234"/>
              <a:ext cx="936302" cy="936302"/>
            </a:xfrm>
            <a:custGeom>
              <a:rect b="b" l="l" r="r" t="t"/>
              <a:pathLst>
                <a:path extrusionOk="0" h="936302" w="936302">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7F7F7"/>
            </a:solidFill>
            <a:ln cap="flat" cmpd="sng" w="57150">
              <a:solidFill>
                <a:srgbClr val="F6323E"/>
              </a:solidFill>
              <a:prstDash val="solid"/>
              <a:miter lim="800000"/>
              <a:headEnd len="sm" w="sm" type="none"/>
              <a:tailEnd len="sm" w="sm" type="none"/>
            </a:ln>
          </p:spPr>
          <p:txBody>
            <a:bodyPr anchorCtr="0" anchor="ctr" bIns="163775" lIns="163775" spcFirstLastPara="1" rIns="163775" wrap="square" tIns="163775">
              <a:noAutofit/>
            </a:bodyPr>
            <a:lstStyle/>
            <a:p>
              <a:pPr indent="0" lvl="0" marL="0" marR="0" rtl="0" algn="ctr">
                <a:lnSpc>
                  <a:spcPct val="90000"/>
                </a:lnSpc>
                <a:spcBef>
                  <a:spcPts val="0"/>
                </a:spcBef>
                <a:spcAft>
                  <a:spcPts val="0"/>
                </a:spcAft>
                <a:buClr>
                  <a:schemeClr val="dk1"/>
                </a:buClr>
                <a:buSzPts val="2100"/>
                <a:buFont typeface="Calibri"/>
                <a:buNone/>
              </a:pPr>
              <a:r>
                <a:t/>
              </a:r>
              <a:endParaRPr sz="2100">
                <a:solidFill>
                  <a:schemeClr val="lt1"/>
                </a:solidFill>
                <a:latin typeface="Calibri"/>
                <a:ea typeface="Calibri"/>
                <a:cs typeface="Calibri"/>
                <a:sym typeface="Calibri"/>
              </a:endParaRPr>
            </a:p>
          </p:txBody>
        </p:sp>
        <p:sp>
          <p:nvSpPr>
            <p:cNvPr id="309" name="Google Shape;309;p19"/>
            <p:cNvSpPr/>
            <p:nvPr/>
          </p:nvSpPr>
          <p:spPr>
            <a:xfrm>
              <a:off x="5023178" y="762966"/>
              <a:ext cx="936302" cy="936302"/>
            </a:xfrm>
            <a:custGeom>
              <a:rect b="b" l="l" r="r" t="t"/>
              <a:pathLst>
                <a:path extrusionOk="0" h="936302" w="936302">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7F7F7"/>
            </a:solidFill>
            <a:ln cap="flat" cmpd="sng" w="57150">
              <a:solidFill>
                <a:srgbClr val="CCCCCC"/>
              </a:solidFill>
              <a:prstDash val="solid"/>
              <a:miter lim="800000"/>
              <a:headEnd len="sm" w="sm" type="none"/>
              <a:tailEnd len="sm" w="sm" type="none"/>
            </a:ln>
          </p:spPr>
          <p:txBody>
            <a:bodyPr anchorCtr="0" anchor="ctr" bIns="163775" lIns="163775" spcFirstLastPara="1" rIns="163775" wrap="square" tIns="163775">
              <a:noAutofit/>
            </a:bodyPr>
            <a:lstStyle/>
            <a:p>
              <a:pPr indent="0" lvl="0" marL="0" marR="0" rtl="0" algn="ctr">
                <a:lnSpc>
                  <a:spcPct val="90000"/>
                </a:lnSpc>
                <a:spcBef>
                  <a:spcPts val="0"/>
                </a:spcBef>
                <a:spcAft>
                  <a:spcPts val="0"/>
                </a:spcAft>
                <a:buClr>
                  <a:schemeClr val="dk1"/>
                </a:buClr>
                <a:buSzPts val="2100"/>
                <a:buFont typeface="Calibri"/>
                <a:buNone/>
              </a:pPr>
              <a:r>
                <a:t/>
              </a:r>
              <a:endParaRPr sz="2100">
                <a:solidFill>
                  <a:schemeClr val="lt1"/>
                </a:solidFill>
                <a:latin typeface="Calibri"/>
                <a:ea typeface="Calibri"/>
                <a:cs typeface="Calibri"/>
                <a:sym typeface="Calibri"/>
              </a:endParaRPr>
            </a:p>
          </p:txBody>
        </p:sp>
        <p:sp>
          <p:nvSpPr>
            <p:cNvPr id="310" name="Google Shape;310;p19"/>
            <p:cNvSpPr/>
            <p:nvPr/>
          </p:nvSpPr>
          <p:spPr>
            <a:xfrm>
              <a:off x="5588911" y="2128764"/>
              <a:ext cx="936302" cy="936302"/>
            </a:xfrm>
            <a:custGeom>
              <a:rect b="b" l="l" r="r" t="t"/>
              <a:pathLst>
                <a:path extrusionOk="0" h="936302" w="936302">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7F7F7"/>
            </a:solidFill>
            <a:ln cap="flat" cmpd="sng" w="57150">
              <a:solidFill>
                <a:srgbClr val="F6323E"/>
              </a:solidFill>
              <a:prstDash val="solid"/>
              <a:miter lim="800000"/>
              <a:headEnd len="sm" w="sm" type="none"/>
              <a:tailEnd len="sm" w="sm" type="none"/>
            </a:ln>
          </p:spPr>
          <p:txBody>
            <a:bodyPr anchorCtr="0" anchor="ctr" bIns="163775" lIns="163775" spcFirstLastPara="1" rIns="163775" wrap="square" tIns="163775">
              <a:noAutofit/>
            </a:bodyPr>
            <a:lstStyle/>
            <a:p>
              <a:pPr indent="0" lvl="0" marL="0" marR="0" rtl="0" algn="ctr">
                <a:lnSpc>
                  <a:spcPct val="90000"/>
                </a:lnSpc>
                <a:spcBef>
                  <a:spcPts val="0"/>
                </a:spcBef>
                <a:spcAft>
                  <a:spcPts val="0"/>
                </a:spcAft>
                <a:buClr>
                  <a:schemeClr val="dk1"/>
                </a:buClr>
                <a:buSzPts val="2100"/>
                <a:buFont typeface="Calibri"/>
                <a:buNone/>
              </a:pPr>
              <a:r>
                <a:t/>
              </a:r>
              <a:endParaRPr sz="2100">
                <a:solidFill>
                  <a:schemeClr val="lt1"/>
                </a:solidFill>
                <a:latin typeface="Calibri"/>
                <a:ea typeface="Calibri"/>
                <a:cs typeface="Calibri"/>
                <a:sym typeface="Calibri"/>
              </a:endParaRPr>
            </a:p>
          </p:txBody>
        </p:sp>
        <p:sp>
          <p:nvSpPr>
            <p:cNvPr id="311" name="Google Shape;311;p19"/>
            <p:cNvSpPr/>
            <p:nvPr/>
          </p:nvSpPr>
          <p:spPr>
            <a:xfrm>
              <a:off x="5023177" y="3494562"/>
              <a:ext cx="936302" cy="936302"/>
            </a:xfrm>
            <a:custGeom>
              <a:rect b="b" l="l" r="r" t="t"/>
              <a:pathLst>
                <a:path extrusionOk="0" h="936302" w="936302">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1F1F2"/>
            </a:solidFill>
            <a:ln cap="flat" cmpd="sng" w="57150">
              <a:solidFill>
                <a:srgbClr val="9D9D9D"/>
              </a:solidFill>
              <a:prstDash val="solid"/>
              <a:miter lim="800000"/>
              <a:headEnd len="sm" w="sm" type="none"/>
              <a:tailEnd len="sm" w="sm" type="none"/>
            </a:ln>
          </p:spPr>
          <p:txBody>
            <a:bodyPr anchorCtr="0" anchor="ctr" bIns="163775" lIns="163775" spcFirstLastPara="1" rIns="163775" wrap="square" tIns="163775">
              <a:noAutofit/>
            </a:bodyPr>
            <a:lstStyle/>
            <a:p>
              <a:pPr indent="0" lvl="0" marL="0" marR="0" rtl="0" algn="ctr">
                <a:lnSpc>
                  <a:spcPct val="90000"/>
                </a:lnSpc>
                <a:spcBef>
                  <a:spcPts val="0"/>
                </a:spcBef>
                <a:spcAft>
                  <a:spcPts val="0"/>
                </a:spcAft>
                <a:buClr>
                  <a:schemeClr val="dk1"/>
                </a:buClr>
                <a:buSzPts val="2100"/>
                <a:buFont typeface="Calibri"/>
                <a:buNone/>
              </a:pPr>
              <a:r>
                <a:t/>
              </a:r>
              <a:endParaRPr sz="2100">
                <a:solidFill>
                  <a:schemeClr val="lt1"/>
                </a:solidFill>
                <a:latin typeface="Calibri"/>
                <a:ea typeface="Calibri"/>
                <a:cs typeface="Calibri"/>
                <a:sym typeface="Calibri"/>
              </a:endParaRPr>
            </a:p>
          </p:txBody>
        </p:sp>
        <p:sp>
          <p:nvSpPr>
            <p:cNvPr id="312" name="Google Shape;312;p19"/>
            <p:cNvSpPr/>
            <p:nvPr/>
          </p:nvSpPr>
          <p:spPr>
            <a:xfrm>
              <a:off x="3657379" y="4060295"/>
              <a:ext cx="936302" cy="936302"/>
            </a:xfrm>
            <a:custGeom>
              <a:rect b="b" l="l" r="r" t="t"/>
              <a:pathLst>
                <a:path extrusionOk="0" h="936302" w="936302">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1F1F2"/>
            </a:solidFill>
            <a:ln cap="flat" cmpd="sng" w="57150">
              <a:solidFill>
                <a:srgbClr val="F6323E"/>
              </a:solidFill>
              <a:prstDash val="solid"/>
              <a:miter lim="800000"/>
              <a:headEnd len="sm" w="sm" type="none"/>
              <a:tailEnd len="sm" w="sm" type="none"/>
            </a:ln>
          </p:spPr>
          <p:txBody>
            <a:bodyPr anchorCtr="0" anchor="ctr" bIns="187900" lIns="187900" spcFirstLastPara="1" rIns="187900" wrap="square" tIns="187900">
              <a:noAutofit/>
            </a:bodyPr>
            <a:lstStyle/>
            <a:p>
              <a:pPr indent="0" lvl="0" marL="0" marR="0" rtl="0" algn="ctr">
                <a:lnSpc>
                  <a:spcPct val="90000"/>
                </a:lnSpc>
                <a:spcBef>
                  <a:spcPts val="0"/>
                </a:spcBef>
                <a:spcAft>
                  <a:spcPts val="0"/>
                </a:spcAft>
                <a:buClr>
                  <a:schemeClr val="dk1"/>
                </a:buClr>
                <a:buSzPts val="4000"/>
                <a:buFont typeface="Calibri"/>
                <a:buNone/>
              </a:pPr>
              <a:r>
                <a:t/>
              </a:r>
              <a:endParaRPr sz="4000">
                <a:solidFill>
                  <a:schemeClr val="lt1"/>
                </a:solidFill>
                <a:latin typeface="Calibri"/>
                <a:ea typeface="Calibri"/>
                <a:cs typeface="Calibri"/>
                <a:sym typeface="Calibri"/>
              </a:endParaRPr>
            </a:p>
          </p:txBody>
        </p:sp>
        <p:sp>
          <p:nvSpPr>
            <p:cNvPr id="313" name="Google Shape;313;p19"/>
            <p:cNvSpPr/>
            <p:nvPr/>
          </p:nvSpPr>
          <p:spPr>
            <a:xfrm>
              <a:off x="2291582" y="3494564"/>
              <a:ext cx="936302" cy="936302"/>
            </a:xfrm>
            <a:custGeom>
              <a:rect b="b" l="l" r="r" t="t"/>
              <a:pathLst>
                <a:path extrusionOk="0" h="936302" w="936302">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1F1F2"/>
            </a:solidFill>
            <a:ln cap="flat" cmpd="sng" w="57150">
              <a:solidFill>
                <a:srgbClr val="A8A8A8"/>
              </a:solidFill>
              <a:prstDash val="solid"/>
              <a:miter lim="800000"/>
              <a:headEnd len="sm" w="sm" type="none"/>
              <a:tailEnd len="sm" w="sm" type="none"/>
            </a:ln>
          </p:spPr>
          <p:txBody>
            <a:bodyPr anchorCtr="0" anchor="ctr" bIns="187900" lIns="187900" spcFirstLastPara="1" rIns="187900" wrap="square" tIns="187900">
              <a:noAutofit/>
            </a:bodyPr>
            <a:lstStyle/>
            <a:p>
              <a:pPr indent="0" lvl="0" marL="0" marR="0" rtl="0" algn="ctr">
                <a:lnSpc>
                  <a:spcPct val="90000"/>
                </a:lnSpc>
                <a:spcBef>
                  <a:spcPts val="0"/>
                </a:spcBef>
                <a:spcAft>
                  <a:spcPts val="0"/>
                </a:spcAft>
                <a:buClr>
                  <a:schemeClr val="dk1"/>
                </a:buClr>
                <a:buSzPts val="4000"/>
                <a:buFont typeface="Calibri"/>
                <a:buNone/>
              </a:pPr>
              <a:r>
                <a:t/>
              </a:r>
              <a:endParaRPr sz="4000">
                <a:solidFill>
                  <a:schemeClr val="lt1"/>
                </a:solidFill>
                <a:latin typeface="Calibri"/>
                <a:ea typeface="Calibri"/>
                <a:cs typeface="Calibri"/>
                <a:sym typeface="Calibri"/>
              </a:endParaRPr>
            </a:p>
          </p:txBody>
        </p:sp>
        <p:sp>
          <p:nvSpPr>
            <p:cNvPr id="314" name="Google Shape;314;p19"/>
            <p:cNvSpPr/>
            <p:nvPr/>
          </p:nvSpPr>
          <p:spPr>
            <a:xfrm>
              <a:off x="1725851" y="2128764"/>
              <a:ext cx="936302" cy="936302"/>
            </a:xfrm>
            <a:custGeom>
              <a:rect b="b" l="l" r="r" t="t"/>
              <a:pathLst>
                <a:path extrusionOk="0" h="936302" w="936302">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1F1F2"/>
            </a:solidFill>
            <a:ln cap="flat" cmpd="sng" w="57150">
              <a:solidFill>
                <a:schemeClr val="dk1"/>
              </a:solidFill>
              <a:prstDash val="solid"/>
              <a:miter lim="800000"/>
              <a:headEnd len="sm" w="sm" type="none"/>
              <a:tailEnd len="sm" w="sm" type="none"/>
            </a:ln>
          </p:spPr>
          <p:txBody>
            <a:bodyPr anchorCtr="0" anchor="ctr" bIns="187900" lIns="187900" spcFirstLastPara="1" rIns="187900" wrap="square" tIns="187900">
              <a:noAutofit/>
            </a:bodyPr>
            <a:lstStyle/>
            <a:p>
              <a:pPr indent="0" lvl="0" marL="0" marR="0" rtl="0" algn="ctr">
                <a:lnSpc>
                  <a:spcPct val="90000"/>
                </a:lnSpc>
                <a:spcBef>
                  <a:spcPts val="0"/>
                </a:spcBef>
                <a:spcAft>
                  <a:spcPts val="0"/>
                </a:spcAft>
                <a:buClr>
                  <a:schemeClr val="dk1"/>
                </a:buClr>
                <a:buSzPts val="4000"/>
                <a:buFont typeface="Calibri"/>
                <a:buNone/>
              </a:pPr>
              <a:r>
                <a:t/>
              </a:r>
              <a:endParaRPr sz="4000">
                <a:solidFill>
                  <a:schemeClr val="lt1"/>
                </a:solidFill>
                <a:latin typeface="Calibri"/>
                <a:ea typeface="Calibri"/>
                <a:cs typeface="Calibri"/>
                <a:sym typeface="Calibri"/>
              </a:endParaRPr>
            </a:p>
          </p:txBody>
        </p:sp>
        <p:sp>
          <p:nvSpPr>
            <p:cNvPr id="315" name="Google Shape;315;p19"/>
            <p:cNvSpPr/>
            <p:nvPr/>
          </p:nvSpPr>
          <p:spPr>
            <a:xfrm>
              <a:off x="2291581" y="762965"/>
              <a:ext cx="936302" cy="936302"/>
            </a:xfrm>
            <a:custGeom>
              <a:rect b="b" l="l" r="r" t="t"/>
              <a:pathLst>
                <a:path extrusionOk="0" h="936302" w="936302">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7F7F7"/>
            </a:solidFill>
            <a:ln cap="flat" cmpd="sng" w="57150">
              <a:solidFill>
                <a:srgbClr val="989898"/>
              </a:solidFill>
              <a:prstDash val="solid"/>
              <a:miter lim="800000"/>
              <a:headEnd len="sm" w="sm" type="none"/>
              <a:tailEnd len="sm" w="sm" type="none"/>
            </a:ln>
          </p:spPr>
          <p:txBody>
            <a:bodyPr anchorCtr="0" anchor="ctr" bIns="187900" lIns="187900" spcFirstLastPara="1" rIns="187900" wrap="square" tIns="187900">
              <a:noAutofit/>
            </a:bodyPr>
            <a:lstStyle/>
            <a:p>
              <a:pPr indent="0" lvl="0" marL="0" marR="0" rtl="0" algn="ctr">
                <a:lnSpc>
                  <a:spcPct val="90000"/>
                </a:lnSpc>
                <a:spcBef>
                  <a:spcPts val="0"/>
                </a:spcBef>
                <a:spcAft>
                  <a:spcPts val="0"/>
                </a:spcAft>
                <a:buClr>
                  <a:schemeClr val="dk1"/>
                </a:buClr>
                <a:buSzPts val="4000"/>
                <a:buFont typeface="Calibri"/>
                <a:buNone/>
              </a:pPr>
              <a:r>
                <a:t/>
              </a:r>
              <a:endParaRPr sz="4000">
                <a:solidFill>
                  <a:schemeClr val="lt1"/>
                </a:solidFill>
                <a:latin typeface="Calibri"/>
                <a:ea typeface="Calibri"/>
                <a:cs typeface="Calibri"/>
                <a:sym typeface="Calibri"/>
              </a:endParaRPr>
            </a:p>
          </p:txBody>
        </p:sp>
      </p:grpSp>
      <p:pic>
        <p:nvPicPr>
          <p:cNvPr id="316" name="Google Shape;316;p19"/>
          <p:cNvPicPr preferRelativeResize="0"/>
          <p:nvPr/>
        </p:nvPicPr>
        <p:blipFill rotWithShape="1">
          <a:blip r:embed="rId2">
            <a:alphaModFix/>
          </a:blip>
          <a:srcRect b="0" l="0" r="0" t="0"/>
          <a:stretch/>
        </p:blipFill>
        <p:spPr>
          <a:xfrm>
            <a:off x="3906518" y="1572770"/>
            <a:ext cx="365816" cy="365816"/>
          </a:xfrm>
          <a:prstGeom prst="rect">
            <a:avLst/>
          </a:prstGeom>
          <a:noFill/>
          <a:ln>
            <a:noFill/>
          </a:ln>
        </p:spPr>
      </p:pic>
      <p:pic>
        <p:nvPicPr>
          <p:cNvPr id="317" name="Google Shape;317;p19"/>
          <p:cNvPicPr preferRelativeResize="0"/>
          <p:nvPr/>
        </p:nvPicPr>
        <p:blipFill rotWithShape="1">
          <a:blip r:embed="rId3">
            <a:alphaModFix/>
          </a:blip>
          <a:srcRect b="0" l="0" r="0" t="0"/>
          <a:stretch/>
        </p:blipFill>
        <p:spPr>
          <a:xfrm>
            <a:off x="4972122" y="3840710"/>
            <a:ext cx="365816" cy="365816"/>
          </a:xfrm>
          <a:prstGeom prst="rect">
            <a:avLst/>
          </a:prstGeom>
          <a:noFill/>
          <a:ln>
            <a:noFill/>
          </a:ln>
        </p:spPr>
      </p:pic>
      <p:pic>
        <p:nvPicPr>
          <p:cNvPr id="318" name="Google Shape;318;p19"/>
          <p:cNvPicPr preferRelativeResize="0"/>
          <p:nvPr/>
        </p:nvPicPr>
        <p:blipFill rotWithShape="1">
          <a:blip r:embed="rId4">
            <a:alphaModFix/>
          </a:blip>
          <a:srcRect b="0" l="0" r="0" t="0"/>
          <a:stretch/>
        </p:blipFill>
        <p:spPr>
          <a:xfrm>
            <a:off x="3285784" y="3229619"/>
            <a:ext cx="365816" cy="365816"/>
          </a:xfrm>
          <a:prstGeom prst="rect">
            <a:avLst/>
          </a:prstGeom>
          <a:noFill/>
          <a:ln>
            <a:noFill/>
          </a:ln>
        </p:spPr>
      </p:pic>
      <p:pic>
        <p:nvPicPr>
          <p:cNvPr id="319" name="Google Shape;319;p19"/>
          <p:cNvPicPr preferRelativeResize="0"/>
          <p:nvPr/>
        </p:nvPicPr>
        <p:blipFill rotWithShape="1">
          <a:blip r:embed="rId5">
            <a:alphaModFix/>
          </a:blip>
          <a:srcRect b="0" l="0" r="0" t="0"/>
          <a:stretch/>
        </p:blipFill>
        <p:spPr>
          <a:xfrm>
            <a:off x="3260129" y="2284117"/>
            <a:ext cx="365816" cy="365816"/>
          </a:xfrm>
          <a:prstGeom prst="rect">
            <a:avLst/>
          </a:prstGeom>
          <a:noFill/>
          <a:ln>
            <a:noFill/>
          </a:ln>
        </p:spPr>
      </p:pic>
      <p:pic>
        <p:nvPicPr>
          <p:cNvPr id="320" name="Google Shape;320;p19"/>
          <p:cNvPicPr preferRelativeResize="0"/>
          <p:nvPr/>
        </p:nvPicPr>
        <p:blipFill rotWithShape="1">
          <a:blip r:embed="rId6">
            <a:alphaModFix/>
          </a:blip>
          <a:srcRect b="0" l="0" r="0" t="0"/>
          <a:stretch/>
        </p:blipFill>
        <p:spPr>
          <a:xfrm>
            <a:off x="4871063" y="1518775"/>
            <a:ext cx="365816" cy="365816"/>
          </a:xfrm>
          <a:prstGeom prst="rect">
            <a:avLst/>
          </a:prstGeom>
          <a:noFill/>
          <a:ln>
            <a:noFill/>
          </a:ln>
        </p:spPr>
      </p:pic>
      <p:pic>
        <p:nvPicPr>
          <p:cNvPr id="321" name="Google Shape;321;p19"/>
          <p:cNvPicPr preferRelativeResize="0"/>
          <p:nvPr/>
        </p:nvPicPr>
        <p:blipFill rotWithShape="1">
          <a:blip r:embed="rId7">
            <a:alphaModFix/>
          </a:blip>
          <a:srcRect b="0" l="0" r="0" t="0"/>
          <a:stretch/>
        </p:blipFill>
        <p:spPr>
          <a:xfrm>
            <a:off x="5606880" y="2182634"/>
            <a:ext cx="365816" cy="365816"/>
          </a:xfrm>
          <a:prstGeom prst="rect">
            <a:avLst/>
          </a:prstGeom>
          <a:noFill/>
          <a:ln>
            <a:noFill/>
          </a:ln>
        </p:spPr>
      </p:pic>
      <p:pic>
        <p:nvPicPr>
          <p:cNvPr id="322" name="Google Shape;322;p19"/>
          <p:cNvPicPr preferRelativeResize="0"/>
          <p:nvPr/>
        </p:nvPicPr>
        <p:blipFill rotWithShape="1">
          <a:blip r:embed="rId8">
            <a:alphaModFix/>
          </a:blip>
          <a:srcRect b="0" l="0" r="0" t="0"/>
          <a:stretch/>
        </p:blipFill>
        <p:spPr>
          <a:xfrm>
            <a:off x="5641355" y="3145032"/>
            <a:ext cx="365816" cy="365816"/>
          </a:xfrm>
          <a:prstGeom prst="rect">
            <a:avLst/>
          </a:prstGeom>
          <a:noFill/>
          <a:ln>
            <a:noFill/>
          </a:ln>
        </p:spPr>
      </p:pic>
      <p:pic>
        <p:nvPicPr>
          <p:cNvPr id="323" name="Google Shape;323;p19"/>
          <p:cNvPicPr preferRelativeResize="0"/>
          <p:nvPr/>
        </p:nvPicPr>
        <p:blipFill rotWithShape="1">
          <a:blip r:embed="rId9">
            <a:alphaModFix/>
          </a:blip>
          <a:srcRect b="0" l="0" r="0" t="0"/>
          <a:stretch/>
        </p:blipFill>
        <p:spPr>
          <a:xfrm>
            <a:off x="4014639" y="3877794"/>
            <a:ext cx="365816" cy="365816"/>
          </a:xfrm>
          <a:prstGeom prst="rect">
            <a:avLst/>
          </a:prstGeom>
          <a:noFill/>
          <a:ln>
            <a:noFill/>
          </a:ln>
        </p:spPr>
      </p:pic>
      <p:sp>
        <p:nvSpPr>
          <p:cNvPr id="324" name="Google Shape;324;p19"/>
          <p:cNvSpPr txBox="1"/>
          <p:nvPr>
            <p:ph idx="28" type="body"/>
          </p:nvPr>
        </p:nvSpPr>
        <p:spPr>
          <a:xfrm>
            <a:off x="4052675" y="2723156"/>
            <a:ext cx="1182772" cy="386646"/>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rgbClr val="989898"/>
              </a:buClr>
              <a:buSzPts val="1100"/>
              <a:buFont typeface="Arial"/>
              <a:buNone/>
              <a:defRPr b="1" i="0" sz="1100" u="none" cap="none" strike="noStrike">
                <a:solidFill>
                  <a:srgbClr val="989898"/>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325" name="Google Shape;325;p19"/>
          <p:cNvSpPr/>
          <p:nvPr/>
        </p:nvSpPr>
        <p:spPr>
          <a:xfrm>
            <a:off x="0" y="0"/>
            <a:ext cx="9144000" cy="636862"/>
          </a:xfrm>
          <a:prstGeom prst="rect">
            <a:avLst/>
          </a:prstGeom>
          <a:solidFill>
            <a:srgbClr val="F5333F"/>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013"/>
              <a:buFont typeface="Calibri"/>
              <a:buNone/>
            </a:pPr>
            <a:r>
              <a:t/>
            </a:r>
            <a:endParaRPr sz="1013">
              <a:solidFill>
                <a:schemeClr val="lt1"/>
              </a:solidFill>
              <a:latin typeface="Calibri"/>
              <a:ea typeface="Calibri"/>
              <a:cs typeface="Calibri"/>
              <a:sym typeface="Calibri"/>
            </a:endParaRPr>
          </a:p>
        </p:txBody>
      </p:sp>
      <p:sp>
        <p:nvSpPr>
          <p:cNvPr id="326" name="Google Shape;326;p19"/>
          <p:cNvSpPr txBox="1"/>
          <p:nvPr>
            <p:ph type="title"/>
          </p:nvPr>
        </p:nvSpPr>
        <p:spPr>
          <a:xfrm>
            <a:off x="316679" y="121966"/>
            <a:ext cx="3735903" cy="382564"/>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2400"/>
              <a:buFont typeface="Proxima Nova"/>
              <a:buNone/>
              <a:defRPr b="0" i="0" sz="2400">
                <a:solidFill>
                  <a:schemeClr val="lt1"/>
                </a:solidFill>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id="327" name="Google Shape;327;p19"/>
          <p:cNvPicPr preferRelativeResize="0"/>
          <p:nvPr/>
        </p:nvPicPr>
        <p:blipFill rotWithShape="1">
          <a:blip r:embed="rId10">
            <a:alphaModFix/>
          </a:blip>
          <a:srcRect b="0" l="0" r="0" t="0"/>
          <a:stretch/>
        </p:blipFill>
        <p:spPr>
          <a:xfrm>
            <a:off x="7929288" y="210064"/>
            <a:ext cx="813630" cy="217218"/>
          </a:xfrm>
          <a:prstGeom prst="rect">
            <a:avLst/>
          </a:prstGeom>
          <a:noFill/>
          <a:ln>
            <a:noFill/>
          </a:ln>
        </p:spPr>
      </p:pic>
    </p:spTree>
  </p:cSld>
  <p:clrMapOvr>
    <a:masterClrMapping/>
  </p:clrMapOvr>
  <p:extLst>
    <p:ext uri="{DCECCB84-F9BA-43D5-87BE-67443E8EF086}">
      <p15:sldGuideLst>
        <p15:guide id="1" orient="horz" pos="395">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9_Custom Layout">
  <p:cSld name="10_Custom Layout">
    <p:spTree>
      <p:nvGrpSpPr>
        <p:cNvPr id="328" name="Shape 328"/>
        <p:cNvGrpSpPr/>
        <p:nvPr/>
      </p:nvGrpSpPr>
      <p:grpSpPr>
        <a:xfrm>
          <a:off x="0" y="0"/>
          <a:ext cx="0" cy="0"/>
          <a:chOff x="0" y="0"/>
          <a:chExt cx="0" cy="0"/>
        </a:xfrm>
      </p:grpSpPr>
      <p:sp>
        <p:nvSpPr>
          <p:cNvPr id="329" name="Google Shape;329;p20"/>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rgbClr val="888888"/>
              </a:buClr>
              <a:buSzPts val="1400"/>
              <a:buFont typeface="Proxima Nova"/>
              <a:buNone/>
              <a:defRPr/>
            </a:lvl1pPr>
            <a:lvl2pPr lvl="1" algn="l">
              <a:spcBef>
                <a:spcPts val="0"/>
              </a:spcBef>
              <a:spcAft>
                <a:spcPts val="0"/>
              </a:spcAft>
              <a:buClr>
                <a:schemeClr val="dk1"/>
              </a:buClr>
              <a:buSzPts val="1400"/>
              <a:buFont typeface="Calibri"/>
              <a:buNone/>
              <a:defRPr/>
            </a:lvl2pPr>
            <a:lvl3pPr lvl="2" algn="l">
              <a:spcBef>
                <a:spcPts val="0"/>
              </a:spcBef>
              <a:spcAft>
                <a:spcPts val="0"/>
              </a:spcAft>
              <a:buClr>
                <a:schemeClr val="dk1"/>
              </a:buClr>
              <a:buSzPts val="1400"/>
              <a:buFont typeface="Calibri"/>
              <a:buNone/>
              <a:defRPr/>
            </a:lvl3pPr>
            <a:lvl4pPr lvl="3" algn="l">
              <a:spcBef>
                <a:spcPts val="0"/>
              </a:spcBef>
              <a:spcAft>
                <a:spcPts val="0"/>
              </a:spcAft>
              <a:buClr>
                <a:schemeClr val="dk1"/>
              </a:buClr>
              <a:buSzPts val="1400"/>
              <a:buFont typeface="Calibri"/>
              <a:buNone/>
              <a:defRPr/>
            </a:lvl4pPr>
            <a:lvl5pPr lvl="4" algn="l">
              <a:spcBef>
                <a:spcPts val="0"/>
              </a:spcBef>
              <a:spcAft>
                <a:spcPts val="0"/>
              </a:spcAft>
              <a:buClr>
                <a:schemeClr val="dk1"/>
              </a:buClr>
              <a:buSzPts val="1400"/>
              <a:buFont typeface="Calibri"/>
              <a:buNone/>
              <a:defRPr/>
            </a:lvl5pPr>
            <a:lvl6pPr lvl="5" algn="l">
              <a:spcBef>
                <a:spcPts val="0"/>
              </a:spcBef>
              <a:spcAft>
                <a:spcPts val="0"/>
              </a:spcAft>
              <a:buClr>
                <a:schemeClr val="dk1"/>
              </a:buClr>
              <a:buSzPts val="1400"/>
              <a:buFont typeface="Calibri"/>
              <a:buNone/>
              <a:defRPr/>
            </a:lvl6pPr>
            <a:lvl7pPr lvl="6" algn="l">
              <a:spcBef>
                <a:spcPts val="0"/>
              </a:spcBef>
              <a:spcAft>
                <a:spcPts val="0"/>
              </a:spcAft>
              <a:buClr>
                <a:schemeClr val="dk1"/>
              </a:buClr>
              <a:buSzPts val="1400"/>
              <a:buFont typeface="Calibri"/>
              <a:buNone/>
              <a:defRPr/>
            </a:lvl7pPr>
            <a:lvl8pPr lvl="7" algn="l">
              <a:spcBef>
                <a:spcPts val="0"/>
              </a:spcBef>
              <a:spcAft>
                <a:spcPts val="0"/>
              </a:spcAft>
              <a:buClr>
                <a:schemeClr val="dk1"/>
              </a:buClr>
              <a:buSzPts val="1400"/>
              <a:buFont typeface="Calibri"/>
              <a:buNone/>
              <a:defRPr/>
            </a:lvl8pPr>
            <a:lvl9pPr lvl="8" algn="l">
              <a:spcBef>
                <a:spcPts val="0"/>
              </a:spcBef>
              <a:spcAft>
                <a:spcPts val="0"/>
              </a:spcAft>
              <a:buClr>
                <a:schemeClr val="dk1"/>
              </a:buClr>
              <a:buSzPts val="1400"/>
              <a:buFont typeface="Calibri"/>
              <a:buNone/>
              <a:defRPr/>
            </a:lvl9pPr>
          </a:lstStyle>
          <a:p/>
        </p:txBody>
      </p:sp>
      <p:sp>
        <p:nvSpPr>
          <p:cNvPr id="330" name="Google Shape;330;p20"/>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1pPr>
            <a:lvl2pPr indent="0" lvl="1" marL="0" marR="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2pPr>
            <a:lvl3pPr indent="0" lvl="2" marL="0" marR="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3pPr>
            <a:lvl4pPr indent="0" lvl="3" marL="0" marR="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4pPr>
            <a:lvl5pPr indent="0" lvl="4" marL="0" marR="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5pPr>
            <a:lvl6pPr indent="0" lvl="5" marL="0" marR="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6pPr>
            <a:lvl7pPr indent="0" lvl="6" marL="0" marR="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7pPr>
            <a:lvl8pPr indent="0" lvl="7" marL="0" marR="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8pPr>
            <a:lvl9pPr indent="0" lvl="8" marL="0" marR="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IN"/>
              <a:t>‹#›</a:t>
            </a:fld>
            <a:endParaRPr/>
          </a:p>
        </p:txBody>
      </p:sp>
      <p:sp>
        <p:nvSpPr>
          <p:cNvPr id="331" name="Google Shape;331;p20"/>
          <p:cNvSpPr txBox="1"/>
          <p:nvPr>
            <p:ph idx="1" type="body"/>
          </p:nvPr>
        </p:nvSpPr>
        <p:spPr>
          <a:xfrm>
            <a:off x="630238" y="1455738"/>
            <a:ext cx="2933700" cy="30607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chemeClr val="dk1"/>
              </a:buClr>
              <a:buSzPts val="1820"/>
              <a:buFont typeface="Arial"/>
              <a:buNone/>
              <a:defRPr b="0" i="0" sz="182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332" name="Google Shape;332;p20"/>
          <p:cNvSpPr/>
          <p:nvPr>
            <p:ph idx="2" type="chart"/>
          </p:nvPr>
        </p:nvSpPr>
        <p:spPr>
          <a:xfrm>
            <a:off x="3676650" y="1466850"/>
            <a:ext cx="4845050" cy="30480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750"/>
              </a:spcBef>
              <a:spcAft>
                <a:spcPts val="0"/>
              </a:spcAft>
              <a:buClr>
                <a:schemeClr val="dk1"/>
              </a:buClr>
              <a:buSzPts val="1100"/>
              <a:buFont typeface="Arial"/>
              <a:buNone/>
              <a:defRPr b="0" i="0" sz="1100" u="none" cap="none" strike="noStrike">
                <a:solidFill>
                  <a:schemeClr val="dk1"/>
                </a:solidFill>
                <a:latin typeface="Proxima Nova"/>
                <a:ea typeface="Proxima Nova"/>
                <a:cs typeface="Proxima Nova"/>
                <a:sym typeface="Proxima Nova"/>
              </a:defRPr>
            </a:lvl1pPr>
            <a:lvl2pPr lvl="1"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lvl="2"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lvl="3"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lvl="4"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333" name="Google Shape;333;p20"/>
          <p:cNvSpPr/>
          <p:nvPr/>
        </p:nvSpPr>
        <p:spPr>
          <a:xfrm>
            <a:off x="0" y="0"/>
            <a:ext cx="9144000" cy="636862"/>
          </a:xfrm>
          <a:prstGeom prst="rect">
            <a:avLst/>
          </a:prstGeom>
          <a:solidFill>
            <a:srgbClr val="F5333F"/>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013"/>
              <a:buFont typeface="Calibri"/>
              <a:buNone/>
            </a:pPr>
            <a:r>
              <a:t/>
            </a:r>
            <a:endParaRPr sz="1013">
              <a:solidFill>
                <a:schemeClr val="lt1"/>
              </a:solidFill>
              <a:latin typeface="Calibri"/>
              <a:ea typeface="Calibri"/>
              <a:cs typeface="Calibri"/>
              <a:sym typeface="Calibri"/>
            </a:endParaRPr>
          </a:p>
        </p:txBody>
      </p:sp>
      <p:sp>
        <p:nvSpPr>
          <p:cNvPr id="334" name="Google Shape;334;p20"/>
          <p:cNvSpPr txBox="1"/>
          <p:nvPr>
            <p:ph type="title"/>
          </p:nvPr>
        </p:nvSpPr>
        <p:spPr>
          <a:xfrm>
            <a:off x="316679" y="121966"/>
            <a:ext cx="3735903" cy="382564"/>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2400"/>
              <a:buFont typeface="Proxima Nova"/>
              <a:buNone/>
              <a:defRPr b="0" i="0" sz="2400">
                <a:solidFill>
                  <a:schemeClr val="lt1"/>
                </a:solidFill>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id="335" name="Google Shape;335;p20"/>
          <p:cNvPicPr preferRelativeResize="0"/>
          <p:nvPr/>
        </p:nvPicPr>
        <p:blipFill rotWithShape="1">
          <a:blip r:embed="rId2">
            <a:alphaModFix/>
          </a:blip>
          <a:srcRect b="0" l="0" r="0" t="0"/>
          <a:stretch/>
        </p:blipFill>
        <p:spPr>
          <a:xfrm>
            <a:off x="7929288" y="210064"/>
            <a:ext cx="813630" cy="217218"/>
          </a:xfrm>
          <a:prstGeom prst="rect">
            <a:avLst/>
          </a:prstGeom>
          <a:noFill/>
          <a:ln>
            <a:noFill/>
          </a:ln>
        </p:spPr>
      </p:pic>
    </p:spTree>
  </p:cSld>
  <p:clrMapOvr>
    <a:masterClrMapping/>
  </p:clrMapOvr>
  <p:extLst>
    <p:ext uri="{DCECCB84-F9BA-43D5-87BE-67443E8EF086}">
      <p15:sldGuideLst>
        <p15:guide id="1" orient="horz" pos="395">
          <p15:clr>
            <a:srgbClr val="FBAE40"/>
          </p15:clr>
        </p15:guide>
        <p15:guide id="2" pos="2245">
          <p15:clr>
            <a:srgbClr val="FBAE40"/>
          </p15:clr>
        </p15:guide>
        <p15:guide id="3" orient="horz" pos="917">
          <p15:clr>
            <a:srgbClr val="FBAE40"/>
          </p15:clr>
        </p15:guide>
        <p15:guide id="4" orient="horz" pos="2845">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Divider">
  <p:cSld name="2_Divider">
    <p:spTree>
      <p:nvGrpSpPr>
        <p:cNvPr id="21" name="Shape 21"/>
        <p:cNvGrpSpPr/>
        <p:nvPr/>
      </p:nvGrpSpPr>
      <p:grpSpPr>
        <a:xfrm>
          <a:off x="0" y="0"/>
          <a:ext cx="0" cy="0"/>
          <a:chOff x="0" y="0"/>
          <a:chExt cx="0" cy="0"/>
        </a:xfrm>
      </p:grpSpPr>
      <p:sp>
        <p:nvSpPr>
          <p:cNvPr id="22" name="Google Shape;22;p3"/>
          <p:cNvSpPr/>
          <p:nvPr>
            <p:ph idx="2" type="pic"/>
          </p:nvPr>
        </p:nvSpPr>
        <p:spPr>
          <a:xfrm>
            <a:off x="0" y="0"/>
            <a:ext cx="9144000" cy="51435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750"/>
              </a:spcBef>
              <a:spcAft>
                <a:spcPts val="0"/>
              </a:spcAft>
              <a:buClr>
                <a:schemeClr val="dk1"/>
              </a:buClr>
              <a:buSzPts val="900"/>
              <a:buFont typeface="Arial"/>
              <a:buNone/>
              <a:defRPr b="0" i="0" sz="900" u="none" cap="none" strike="noStrike">
                <a:solidFill>
                  <a:schemeClr val="dk1"/>
                </a:solidFill>
                <a:latin typeface="Proxima Nova"/>
                <a:ea typeface="Proxima Nova"/>
                <a:cs typeface="Proxima Nova"/>
                <a:sym typeface="Proxima Nova"/>
              </a:defRPr>
            </a:lvl1pPr>
            <a:lvl2pPr lvl="1"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lvl="2"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lvl="3"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lvl="4"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3" name="Google Shape;23;p3"/>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rgbClr val="888888"/>
              </a:buClr>
              <a:buSzPts val="1400"/>
              <a:buFont typeface="Proxima Nova"/>
              <a:buNone/>
              <a:defRPr/>
            </a:lvl1pPr>
            <a:lvl2pPr lvl="1" algn="l">
              <a:spcBef>
                <a:spcPts val="0"/>
              </a:spcBef>
              <a:spcAft>
                <a:spcPts val="0"/>
              </a:spcAft>
              <a:buClr>
                <a:schemeClr val="dk1"/>
              </a:buClr>
              <a:buSzPts val="1400"/>
              <a:buFont typeface="Calibri"/>
              <a:buNone/>
              <a:defRPr/>
            </a:lvl2pPr>
            <a:lvl3pPr lvl="2" algn="l">
              <a:spcBef>
                <a:spcPts val="0"/>
              </a:spcBef>
              <a:spcAft>
                <a:spcPts val="0"/>
              </a:spcAft>
              <a:buClr>
                <a:schemeClr val="dk1"/>
              </a:buClr>
              <a:buSzPts val="1400"/>
              <a:buFont typeface="Calibri"/>
              <a:buNone/>
              <a:defRPr/>
            </a:lvl3pPr>
            <a:lvl4pPr lvl="3" algn="l">
              <a:spcBef>
                <a:spcPts val="0"/>
              </a:spcBef>
              <a:spcAft>
                <a:spcPts val="0"/>
              </a:spcAft>
              <a:buClr>
                <a:schemeClr val="dk1"/>
              </a:buClr>
              <a:buSzPts val="1400"/>
              <a:buFont typeface="Calibri"/>
              <a:buNone/>
              <a:defRPr/>
            </a:lvl4pPr>
            <a:lvl5pPr lvl="4" algn="l">
              <a:spcBef>
                <a:spcPts val="0"/>
              </a:spcBef>
              <a:spcAft>
                <a:spcPts val="0"/>
              </a:spcAft>
              <a:buClr>
                <a:schemeClr val="dk1"/>
              </a:buClr>
              <a:buSzPts val="1400"/>
              <a:buFont typeface="Calibri"/>
              <a:buNone/>
              <a:defRPr/>
            </a:lvl5pPr>
            <a:lvl6pPr lvl="5" algn="l">
              <a:spcBef>
                <a:spcPts val="0"/>
              </a:spcBef>
              <a:spcAft>
                <a:spcPts val="0"/>
              </a:spcAft>
              <a:buClr>
                <a:schemeClr val="dk1"/>
              </a:buClr>
              <a:buSzPts val="1400"/>
              <a:buFont typeface="Calibri"/>
              <a:buNone/>
              <a:defRPr/>
            </a:lvl6pPr>
            <a:lvl7pPr lvl="6" algn="l">
              <a:spcBef>
                <a:spcPts val="0"/>
              </a:spcBef>
              <a:spcAft>
                <a:spcPts val="0"/>
              </a:spcAft>
              <a:buClr>
                <a:schemeClr val="dk1"/>
              </a:buClr>
              <a:buSzPts val="1400"/>
              <a:buFont typeface="Calibri"/>
              <a:buNone/>
              <a:defRPr/>
            </a:lvl7pPr>
            <a:lvl8pPr lvl="7" algn="l">
              <a:spcBef>
                <a:spcPts val="0"/>
              </a:spcBef>
              <a:spcAft>
                <a:spcPts val="0"/>
              </a:spcAft>
              <a:buClr>
                <a:schemeClr val="dk1"/>
              </a:buClr>
              <a:buSzPts val="1400"/>
              <a:buFont typeface="Calibri"/>
              <a:buNone/>
              <a:defRPr/>
            </a:lvl8pPr>
            <a:lvl9pPr lvl="8" algn="l">
              <a:spcBef>
                <a:spcPts val="0"/>
              </a:spcBef>
              <a:spcAft>
                <a:spcPts val="0"/>
              </a:spcAft>
              <a:buClr>
                <a:schemeClr val="dk1"/>
              </a:buClr>
              <a:buSzPts val="1400"/>
              <a:buFont typeface="Calibri"/>
              <a:buNone/>
              <a:defRPr/>
            </a:lvl9pPr>
          </a:lstStyle>
          <a:p/>
        </p:txBody>
      </p:sp>
      <p:sp>
        <p:nvSpPr>
          <p:cNvPr id="24" name="Google Shape;24;p3"/>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Clr>
                <a:srgbClr val="888888"/>
              </a:buClr>
              <a:buSzPts val="900"/>
              <a:buFont typeface="Proxima Nova"/>
              <a:buNone/>
              <a:defRPr b="0" i="0" sz="900" u="none" cap="none" strike="noStrike">
                <a:solidFill>
                  <a:srgbClr val="888888"/>
                </a:solidFill>
                <a:latin typeface="Proxima Nova"/>
                <a:ea typeface="Proxima Nova"/>
                <a:cs typeface="Proxima Nova"/>
                <a:sym typeface="Proxima Nova"/>
              </a:defRPr>
            </a:lvl1pPr>
            <a:lvl2pPr indent="0" lvl="1" marL="0" marR="0" algn="r">
              <a:spcBef>
                <a:spcPts val="0"/>
              </a:spcBef>
              <a:spcAft>
                <a:spcPts val="0"/>
              </a:spcAft>
              <a:buClr>
                <a:srgbClr val="888888"/>
              </a:buClr>
              <a:buSzPts val="900"/>
              <a:buFont typeface="Proxima Nova"/>
              <a:buNone/>
              <a:defRPr b="0" i="0" sz="900" u="none" cap="none" strike="noStrike">
                <a:solidFill>
                  <a:srgbClr val="888888"/>
                </a:solidFill>
                <a:latin typeface="Proxima Nova"/>
                <a:ea typeface="Proxima Nova"/>
                <a:cs typeface="Proxima Nova"/>
                <a:sym typeface="Proxima Nova"/>
              </a:defRPr>
            </a:lvl2pPr>
            <a:lvl3pPr indent="0" lvl="2" marL="0" marR="0" algn="r">
              <a:spcBef>
                <a:spcPts val="0"/>
              </a:spcBef>
              <a:spcAft>
                <a:spcPts val="0"/>
              </a:spcAft>
              <a:buClr>
                <a:srgbClr val="888888"/>
              </a:buClr>
              <a:buSzPts val="900"/>
              <a:buFont typeface="Proxima Nova"/>
              <a:buNone/>
              <a:defRPr b="0" i="0" sz="900" u="none" cap="none" strike="noStrike">
                <a:solidFill>
                  <a:srgbClr val="888888"/>
                </a:solidFill>
                <a:latin typeface="Proxima Nova"/>
                <a:ea typeface="Proxima Nova"/>
                <a:cs typeface="Proxima Nova"/>
                <a:sym typeface="Proxima Nova"/>
              </a:defRPr>
            </a:lvl3pPr>
            <a:lvl4pPr indent="0" lvl="3" marL="0" marR="0" algn="r">
              <a:spcBef>
                <a:spcPts val="0"/>
              </a:spcBef>
              <a:spcAft>
                <a:spcPts val="0"/>
              </a:spcAft>
              <a:buClr>
                <a:srgbClr val="888888"/>
              </a:buClr>
              <a:buSzPts val="900"/>
              <a:buFont typeface="Proxima Nova"/>
              <a:buNone/>
              <a:defRPr b="0" i="0" sz="900" u="none" cap="none" strike="noStrike">
                <a:solidFill>
                  <a:srgbClr val="888888"/>
                </a:solidFill>
                <a:latin typeface="Proxima Nova"/>
                <a:ea typeface="Proxima Nova"/>
                <a:cs typeface="Proxima Nova"/>
                <a:sym typeface="Proxima Nova"/>
              </a:defRPr>
            </a:lvl4pPr>
            <a:lvl5pPr indent="0" lvl="4" marL="0" marR="0" algn="r">
              <a:spcBef>
                <a:spcPts val="0"/>
              </a:spcBef>
              <a:spcAft>
                <a:spcPts val="0"/>
              </a:spcAft>
              <a:buClr>
                <a:srgbClr val="888888"/>
              </a:buClr>
              <a:buSzPts val="900"/>
              <a:buFont typeface="Proxima Nova"/>
              <a:buNone/>
              <a:defRPr b="0" i="0" sz="900" u="none" cap="none" strike="noStrike">
                <a:solidFill>
                  <a:srgbClr val="888888"/>
                </a:solidFill>
                <a:latin typeface="Proxima Nova"/>
                <a:ea typeface="Proxima Nova"/>
                <a:cs typeface="Proxima Nova"/>
                <a:sym typeface="Proxima Nova"/>
              </a:defRPr>
            </a:lvl5pPr>
            <a:lvl6pPr indent="0" lvl="5" marL="0" marR="0" algn="r">
              <a:spcBef>
                <a:spcPts val="0"/>
              </a:spcBef>
              <a:spcAft>
                <a:spcPts val="0"/>
              </a:spcAft>
              <a:buClr>
                <a:srgbClr val="888888"/>
              </a:buClr>
              <a:buSzPts val="900"/>
              <a:buFont typeface="Proxima Nova"/>
              <a:buNone/>
              <a:defRPr b="0" i="0" sz="900" u="none" cap="none" strike="noStrike">
                <a:solidFill>
                  <a:srgbClr val="888888"/>
                </a:solidFill>
                <a:latin typeface="Proxima Nova"/>
                <a:ea typeface="Proxima Nova"/>
                <a:cs typeface="Proxima Nova"/>
                <a:sym typeface="Proxima Nova"/>
              </a:defRPr>
            </a:lvl6pPr>
            <a:lvl7pPr indent="0" lvl="6" marL="0" marR="0" algn="r">
              <a:spcBef>
                <a:spcPts val="0"/>
              </a:spcBef>
              <a:spcAft>
                <a:spcPts val="0"/>
              </a:spcAft>
              <a:buClr>
                <a:srgbClr val="888888"/>
              </a:buClr>
              <a:buSzPts val="900"/>
              <a:buFont typeface="Proxima Nova"/>
              <a:buNone/>
              <a:defRPr b="0" i="0" sz="900" u="none" cap="none" strike="noStrike">
                <a:solidFill>
                  <a:srgbClr val="888888"/>
                </a:solidFill>
                <a:latin typeface="Proxima Nova"/>
                <a:ea typeface="Proxima Nova"/>
                <a:cs typeface="Proxima Nova"/>
                <a:sym typeface="Proxima Nova"/>
              </a:defRPr>
            </a:lvl7pPr>
            <a:lvl8pPr indent="0" lvl="7" marL="0" marR="0" algn="r">
              <a:spcBef>
                <a:spcPts val="0"/>
              </a:spcBef>
              <a:spcAft>
                <a:spcPts val="0"/>
              </a:spcAft>
              <a:buClr>
                <a:srgbClr val="888888"/>
              </a:buClr>
              <a:buSzPts val="900"/>
              <a:buFont typeface="Proxima Nova"/>
              <a:buNone/>
              <a:defRPr b="0" i="0" sz="900" u="none" cap="none" strike="noStrike">
                <a:solidFill>
                  <a:srgbClr val="888888"/>
                </a:solidFill>
                <a:latin typeface="Proxima Nova"/>
                <a:ea typeface="Proxima Nova"/>
                <a:cs typeface="Proxima Nova"/>
                <a:sym typeface="Proxima Nova"/>
              </a:defRPr>
            </a:lvl8pPr>
            <a:lvl9pPr indent="0" lvl="8" marL="0" marR="0" algn="r">
              <a:spcBef>
                <a:spcPts val="0"/>
              </a:spcBef>
              <a:spcAft>
                <a:spcPts val="0"/>
              </a:spcAft>
              <a:buClr>
                <a:srgbClr val="888888"/>
              </a:buClr>
              <a:buSzPts val="900"/>
              <a:buFont typeface="Proxima Nova"/>
              <a:buNone/>
              <a:defRPr b="0" i="0" sz="900" u="none" cap="none" strike="noStrike">
                <a:solidFill>
                  <a:srgbClr val="888888"/>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IN"/>
              <a:t>‹#›</a:t>
            </a:fld>
            <a:endParaRPr/>
          </a:p>
        </p:txBody>
      </p:sp>
      <p:pic>
        <p:nvPicPr>
          <p:cNvPr id="25" name="Google Shape;25;p3"/>
          <p:cNvPicPr preferRelativeResize="0"/>
          <p:nvPr/>
        </p:nvPicPr>
        <p:blipFill rotWithShape="1">
          <a:blip r:embed="rId2">
            <a:alphaModFix/>
          </a:blip>
          <a:srcRect b="0" l="0" r="0" t="0"/>
          <a:stretch/>
        </p:blipFill>
        <p:spPr>
          <a:xfrm>
            <a:off x="628650" y="546100"/>
            <a:ext cx="3259769" cy="4033989"/>
          </a:xfrm>
          <a:prstGeom prst="rect">
            <a:avLst/>
          </a:prstGeom>
          <a:noFill/>
          <a:ln>
            <a:noFill/>
          </a:ln>
        </p:spPr>
      </p:pic>
      <p:sp>
        <p:nvSpPr>
          <p:cNvPr id="26" name="Google Shape;26;p3"/>
          <p:cNvSpPr txBox="1"/>
          <p:nvPr/>
        </p:nvSpPr>
        <p:spPr>
          <a:xfrm>
            <a:off x="971550" y="1260629"/>
            <a:ext cx="2552886" cy="1580225"/>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lt1"/>
              </a:buClr>
              <a:buSzPts val="1400"/>
              <a:buFont typeface="Arial"/>
              <a:buNone/>
            </a:pPr>
            <a:r>
              <a:rPr b="0" i="0" lang="en-IN" sz="1400" u="none" cap="none" strike="noStrike">
                <a:solidFill>
                  <a:schemeClr val="lt1"/>
                </a:solidFill>
                <a:latin typeface="Proxima Nova"/>
                <a:ea typeface="Proxima Nova"/>
                <a:cs typeface="Proxima Nova"/>
                <a:sym typeface="Proxima Nova"/>
              </a:rPr>
              <a:t>Edit Master text styles</a:t>
            </a:r>
            <a:endParaRPr b="0" i="0" sz="1800" u="none" cap="none" strike="noStrike">
              <a:solidFill>
                <a:schemeClr val="dk1"/>
              </a:solidFill>
              <a:latin typeface="Calibri"/>
              <a:ea typeface="Calibri"/>
              <a:cs typeface="Calibri"/>
              <a:sym typeface="Calibri"/>
            </a:endParaRPr>
          </a:p>
        </p:txBody>
      </p:sp>
      <p:pic>
        <p:nvPicPr>
          <p:cNvPr id="27" name="Google Shape;27;p3"/>
          <p:cNvPicPr preferRelativeResize="0"/>
          <p:nvPr/>
        </p:nvPicPr>
        <p:blipFill rotWithShape="1">
          <a:blip r:embed="rId2">
            <a:alphaModFix/>
          </a:blip>
          <a:srcRect b="0" l="0" r="0" t="0"/>
          <a:stretch/>
        </p:blipFill>
        <p:spPr>
          <a:xfrm>
            <a:off x="628650" y="546100"/>
            <a:ext cx="3259769" cy="4033989"/>
          </a:xfrm>
          <a:prstGeom prst="rect">
            <a:avLst/>
          </a:prstGeom>
          <a:noFill/>
          <a:ln>
            <a:noFill/>
          </a:ln>
        </p:spPr>
      </p:pic>
      <p:sp>
        <p:nvSpPr>
          <p:cNvPr id="28" name="Google Shape;28;p3"/>
          <p:cNvSpPr txBox="1"/>
          <p:nvPr/>
        </p:nvSpPr>
        <p:spPr>
          <a:xfrm>
            <a:off x="971550" y="1260629"/>
            <a:ext cx="2552886" cy="1580225"/>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lt1"/>
              </a:buClr>
              <a:buSzPts val="1400"/>
              <a:buFont typeface="Arial"/>
              <a:buNone/>
            </a:pPr>
            <a:r>
              <a:rPr b="0" i="0" lang="en-IN" sz="1400" u="none" cap="none" strike="noStrike">
                <a:solidFill>
                  <a:schemeClr val="lt1"/>
                </a:solidFill>
                <a:latin typeface="Proxima Nova"/>
                <a:ea typeface="Proxima Nova"/>
                <a:cs typeface="Proxima Nova"/>
                <a:sym typeface="Proxima Nova"/>
              </a:rPr>
              <a:t>Edit Master text styles</a:t>
            </a:r>
            <a:endParaRPr b="0" i="0" sz="1800" u="none" cap="none" strike="noStrike">
              <a:solidFill>
                <a:schemeClr val="dk1"/>
              </a:solidFill>
              <a:latin typeface="Calibri"/>
              <a:ea typeface="Calibri"/>
              <a:cs typeface="Calibri"/>
              <a:sym typeface="Calibri"/>
            </a:endParaRPr>
          </a:p>
        </p:txBody>
      </p:sp>
    </p:spTree>
  </p:cSld>
  <p:clrMapOvr>
    <a:masterClrMapping/>
  </p:clrMapOvr>
  <p:extLst>
    <p:ext uri="{DCECCB84-F9BA-43D5-87BE-67443E8EF086}">
      <p15:sldGuideLst>
        <p15:guide id="1" orient="horz" pos="2890">
          <p15:clr>
            <a:srgbClr val="FBAE40"/>
          </p15:clr>
        </p15:guide>
        <p15:guide id="2" pos="612">
          <p15:clr>
            <a:srgbClr val="FBAE40"/>
          </p15:clr>
        </p15:guide>
        <p15:guide id="3" pos="2222">
          <p15:clr>
            <a:srgbClr val="FBAE40"/>
          </p15:clr>
        </p15:guide>
        <p15:guide id="4" orient="horz" pos="162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Divider">
  <p:cSld name="1_Divider">
    <p:spTree>
      <p:nvGrpSpPr>
        <p:cNvPr id="336" name="Shape 336"/>
        <p:cNvGrpSpPr/>
        <p:nvPr/>
      </p:nvGrpSpPr>
      <p:grpSpPr>
        <a:xfrm>
          <a:off x="0" y="0"/>
          <a:ext cx="0" cy="0"/>
          <a:chOff x="0" y="0"/>
          <a:chExt cx="0" cy="0"/>
        </a:xfrm>
      </p:grpSpPr>
      <p:sp>
        <p:nvSpPr>
          <p:cNvPr id="337" name="Google Shape;337;p21"/>
          <p:cNvSpPr/>
          <p:nvPr>
            <p:ph idx="2" type="pic"/>
          </p:nvPr>
        </p:nvSpPr>
        <p:spPr>
          <a:xfrm>
            <a:off x="0" y="0"/>
            <a:ext cx="9144000" cy="51435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750"/>
              </a:spcBef>
              <a:spcAft>
                <a:spcPts val="0"/>
              </a:spcAft>
              <a:buClr>
                <a:schemeClr val="dk1"/>
              </a:buClr>
              <a:buSzPts val="900"/>
              <a:buFont typeface="Arial"/>
              <a:buNone/>
              <a:defRPr b="0" i="0" sz="900" u="none" cap="none" strike="noStrike">
                <a:solidFill>
                  <a:schemeClr val="dk1"/>
                </a:solidFill>
                <a:latin typeface="Proxima Nova"/>
                <a:ea typeface="Proxima Nova"/>
                <a:cs typeface="Proxima Nova"/>
                <a:sym typeface="Proxima Nova"/>
              </a:defRPr>
            </a:lvl1pPr>
            <a:lvl2pPr lvl="1"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lvl="2"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lvl="3"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lvl="4"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338" name="Google Shape;338;p21"/>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9" name="Google Shape;339;p21"/>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pic>
        <p:nvPicPr>
          <p:cNvPr id="340" name="Google Shape;340;p21"/>
          <p:cNvPicPr preferRelativeResize="0"/>
          <p:nvPr/>
        </p:nvPicPr>
        <p:blipFill rotWithShape="1">
          <a:blip r:embed="rId2">
            <a:alphaModFix/>
          </a:blip>
          <a:srcRect b="0" l="0" r="0" t="0"/>
          <a:stretch/>
        </p:blipFill>
        <p:spPr>
          <a:xfrm>
            <a:off x="628650" y="546100"/>
            <a:ext cx="3259769" cy="4033989"/>
          </a:xfrm>
          <a:prstGeom prst="rect">
            <a:avLst/>
          </a:prstGeom>
          <a:noFill/>
          <a:ln>
            <a:noFill/>
          </a:ln>
        </p:spPr>
      </p:pic>
      <p:sp>
        <p:nvSpPr>
          <p:cNvPr id="341" name="Google Shape;341;p21"/>
          <p:cNvSpPr txBox="1"/>
          <p:nvPr/>
        </p:nvSpPr>
        <p:spPr>
          <a:xfrm>
            <a:off x="971550" y="1260629"/>
            <a:ext cx="2552886" cy="1580225"/>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lt1"/>
              </a:buClr>
              <a:buSzPts val="1400"/>
              <a:buFont typeface="Arial"/>
              <a:buNone/>
            </a:pPr>
            <a:r>
              <a:rPr lang="en-IN" sz="1400">
                <a:solidFill>
                  <a:schemeClr val="lt1"/>
                </a:solidFill>
                <a:latin typeface="Proxima Nova"/>
                <a:ea typeface="Proxima Nova"/>
                <a:cs typeface="Proxima Nova"/>
                <a:sym typeface="Proxima Nova"/>
              </a:rPr>
              <a:t>Edit Master text styles</a:t>
            </a:r>
            <a:endParaRPr/>
          </a:p>
        </p:txBody>
      </p:sp>
      <p:pic>
        <p:nvPicPr>
          <p:cNvPr id="342" name="Google Shape;342;p21"/>
          <p:cNvPicPr preferRelativeResize="0"/>
          <p:nvPr/>
        </p:nvPicPr>
        <p:blipFill rotWithShape="1">
          <a:blip r:embed="rId2">
            <a:alphaModFix/>
          </a:blip>
          <a:srcRect b="0" l="0" r="0" t="0"/>
          <a:stretch/>
        </p:blipFill>
        <p:spPr>
          <a:xfrm>
            <a:off x="628650" y="546100"/>
            <a:ext cx="3259769" cy="4033989"/>
          </a:xfrm>
          <a:prstGeom prst="rect">
            <a:avLst/>
          </a:prstGeom>
          <a:noFill/>
          <a:ln>
            <a:noFill/>
          </a:ln>
        </p:spPr>
      </p:pic>
      <p:sp>
        <p:nvSpPr>
          <p:cNvPr id="343" name="Google Shape;343;p21"/>
          <p:cNvSpPr txBox="1"/>
          <p:nvPr/>
        </p:nvSpPr>
        <p:spPr>
          <a:xfrm>
            <a:off x="971550" y="1260629"/>
            <a:ext cx="2552886" cy="1580225"/>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lt1"/>
              </a:buClr>
              <a:buSzPts val="1400"/>
              <a:buFont typeface="Arial"/>
              <a:buNone/>
            </a:pPr>
            <a:r>
              <a:rPr lang="en-IN" sz="1400">
                <a:solidFill>
                  <a:schemeClr val="lt1"/>
                </a:solidFill>
                <a:latin typeface="Proxima Nova"/>
                <a:ea typeface="Proxima Nova"/>
                <a:cs typeface="Proxima Nova"/>
                <a:sym typeface="Proxima Nova"/>
              </a:rPr>
              <a:t>Edit Master text styles</a:t>
            </a:r>
            <a:endParaRPr/>
          </a:p>
        </p:txBody>
      </p:sp>
    </p:spTree>
  </p:cSld>
  <p:clrMapOvr>
    <a:masterClrMapping/>
  </p:clrMapOvr>
  <p:extLst>
    <p:ext uri="{DCECCB84-F9BA-43D5-87BE-67443E8EF086}">
      <p15:sldGuideLst>
        <p15:guide id="1" orient="horz" pos="2890">
          <p15:clr>
            <a:srgbClr val="FBAE40"/>
          </p15:clr>
        </p15:guide>
        <p15:guide id="2" pos="612">
          <p15:clr>
            <a:srgbClr val="FBAE40"/>
          </p15:clr>
        </p15:guide>
        <p15:guide id="3" pos="2222">
          <p15:clr>
            <a:srgbClr val="FBAE40"/>
          </p15:clr>
        </p15:guide>
        <p15:guide id="4" orient="horz" pos="162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3 picture with caption" showMasterSp="0">
  <p:cSld name="Title and 3 picture with caption">
    <p:spTree>
      <p:nvGrpSpPr>
        <p:cNvPr id="344" name="Shape 344"/>
        <p:cNvGrpSpPr/>
        <p:nvPr/>
      </p:nvGrpSpPr>
      <p:grpSpPr>
        <a:xfrm>
          <a:off x="0" y="0"/>
          <a:ext cx="0" cy="0"/>
          <a:chOff x="0" y="0"/>
          <a:chExt cx="0" cy="0"/>
        </a:xfrm>
      </p:grpSpPr>
      <p:sp>
        <p:nvSpPr>
          <p:cNvPr id="345" name="Google Shape;345;p22"/>
          <p:cNvSpPr/>
          <p:nvPr/>
        </p:nvSpPr>
        <p:spPr>
          <a:xfrm>
            <a:off x="0" y="0"/>
            <a:ext cx="9144000" cy="3031236"/>
          </a:xfrm>
          <a:prstGeom prst="rect">
            <a:avLst/>
          </a:prstGeom>
          <a:solidFill>
            <a:srgbClr val="F5333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13">
              <a:solidFill>
                <a:schemeClr val="lt1"/>
              </a:solidFill>
              <a:latin typeface="Calibri"/>
              <a:ea typeface="Calibri"/>
              <a:cs typeface="Calibri"/>
              <a:sym typeface="Calibri"/>
            </a:endParaRPr>
          </a:p>
        </p:txBody>
      </p:sp>
      <p:sp>
        <p:nvSpPr>
          <p:cNvPr id="346" name="Google Shape;346;p22"/>
          <p:cNvSpPr/>
          <p:nvPr/>
        </p:nvSpPr>
        <p:spPr>
          <a:xfrm>
            <a:off x="0" y="0"/>
            <a:ext cx="9144000" cy="3031236"/>
          </a:xfrm>
          <a:prstGeom prst="rect">
            <a:avLst/>
          </a:prstGeom>
          <a:solidFill>
            <a:srgbClr val="F5333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13">
              <a:solidFill>
                <a:schemeClr val="lt1"/>
              </a:solidFill>
              <a:latin typeface="Calibri"/>
              <a:ea typeface="Calibri"/>
              <a:cs typeface="Calibri"/>
              <a:sym typeface="Calibri"/>
            </a:endParaRPr>
          </a:p>
        </p:txBody>
      </p:sp>
      <p:sp>
        <p:nvSpPr>
          <p:cNvPr id="347" name="Google Shape;347;p22"/>
          <p:cNvSpPr txBox="1"/>
          <p:nvPr>
            <p:ph type="title"/>
          </p:nvPr>
        </p:nvSpPr>
        <p:spPr>
          <a:xfrm>
            <a:off x="629841" y="600075"/>
            <a:ext cx="3735903" cy="382564"/>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3600"/>
              <a:buFont typeface="Arial"/>
              <a:buNone/>
              <a:defRPr sz="3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8" name="Google Shape;348;p22"/>
          <p:cNvSpPr/>
          <p:nvPr>
            <p:ph idx="2" type="pic"/>
          </p:nvPr>
        </p:nvSpPr>
        <p:spPr>
          <a:xfrm>
            <a:off x="1445363" y="1382268"/>
            <a:ext cx="1668121" cy="1946672"/>
          </a:xfrm>
          <a:prstGeom prst="rect">
            <a:avLst/>
          </a:prstGeom>
          <a:noFill/>
          <a:ln>
            <a:noFill/>
          </a:ln>
          <a:effectLst>
            <a:outerShdw blurRad="50800" rotWithShape="0" algn="r" dir="10800000" dist="38100">
              <a:srgbClr val="000000">
                <a:alpha val="40000"/>
              </a:srgbClr>
            </a:outerShdw>
          </a:effectLst>
        </p:spPr>
        <p:txBody>
          <a:bodyPr anchorCtr="0" anchor="t" bIns="45700" lIns="91425" spcFirstLastPara="1" rIns="91425" wrap="square" tIns="45700">
            <a:noAutofit/>
          </a:bodyPr>
          <a:lstStyle>
            <a:lvl1pPr lvl="0" marR="0" rtl="0" algn="l">
              <a:lnSpc>
                <a:spcPct val="90000"/>
              </a:lnSpc>
              <a:spcBef>
                <a:spcPts val="750"/>
              </a:spcBef>
              <a:spcAft>
                <a:spcPts val="0"/>
              </a:spcAft>
              <a:buClr>
                <a:schemeClr val="dk1"/>
              </a:buClr>
              <a:buSzPts val="1100"/>
              <a:buFont typeface="Arial"/>
              <a:buNone/>
              <a:defRPr b="0" i="0" sz="1100" u="none" cap="none" strike="noStrike">
                <a:solidFill>
                  <a:schemeClr val="dk1"/>
                </a:solidFill>
                <a:latin typeface="Proxima Nova"/>
                <a:ea typeface="Proxima Nova"/>
                <a:cs typeface="Proxima Nova"/>
                <a:sym typeface="Proxima Nova"/>
              </a:defRPr>
            </a:lvl1pPr>
            <a:lvl2pPr lvl="1"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lvl="2"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lvl="3"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lvl="4"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349" name="Google Shape;349;p22"/>
          <p:cNvSpPr/>
          <p:nvPr>
            <p:ph idx="3" type="pic"/>
          </p:nvPr>
        </p:nvSpPr>
        <p:spPr>
          <a:xfrm>
            <a:off x="3744984" y="1382268"/>
            <a:ext cx="1654032" cy="1946672"/>
          </a:xfrm>
          <a:prstGeom prst="rect">
            <a:avLst/>
          </a:prstGeom>
          <a:noFill/>
          <a:ln>
            <a:noFill/>
          </a:ln>
          <a:effectLst>
            <a:outerShdw blurRad="50800" rotWithShape="0" algn="r" dir="10800000" dist="38100">
              <a:srgbClr val="000000">
                <a:alpha val="40000"/>
              </a:srgbClr>
            </a:outerShdw>
          </a:effectLst>
        </p:spPr>
        <p:txBody>
          <a:bodyPr anchorCtr="0" anchor="t" bIns="45700" lIns="91425" spcFirstLastPara="1" rIns="91425" wrap="square" tIns="45700">
            <a:noAutofit/>
          </a:bodyPr>
          <a:lstStyle>
            <a:lvl1pPr lvl="0" marR="0" rtl="0" algn="l">
              <a:lnSpc>
                <a:spcPct val="90000"/>
              </a:lnSpc>
              <a:spcBef>
                <a:spcPts val="750"/>
              </a:spcBef>
              <a:spcAft>
                <a:spcPts val="0"/>
              </a:spcAft>
              <a:buClr>
                <a:schemeClr val="dk1"/>
              </a:buClr>
              <a:buSzPts val="1100"/>
              <a:buFont typeface="Arial"/>
              <a:buNone/>
              <a:defRPr b="0" i="0" sz="1100" u="none" cap="none" strike="noStrike">
                <a:solidFill>
                  <a:schemeClr val="dk1"/>
                </a:solidFill>
                <a:latin typeface="Proxima Nova"/>
                <a:ea typeface="Proxima Nova"/>
                <a:cs typeface="Proxima Nova"/>
                <a:sym typeface="Proxima Nova"/>
              </a:defRPr>
            </a:lvl1pPr>
            <a:lvl2pPr lvl="1"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lvl="2"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lvl="3"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lvl="4"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350" name="Google Shape;350;p22"/>
          <p:cNvSpPr/>
          <p:nvPr>
            <p:ph idx="4" type="pic"/>
          </p:nvPr>
        </p:nvSpPr>
        <p:spPr>
          <a:xfrm>
            <a:off x="6055443" y="1382268"/>
            <a:ext cx="1654032" cy="1946672"/>
          </a:xfrm>
          <a:prstGeom prst="rect">
            <a:avLst/>
          </a:prstGeom>
          <a:noFill/>
          <a:ln>
            <a:noFill/>
          </a:ln>
          <a:effectLst>
            <a:outerShdw blurRad="50800" rotWithShape="0" algn="r" dir="10800000" dist="38100">
              <a:srgbClr val="000000">
                <a:alpha val="40000"/>
              </a:srgbClr>
            </a:outerShdw>
          </a:effectLst>
        </p:spPr>
        <p:txBody>
          <a:bodyPr anchorCtr="0" anchor="t" bIns="45700" lIns="91425" spcFirstLastPara="1" rIns="91425" wrap="square" tIns="45700">
            <a:noAutofit/>
          </a:bodyPr>
          <a:lstStyle>
            <a:lvl1pPr lvl="0" marR="0" rtl="0" algn="l">
              <a:lnSpc>
                <a:spcPct val="90000"/>
              </a:lnSpc>
              <a:spcBef>
                <a:spcPts val="750"/>
              </a:spcBef>
              <a:spcAft>
                <a:spcPts val="0"/>
              </a:spcAft>
              <a:buClr>
                <a:schemeClr val="dk1"/>
              </a:buClr>
              <a:buSzPts val="1100"/>
              <a:buFont typeface="Arial"/>
              <a:buNone/>
              <a:defRPr b="0" i="0" sz="1100" u="none" cap="none" strike="noStrike">
                <a:solidFill>
                  <a:schemeClr val="dk1"/>
                </a:solidFill>
                <a:latin typeface="Proxima Nova"/>
                <a:ea typeface="Proxima Nova"/>
                <a:cs typeface="Proxima Nova"/>
                <a:sym typeface="Proxima Nova"/>
              </a:defRPr>
            </a:lvl1pPr>
            <a:lvl2pPr lvl="1"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lvl="2"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lvl="3"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lvl="4"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351" name="Google Shape;351;p22"/>
          <p:cNvSpPr txBox="1"/>
          <p:nvPr>
            <p:ph idx="1" type="body"/>
          </p:nvPr>
        </p:nvSpPr>
        <p:spPr>
          <a:xfrm>
            <a:off x="1439466" y="3519224"/>
            <a:ext cx="1674019" cy="276489"/>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rgbClr val="FF0000"/>
              </a:buClr>
              <a:buSzPts val="1215"/>
              <a:buFont typeface="Arial"/>
              <a:buNone/>
              <a:defRPr b="1" i="0" sz="1215" u="none" cap="none" strike="noStrike">
                <a:solidFill>
                  <a:srgbClr val="FF0000"/>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352" name="Google Shape;352;p22"/>
          <p:cNvSpPr txBox="1"/>
          <p:nvPr>
            <p:ph idx="5" type="body"/>
          </p:nvPr>
        </p:nvSpPr>
        <p:spPr>
          <a:xfrm>
            <a:off x="3744985" y="3519224"/>
            <a:ext cx="1654032" cy="276489"/>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rgbClr val="FF0000"/>
              </a:buClr>
              <a:buSzPts val="1215"/>
              <a:buFont typeface="Arial"/>
              <a:buNone/>
              <a:defRPr b="1" i="0" sz="1215" u="none" cap="none" strike="noStrike">
                <a:solidFill>
                  <a:srgbClr val="FF0000"/>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353" name="Google Shape;353;p22"/>
          <p:cNvSpPr txBox="1"/>
          <p:nvPr>
            <p:ph idx="6" type="body"/>
          </p:nvPr>
        </p:nvSpPr>
        <p:spPr>
          <a:xfrm>
            <a:off x="6050503" y="3519223"/>
            <a:ext cx="1654032" cy="283960"/>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rgbClr val="FF0000"/>
              </a:buClr>
              <a:buSzPts val="1215"/>
              <a:buFont typeface="Arial"/>
              <a:buNone/>
              <a:defRPr b="1" i="0" sz="1215" u="none" cap="none" strike="noStrike">
                <a:solidFill>
                  <a:srgbClr val="FF0000"/>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354" name="Google Shape;354;p22"/>
          <p:cNvSpPr txBox="1"/>
          <p:nvPr>
            <p:ph idx="7" type="body"/>
          </p:nvPr>
        </p:nvSpPr>
        <p:spPr>
          <a:xfrm>
            <a:off x="1439863" y="3862520"/>
            <a:ext cx="1674019" cy="671286"/>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chemeClr val="dk1"/>
              </a:buClr>
              <a:buSzPts val="940"/>
              <a:buFont typeface="Arial"/>
              <a:buNone/>
              <a:defRPr b="0" i="0" sz="939"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355" name="Google Shape;355;p22"/>
          <p:cNvSpPr txBox="1"/>
          <p:nvPr>
            <p:ph idx="8" type="body"/>
          </p:nvPr>
        </p:nvSpPr>
        <p:spPr>
          <a:xfrm>
            <a:off x="3735388" y="3862520"/>
            <a:ext cx="1674019" cy="671286"/>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chemeClr val="dk1"/>
              </a:buClr>
              <a:buSzPts val="940"/>
              <a:buFont typeface="Arial"/>
              <a:buNone/>
              <a:defRPr b="0" i="0" sz="939"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356" name="Google Shape;356;p22"/>
          <p:cNvSpPr txBox="1"/>
          <p:nvPr>
            <p:ph idx="9" type="body"/>
          </p:nvPr>
        </p:nvSpPr>
        <p:spPr>
          <a:xfrm>
            <a:off x="6050502" y="3862520"/>
            <a:ext cx="1658973" cy="671286"/>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chemeClr val="dk1"/>
              </a:buClr>
              <a:buSzPts val="940"/>
              <a:buFont typeface="Arial"/>
              <a:buNone/>
              <a:defRPr b="0" i="0" sz="939"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357" name="Google Shape;357;p22"/>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8" name="Google Shape;358;p22"/>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pic>
        <p:nvPicPr>
          <p:cNvPr id="359" name="Google Shape;359;p22"/>
          <p:cNvPicPr preferRelativeResize="0"/>
          <p:nvPr/>
        </p:nvPicPr>
        <p:blipFill rotWithShape="1">
          <a:blip r:embed="rId2">
            <a:alphaModFix/>
          </a:blip>
          <a:srcRect b="0" l="0" r="0" t="0"/>
          <a:stretch/>
        </p:blipFill>
        <p:spPr>
          <a:xfrm>
            <a:off x="7929288" y="210064"/>
            <a:ext cx="813630" cy="217218"/>
          </a:xfrm>
          <a:prstGeom prst="rect">
            <a:avLst/>
          </a:prstGeom>
          <a:noFill/>
          <a:ln>
            <a:noFill/>
          </a:ln>
        </p:spPr>
      </p:pic>
    </p:spTree>
  </p:cSld>
  <p:clrMapOvr>
    <a:masterClrMapping/>
  </p:clrMapOvr>
  <p:extLst>
    <p:ext uri="{DCECCB84-F9BA-43D5-87BE-67443E8EF086}">
      <p15:sldGuideLst>
        <p15:guide id="1" orient="horz" pos="2210">
          <p15:clr>
            <a:srgbClr val="FBAE40"/>
          </p15:clr>
        </p15:guide>
        <p15:guide id="2" orient="horz" pos="2391">
          <p15:clr>
            <a:srgbClr val="FBAE40"/>
          </p15:clr>
        </p15:guide>
        <p15:guide id="3" orient="horz" pos="2096">
          <p15:clr>
            <a:srgbClr val="FBAE40"/>
          </p15:clr>
        </p15:guide>
        <p15:guide id="4" orient="horz" pos="378">
          <p15:clr>
            <a:srgbClr val="FBAE40"/>
          </p15:clr>
        </p15:guide>
        <p15:guide id="5" pos="907">
          <p15:clr>
            <a:srgbClr val="FBAE40"/>
          </p15:clr>
        </p15:guide>
        <p15:guide id="6" orient="horz" pos="872">
          <p15:clr>
            <a:srgbClr val="FBAE40"/>
          </p15:clr>
        </p15:guide>
        <p15:guide id="7" pos="1961">
          <p15:clr>
            <a:srgbClr val="FBAE40"/>
          </p15:clr>
        </p15:guide>
        <p15:guide id="8" pos="2353">
          <p15:clr>
            <a:srgbClr val="FBAE40"/>
          </p15:clr>
        </p15:guide>
        <p15:guide id="9" pos="3407">
          <p15:clr>
            <a:srgbClr val="FBAE40"/>
          </p15:clr>
        </p15:guide>
        <p15:guide id="10" pos="3810">
          <p15:clr>
            <a:srgbClr val="FBAE40"/>
          </p15:clr>
        </p15:guide>
        <p15:guide id="11" pos="4853">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2 pictures" showMasterSp="0">
  <p:cSld name="Title and 2 pictures">
    <p:spTree>
      <p:nvGrpSpPr>
        <p:cNvPr id="360" name="Shape 360"/>
        <p:cNvGrpSpPr/>
        <p:nvPr/>
      </p:nvGrpSpPr>
      <p:grpSpPr>
        <a:xfrm>
          <a:off x="0" y="0"/>
          <a:ext cx="0" cy="0"/>
          <a:chOff x="0" y="0"/>
          <a:chExt cx="0" cy="0"/>
        </a:xfrm>
      </p:grpSpPr>
      <p:sp>
        <p:nvSpPr>
          <p:cNvPr id="361" name="Google Shape;361;p23"/>
          <p:cNvSpPr/>
          <p:nvPr/>
        </p:nvSpPr>
        <p:spPr>
          <a:xfrm>
            <a:off x="0" y="0"/>
            <a:ext cx="9144000" cy="3031236"/>
          </a:xfrm>
          <a:prstGeom prst="rect">
            <a:avLst/>
          </a:prstGeom>
          <a:solidFill>
            <a:srgbClr val="F5333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13">
              <a:solidFill>
                <a:schemeClr val="lt1"/>
              </a:solidFill>
              <a:latin typeface="Calibri"/>
              <a:ea typeface="Calibri"/>
              <a:cs typeface="Calibri"/>
              <a:sym typeface="Calibri"/>
            </a:endParaRPr>
          </a:p>
        </p:txBody>
      </p:sp>
      <p:sp>
        <p:nvSpPr>
          <p:cNvPr id="362" name="Google Shape;362;p23"/>
          <p:cNvSpPr txBox="1"/>
          <p:nvPr>
            <p:ph type="title"/>
          </p:nvPr>
        </p:nvSpPr>
        <p:spPr>
          <a:xfrm>
            <a:off x="642473" y="546498"/>
            <a:ext cx="5902706" cy="567927"/>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3600"/>
              <a:buFont typeface="Arial"/>
              <a:buNone/>
              <a:defRPr sz="3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3" name="Google Shape;363;p23"/>
          <p:cNvSpPr/>
          <p:nvPr/>
        </p:nvSpPr>
        <p:spPr>
          <a:xfrm>
            <a:off x="4599929" y="1870236"/>
            <a:ext cx="3921771" cy="2322000"/>
          </a:xfrm>
          <a:prstGeom prst="rect">
            <a:avLst/>
          </a:prstGeom>
          <a:solidFill>
            <a:schemeClr val="lt1"/>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13">
              <a:solidFill>
                <a:schemeClr val="lt1"/>
              </a:solidFill>
              <a:latin typeface="Calibri"/>
              <a:ea typeface="Calibri"/>
              <a:cs typeface="Calibri"/>
              <a:sym typeface="Calibri"/>
            </a:endParaRPr>
          </a:p>
        </p:txBody>
      </p:sp>
      <p:sp>
        <p:nvSpPr>
          <p:cNvPr id="364" name="Google Shape;364;p23"/>
          <p:cNvSpPr/>
          <p:nvPr>
            <p:ph idx="2" type="pic"/>
          </p:nvPr>
        </p:nvSpPr>
        <p:spPr>
          <a:xfrm>
            <a:off x="4599929" y="1868092"/>
            <a:ext cx="3921771" cy="232529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750"/>
              </a:spcBef>
              <a:spcAft>
                <a:spcPts val="0"/>
              </a:spcAft>
              <a:buClr>
                <a:schemeClr val="dk1"/>
              </a:buClr>
              <a:buSzPts val="1100"/>
              <a:buFont typeface="Arial"/>
              <a:buNone/>
              <a:defRPr b="0" i="0" sz="1100" u="none" cap="none" strike="noStrike">
                <a:solidFill>
                  <a:schemeClr val="dk1"/>
                </a:solidFill>
                <a:latin typeface="Proxima Nova"/>
                <a:ea typeface="Proxima Nova"/>
                <a:cs typeface="Proxima Nova"/>
                <a:sym typeface="Proxima Nova"/>
              </a:defRPr>
            </a:lvl1pPr>
            <a:lvl2pPr lvl="1"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lvl="2"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lvl="3"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lvl="4"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365" name="Google Shape;365;p23"/>
          <p:cNvSpPr/>
          <p:nvPr>
            <p:ph idx="3" type="pic"/>
          </p:nvPr>
        </p:nvSpPr>
        <p:spPr>
          <a:xfrm>
            <a:off x="621848" y="1868091"/>
            <a:ext cx="2592000" cy="7830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750"/>
              </a:spcBef>
              <a:spcAft>
                <a:spcPts val="0"/>
              </a:spcAft>
              <a:buClr>
                <a:schemeClr val="dk1"/>
              </a:buClr>
              <a:buSzPts val="1100"/>
              <a:buFont typeface="Arial"/>
              <a:buNone/>
              <a:defRPr b="0" i="0" sz="1100" u="none" cap="none" strike="noStrike">
                <a:solidFill>
                  <a:schemeClr val="dk1"/>
                </a:solidFill>
                <a:latin typeface="Proxima Nova"/>
                <a:ea typeface="Proxima Nova"/>
                <a:cs typeface="Proxima Nova"/>
                <a:sym typeface="Proxima Nova"/>
              </a:defRPr>
            </a:lvl1pPr>
            <a:lvl2pPr lvl="1"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lvl="2"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lvl="3"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lvl="4"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366" name="Google Shape;366;p23"/>
          <p:cNvSpPr txBox="1"/>
          <p:nvPr>
            <p:ph idx="1" type="body"/>
          </p:nvPr>
        </p:nvSpPr>
        <p:spPr>
          <a:xfrm>
            <a:off x="629841" y="3145632"/>
            <a:ext cx="3343275" cy="28396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chemeClr val="dk1"/>
              </a:buClr>
              <a:buSzPts val="1215"/>
              <a:buFont typeface="Arial"/>
              <a:buNone/>
              <a:defRPr b="1" i="0" sz="1215"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367" name="Google Shape;367;p23"/>
          <p:cNvSpPr txBox="1"/>
          <p:nvPr>
            <p:ph idx="4" type="body"/>
          </p:nvPr>
        </p:nvSpPr>
        <p:spPr>
          <a:xfrm>
            <a:off x="635000" y="3515616"/>
            <a:ext cx="3343275" cy="28396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chemeClr val="dk1"/>
              </a:buClr>
              <a:buSzPts val="1310"/>
              <a:buFont typeface="Arial"/>
              <a:buNone/>
              <a:defRPr b="0" i="0" sz="131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368" name="Google Shape;368;p23"/>
          <p:cNvSpPr txBox="1"/>
          <p:nvPr>
            <p:ph idx="10" type="dt"/>
          </p:nvPr>
        </p:nvSpPr>
        <p:spPr>
          <a:xfrm>
            <a:off x="642473" y="4767263"/>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9" name="Google Shape;369;p23"/>
          <p:cNvSpPr txBox="1"/>
          <p:nvPr>
            <p:ph idx="12" type="sldNum"/>
          </p:nvPr>
        </p:nvSpPr>
        <p:spPr>
          <a:xfrm>
            <a:off x="6466042" y="4767263"/>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pic>
        <p:nvPicPr>
          <p:cNvPr id="370" name="Google Shape;370;p23"/>
          <p:cNvPicPr preferRelativeResize="0"/>
          <p:nvPr/>
        </p:nvPicPr>
        <p:blipFill rotWithShape="1">
          <a:blip r:embed="rId2">
            <a:alphaModFix/>
          </a:blip>
          <a:srcRect b="0" l="0" r="0" t="0"/>
          <a:stretch/>
        </p:blipFill>
        <p:spPr>
          <a:xfrm>
            <a:off x="7611920" y="303610"/>
            <a:ext cx="909780" cy="242888"/>
          </a:xfrm>
          <a:prstGeom prst="rect">
            <a:avLst/>
          </a:prstGeom>
          <a:noFill/>
          <a:ln>
            <a:noFill/>
          </a:ln>
        </p:spPr>
      </p:pic>
      <p:sp>
        <p:nvSpPr>
          <p:cNvPr id="371" name="Google Shape;371;p23"/>
          <p:cNvSpPr/>
          <p:nvPr/>
        </p:nvSpPr>
        <p:spPr>
          <a:xfrm>
            <a:off x="0" y="0"/>
            <a:ext cx="9144000" cy="3031236"/>
          </a:xfrm>
          <a:prstGeom prst="rect">
            <a:avLst/>
          </a:prstGeom>
          <a:solidFill>
            <a:srgbClr val="F5333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13">
              <a:solidFill>
                <a:schemeClr val="lt1"/>
              </a:solidFill>
              <a:latin typeface="Calibri"/>
              <a:ea typeface="Calibri"/>
              <a:cs typeface="Calibri"/>
              <a:sym typeface="Calibri"/>
            </a:endParaRPr>
          </a:p>
        </p:txBody>
      </p:sp>
      <p:sp>
        <p:nvSpPr>
          <p:cNvPr id="372" name="Google Shape;372;p23"/>
          <p:cNvSpPr/>
          <p:nvPr/>
        </p:nvSpPr>
        <p:spPr>
          <a:xfrm>
            <a:off x="4599929" y="1870236"/>
            <a:ext cx="3969000" cy="2322000"/>
          </a:xfrm>
          <a:prstGeom prst="rect">
            <a:avLst/>
          </a:prstGeom>
          <a:solidFill>
            <a:schemeClr val="lt1"/>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13">
              <a:solidFill>
                <a:schemeClr val="lt1"/>
              </a:solidFill>
              <a:latin typeface="Calibri"/>
              <a:ea typeface="Calibri"/>
              <a:cs typeface="Calibri"/>
              <a:sym typeface="Calibri"/>
            </a:endParaRPr>
          </a:p>
        </p:txBody>
      </p:sp>
      <p:pic>
        <p:nvPicPr>
          <p:cNvPr id="373" name="Google Shape;373;p23"/>
          <p:cNvPicPr preferRelativeResize="0"/>
          <p:nvPr/>
        </p:nvPicPr>
        <p:blipFill rotWithShape="1">
          <a:blip r:embed="rId3">
            <a:alphaModFix/>
          </a:blip>
          <a:srcRect b="0" l="0" r="0" t="0"/>
          <a:stretch/>
        </p:blipFill>
        <p:spPr>
          <a:xfrm>
            <a:off x="7929288" y="210064"/>
            <a:ext cx="813630" cy="217218"/>
          </a:xfrm>
          <a:prstGeom prst="rect">
            <a:avLst/>
          </a:prstGeom>
          <a:noFill/>
          <a:ln>
            <a:noFill/>
          </a:ln>
        </p:spPr>
      </p:pic>
    </p:spTree>
  </p:cSld>
  <p:clrMapOvr>
    <a:masterClrMapping/>
  </p:clrMapOvr>
  <p:extLst>
    <p:ext uri="{DCECCB84-F9BA-43D5-87BE-67443E8EF086}">
      <p15:sldGuideLst>
        <p15:guide id="1" orient="horz" pos="378">
          <p15:clr>
            <a:srgbClr val="FBAE40"/>
          </p15:clr>
        </p15:guide>
        <p15:guide id="2" orient="horz" pos="1178">
          <p15:clr>
            <a:srgbClr val="FBAE40"/>
          </p15:clr>
        </p15:guide>
        <p15:guide id="3" orient="horz" pos="1671">
          <p15:clr>
            <a:srgbClr val="FBAE40"/>
          </p15:clr>
        </p15:guide>
        <p15:guide id="4" orient="horz" pos="1977">
          <p15:clr>
            <a:srgbClr val="FBAE40"/>
          </p15:clr>
        </p15:guide>
        <p15:guide id="5" orient="horz" pos="2930">
          <p15:clr>
            <a:srgbClr val="FBAE40"/>
          </p15:clr>
        </p15:guide>
        <p15:guide id="6" orient="horz" pos="2641">
          <p15:clr>
            <a:srgbClr val="FBAE40"/>
          </p15:clr>
        </p15:guide>
        <p15:guide id="7" pos="2897">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Icons and Content">
  <p:cSld name="Title, Icons and Content">
    <p:spTree>
      <p:nvGrpSpPr>
        <p:cNvPr id="374" name="Shape 374"/>
        <p:cNvGrpSpPr/>
        <p:nvPr/>
      </p:nvGrpSpPr>
      <p:grpSpPr>
        <a:xfrm>
          <a:off x="0" y="0"/>
          <a:ext cx="0" cy="0"/>
          <a:chOff x="0" y="0"/>
          <a:chExt cx="0" cy="0"/>
        </a:xfrm>
      </p:grpSpPr>
      <p:pic>
        <p:nvPicPr>
          <p:cNvPr id="375" name="Google Shape;375;p24"/>
          <p:cNvPicPr preferRelativeResize="0"/>
          <p:nvPr/>
        </p:nvPicPr>
        <p:blipFill rotWithShape="1">
          <a:blip r:embed="rId2">
            <a:alphaModFix/>
          </a:blip>
          <a:srcRect b="0" l="0" r="0" t="0"/>
          <a:stretch/>
        </p:blipFill>
        <p:spPr>
          <a:xfrm>
            <a:off x="417869" y="988850"/>
            <a:ext cx="402337" cy="402337"/>
          </a:xfrm>
          <a:prstGeom prst="rect">
            <a:avLst/>
          </a:prstGeom>
          <a:noFill/>
          <a:ln>
            <a:noFill/>
          </a:ln>
        </p:spPr>
      </p:pic>
      <p:pic>
        <p:nvPicPr>
          <p:cNvPr id="376" name="Google Shape;376;p24"/>
          <p:cNvPicPr preferRelativeResize="0"/>
          <p:nvPr/>
        </p:nvPicPr>
        <p:blipFill rotWithShape="1">
          <a:blip r:embed="rId3">
            <a:alphaModFix/>
          </a:blip>
          <a:srcRect b="0" l="0" r="0" t="0"/>
          <a:stretch/>
        </p:blipFill>
        <p:spPr>
          <a:xfrm>
            <a:off x="417869" y="1469040"/>
            <a:ext cx="402337" cy="402337"/>
          </a:xfrm>
          <a:prstGeom prst="rect">
            <a:avLst/>
          </a:prstGeom>
          <a:noFill/>
          <a:ln>
            <a:noFill/>
          </a:ln>
        </p:spPr>
      </p:pic>
      <p:pic>
        <p:nvPicPr>
          <p:cNvPr id="377" name="Google Shape;377;p24"/>
          <p:cNvPicPr preferRelativeResize="0"/>
          <p:nvPr/>
        </p:nvPicPr>
        <p:blipFill rotWithShape="1">
          <a:blip r:embed="rId4">
            <a:alphaModFix/>
          </a:blip>
          <a:srcRect b="0" l="0" r="0" t="0"/>
          <a:stretch/>
        </p:blipFill>
        <p:spPr>
          <a:xfrm>
            <a:off x="417869" y="1948824"/>
            <a:ext cx="402337" cy="400051"/>
          </a:xfrm>
          <a:prstGeom prst="rect">
            <a:avLst/>
          </a:prstGeom>
          <a:noFill/>
          <a:ln>
            <a:noFill/>
          </a:ln>
        </p:spPr>
      </p:pic>
      <p:pic>
        <p:nvPicPr>
          <p:cNvPr id="378" name="Google Shape;378;p24"/>
          <p:cNvPicPr preferRelativeResize="0"/>
          <p:nvPr/>
        </p:nvPicPr>
        <p:blipFill rotWithShape="1">
          <a:blip r:embed="rId5">
            <a:alphaModFix/>
          </a:blip>
          <a:srcRect b="0" l="0" r="0" t="0"/>
          <a:stretch/>
        </p:blipFill>
        <p:spPr>
          <a:xfrm>
            <a:off x="417869" y="2427167"/>
            <a:ext cx="402337" cy="402337"/>
          </a:xfrm>
          <a:prstGeom prst="rect">
            <a:avLst/>
          </a:prstGeom>
          <a:noFill/>
          <a:ln>
            <a:noFill/>
          </a:ln>
        </p:spPr>
      </p:pic>
      <p:pic>
        <p:nvPicPr>
          <p:cNvPr id="379" name="Google Shape;379;p24"/>
          <p:cNvPicPr preferRelativeResize="0"/>
          <p:nvPr/>
        </p:nvPicPr>
        <p:blipFill rotWithShape="1">
          <a:blip r:embed="rId6">
            <a:alphaModFix/>
          </a:blip>
          <a:srcRect b="0" l="0" r="0" t="0"/>
          <a:stretch/>
        </p:blipFill>
        <p:spPr>
          <a:xfrm>
            <a:off x="417868" y="2907797"/>
            <a:ext cx="402337" cy="402337"/>
          </a:xfrm>
          <a:prstGeom prst="rect">
            <a:avLst/>
          </a:prstGeom>
          <a:noFill/>
          <a:ln>
            <a:noFill/>
          </a:ln>
        </p:spPr>
      </p:pic>
      <p:sp>
        <p:nvSpPr>
          <p:cNvPr id="380" name="Google Shape;380;p24"/>
          <p:cNvSpPr txBox="1"/>
          <p:nvPr>
            <p:ph idx="1" type="body"/>
          </p:nvPr>
        </p:nvSpPr>
        <p:spPr>
          <a:xfrm>
            <a:off x="878243" y="1572506"/>
            <a:ext cx="2471738" cy="203755"/>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chemeClr val="dk1"/>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381" name="Google Shape;381;p24"/>
          <p:cNvSpPr txBox="1"/>
          <p:nvPr>
            <p:ph idx="2" type="body"/>
          </p:nvPr>
        </p:nvSpPr>
        <p:spPr>
          <a:xfrm>
            <a:off x="878243" y="1088140"/>
            <a:ext cx="2471738" cy="203755"/>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chemeClr val="dk1"/>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382" name="Google Shape;382;p24"/>
          <p:cNvSpPr txBox="1"/>
          <p:nvPr>
            <p:ph idx="3" type="body"/>
          </p:nvPr>
        </p:nvSpPr>
        <p:spPr>
          <a:xfrm>
            <a:off x="878243" y="2046971"/>
            <a:ext cx="2471738" cy="203755"/>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chemeClr val="dk1"/>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383" name="Google Shape;383;p24"/>
          <p:cNvSpPr txBox="1"/>
          <p:nvPr>
            <p:ph idx="4" type="body"/>
          </p:nvPr>
        </p:nvSpPr>
        <p:spPr>
          <a:xfrm>
            <a:off x="878243" y="2528954"/>
            <a:ext cx="2471738" cy="203755"/>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chemeClr val="dk1"/>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384" name="Google Shape;384;p24"/>
          <p:cNvSpPr txBox="1"/>
          <p:nvPr>
            <p:ph idx="5" type="body"/>
          </p:nvPr>
        </p:nvSpPr>
        <p:spPr>
          <a:xfrm>
            <a:off x="878243" y="3005394"/>
            <a:ext cx="2471738" cy="203755"/>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chemeClr val="dk1"/>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385" name="Google Shape;385;p24"/>
          <p:cNvSpPr txBox="1"/>
          <p:nvPr>
            <p:ph idx="6" type="body"/>
          </p:nvPr>
        </p:nvSpPr>
        <p:spPr>
          <a:xfrm>
            <a:off x="4359486" y="1572507"/>
            <a:ext cx="2413617" cy="231984"/>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chemeClr val="dk1"/>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386" name="Google Shape;386;p24"/>
          <p:cNvSpPr txBox="1"/>
          <p:nvPr>
            <p:ph idx="7" type="body"/>
          </p:nvPr>
        </p:nvSpPr>
        <p:spPr>
          <a:xfrm>
            <a:off x="4359486" y="1088140"/>
            <a:ext cx="2413617" cy="241885"/>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chemeClr val="dk1"/>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387" name="Google Shape;387;p24"/>
          <p:cNvSpPr txBox="1"/>
          <p:nvPr>
            <p:ph idx="8" type="body"/>
          </p:nvPr>
        </p:nvSpPr>
        <p:spPr>
          <a:xfrm>
            <a:off x="4359486" y="2046971"/>
            <a:ext cx="2413617" cy="203755"/>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chemeClr val="dk1"/>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388" name="Google Shape;388;p24"/>
          <p:cNvSpPr txBox="1"/>
          <p:nvPr>
            <p:ph idx="9" type="body"/>
          </p:nvPr>
        </p:nvSpPr>
        <p:spPr>
          <a:xfrm>
            <a:off x="4359486" y="2528954"/>
            <a:ext cx="2413617" cy="203755"/>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chemeClr val="dk1"/>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389" name="Google Shape;389;p24"/>
          <p:cNvSpPr txBox="1"/>
          <p:nvPr>
            <p:ph idx="13" type="body"/>
          </p:nvPr>
        </p:nvSpPr>
        <p:spPr>
          <a:xfrm>
            <a:off x="4359486" y="3005394"/>
            <a:ext cx="2413617" cy="203755"/>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chemeClr val="dk1"/>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390" name="Google Shape;390;p24"/>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1" name="Google Shape;391;p24"/>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pic>
        <p:nvPicPr>
          <p:cNvPr id="392" name="Google Shape;392;p24"/>
          <p:cNvPicPr preferRelativeResize="0"/>
          <p:nvPr/>
        </p:nvPicPr>
        <p:blipFill rotWithShape="1">
          <a:blip r:embed="rId2">
            <a:alphaModFix/>
          </a:blip>
          <a:srcRect b="0" l="0" r="0" t="0"/>
          <a:stretch/>
        </p:blipFill>
        <p:spPr>
          <a:xfrm>
            <a:off x="420427" y="997235"/>
            <a:ext cx="402337" cy="402337"/>
          </a:xfrm>
          <a:prstGeom prst="rect">
            <a:avLst/>
          </a:prstGeom>
          <a:noFill/>
          <a:ln>
            <a:noFill/>
          </a:ln>
        </p:spPr>
      </p:pic>
      <p:pic>
        <p:nvPicPr>
          <p:cNvPr id="393" name="Google Shape;393;p24"/>
          <p:cNvPicPr preferRelativeResize="0"/>
          <p:nvPr/>
        </p:nvPicPr>
        <p:blipFill rotWithShape="1">
          <a:blip r:embed="rId3">
            <a:alphaModFix/>
          </a:blip>
          <a:srcRect b="0" l="0" r="0" t="0"/>
          <a:stretch/>
        </p:blipFill>
        <p:spPr>
          <a:xfrm>
            <a:off x="420427" y="1477425"/>
            <a:ext cx="402337" cy="402337"/>
          </a:xfrm>
          <a:prstGeom prst="rect">
            <a:avLst/>
          </a:prstGeom>
          <a:noFill/>
          <a:ln>
            <a:noFill/>
          </a:ln>
        </p:spPr>
      </p:pic>
      <p:pic>
        <p:nvPicPr>
          <p:cNvPr id="394" name="Google Shape;394;p24"/>
          <p:cNvPicPr preferRelativeResize="0"/>
          <p:nvPr/>
        </p:nvPicPr>
        <p:blipFill rotWithShape="1">
          <a:blip r:embed="rId4">
            <a:alphaModFix/>
          </a:blip>
          <a:srcRect b="0" l="0" r="0" t="0"/>
          <a:stretch/>
        </p:blipFill>
        <p:spPr>
          <a:xfrm>
            <a:off x="420427" y="1957209"/>
            <a:ext cx="402337" cy="400051"/>
          </a:xfrm>
          <a:prstGeom prst="rect">
            <a:avLst/>
          </a:prstGeom>
          <a:noFill/>
          <a:ln>
            <a:noFill/>
          </a:ln>
        </p:spPr>
      </p:pic>
      <p:pic>
        <p:nvPicPr>
          <p:cNvPr id="395" name="Google Shape;395;p24"/>
          <p:cNvPicPr preferRelativeResize="0"/>
          <p:nvPr/>
        </p:nvPicPr>
        <p:blipFill rotWithShape="1">
          <a:blip r:embed="rId5">
            <a:alphaModFix/>
          </a:blip>
          <a:srcRect b="0" l="0" r="0" t="0"/>
          <a:stretch/>
        </p:blipFill>
        <p:spPr>
          <a:xfrm>
            <a:off x="420427" y="2435552"/>
            <a:ext cx="402337" cy="402337"/>
          </a:xfrm>
          <a:prstGeom prst="rect">
            <a:avLst/>
          </a:prstGeom>
          <a:noFill/>
          <a:ln>
            <a:noFill/>
          </a:ln>
        </p:spPr>
      </p:pic>
      <p:pic>
        <p:nvPicPr>
          <p:cNvPr id="396" name="Google Shape;396;p24"/>
          <p:cNvPicPr preferRelativeResize="0"/>
          <p:nvPr/>
        </p:nvPicPr>
        <p:blipFill rotWithShape="1">
          <a:blip r:embed="rId6">
            <a:alphaModFix/>
          </a:blip>
          <a:srcRect b="0" l="0" r="0" t="0"/>
          <a:stretch/>
        </p:blipFill>
        <p:spPr>
          <a:xfrm>
            <a:off x="420426" y="2916182"/>
            <a:ext cx="402337" cy="402337"/>
          </a:xfrm>
          <a:prstGeom prst="rect">
            <a:avLst/>
          </a:prstGeom>
          <a:noFill/>
          <a:ln>
            <a:noFill/>
          </a:ln>
        </p:spPr>
      </p:pic>
      <p:pic>
        <p:nvPicPr>
          <p:cNvPr id="397" name="Google Shape;397;p24"/>
          <p:cNvPicPr preferRelativeResize="0"/>
          <p:nvPr/>
        </p:nvPicPr>
        <p:blipFill rotWithShape="1">
          <a:blip r:embed="rId7">
            <a:alphaModFix/>
          </a:blip>
          <a:srcRect b="0" l="0" r="0" t="0"/>
          <a:stretch/>
        </p:blipFill>
        <p:spPr>
          <a:xfrm>
            <a:off x="3874155" y="997235"/>
            <a:ext cx="402337" cy="402337"/>
          </a:xfrm>
          <a:prstGeom prst="rect">
            <a:avLst/>
          </a:prstGeom>
          <a:noFill/>
          <a:ln>
            <a:noFill/>
          </a:ln>
        </p:spPr>
      </p:pic>
      <p:pic>
        <p:nvPicPr>
          <p:cNvPr id="398" name="Google Shape;398;p24"/>
          <p:cNvPicPr preferRelativeResize="0"/>
          <p:nvPr/>
        </p:nvPicPr>
        <p:blipFill rotWithShape="1">
          <a:blip r:embed="rId8">
            <a:alphaModFix/>
          </a:blip>
          <a:srcRect b="0" l="0" r="0" t="0"/>
          <a:stretch/>
        </p:blipFill>
        <p:spPr>
          <a:xfrm>
            <a:off x="3874154" y="1477425"/>
            <a:ext cx="402337" cy="402337"/>
          </a:xfrm>
          <a:prstGeom prst="rect">
            <a:avLst/>
          </a:prstGeom>
          <a:noFill/>
          <a:ln>
            <a:noFill/>
          </a:ln>
        </p:spPr>
      </p:pic>
      <p:pic>
        <p:nvPicPr>
          <p:cNvPr id="399" name="Google Shape;399;p24"/>
          <p:cNvPicPr preferRelativeResize="0"/>
          <p:nvPr/>
        </p:nvPicPr>
        <p:blipFill rotWithShape="1">
          <a:blip r:embed="rId9">
            <a:alphaModFix/>
          </a:blip>
          <a:srcRect b="0" l="0" r="0" t="0"/>
          <a:stretch/>
        </p:blipFill>
        <p:spPr>
          <a:xfrm>
            <a:off x="3874153" y="1957209"/>
            <a:ext cx="402337" cy="400051"/>
          </a:xfrm>
          <a:prstGeom prst="rect">
            <a:avLst/>
          </a:prstGeom>
          <a:noFill/>
          <a:ln>
            <a:noFill/>
          </a:ln>
        </p:spPr>
      </p:pic>
      <p:pic>
        <p:nvPicPr>
          <p:cNvPr id="400" name="Google Shape;400;p24"/>
          <p:cNvPicPr preferRelativeResize="0"/>
          <p:nvPr/>
        </p:nvPicPr>
        <p:blipFill rotWithShape="1">
          <a:blip r:embed="rId10">
            <a:alphaModFix/>
          </a:blip>
          <a:srcRect b="0" l="0" r="0" t="0"/>
          <a:stretch/>
        </p:blipFill>
        <p:spPr>
          <a:xfrm>
            <a:off x="3874153" y="2434706"/>
            <a:ext cx="402337" cy="402337"/>
          </a:xfrm>
          <a:prstGeom prst="rect">
            <a:avLst/>
          </a:prstGeom>
          <a:noFill/>
          <a:ln>
            <a:noFill/>
          </a:ln>
        </p:spPr>
      </p:pic>
      <p:pic>
        <p:nvPicPr>
          <p:cNvPr id="401" name="Google Shape;401;p24"/>
          <p:cNvPicPr preferRelativeResize="0"/>
          <p:nvPr/>
        </p:nvPicPr>
        <p:blipFill rotWithShape="1">
          <a:blip r:embed="rId11">
            <a:alphaModFix/>
          </a:blip>
          <a:srcRect b="0" l="0" r="0" t="0"/>
          <a:stretch/>
        </p:blipFill>
        <p:spPr>
          <a:xfrm>
            <a:off x="3874153" y="2914489"/>
            <a:ext cx="402337" cy="402337"/>
          </a:xfrm>
          <a:prstGeom prst="rect">
            <a:avLst/>
          </a:prstGeom>
          <a:noFill/>
          <a:ln>
            <a:noFill/>
          </a:ln>
        </p:spPr>
      </p:pic>
      <p:sp>
        <p:nvSpPr>
          <p:cNvPr id="402" name="Google Shape;402;p24"/>
          <p:cNvSpPr/>
          <p:nvPr/>
        </p:nvSpPr>
        <p:spPr>
          <a:xfrm>
            <a:off x="0" y="0"/>
            <a:ext cx="9144000" cy="636862"/>
          </a:xfrm>
          <a:prstGeom prst="rect">
            <a:avLst/>
          </a:prstGeom>
          <a:solidFill>
            <a:srgbClr val="F5333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13">
              <a:solidFill>
                <a:schemeClr val="lt1"/>
              </a:solidFill>
              <a:latin typeface="Calibri"/>
              <a:ea typeface="Calibri"/>
              <a:cs typeface="Calibri"/>
              <a:sym typeface="Calibri"/>
            </a:endParaRPr>
          </a:p>
        </p:txBody>
      </p:sp>
      <p:sp>
        <p:nvSpPr>
          <p:cNvPr id="403" name="Google Shape;403;p24"/>
          <p:cNvSpPr txBox="1"/>
          <p:nvPr>
            <p:ph type="title"/>
          </p:nvPr>
        </p:nvSpPr>
        <p:spPr>
          <a:xfrm>
            <a:off x="316679" y="121966"/>
            <a:ext cx="3735903" cy="382564"/>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2400"/>
              <a:buFont typeface="Proxima Nova"/>
              <a:buNone/>
              <a:defRPr b="0" i="0" sz="2400">
                <a:solidFill>
                  <a:schemeClr val="lt1"/>
                </a:solidFill>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id="404" name="Google Shape;404;p24"/>
          <p:cNvPicPr preferRelativeResize="0"/>
          <p:nvPr/>
        </p:nvPicPr>
        <p:blipFill rotWithShape="1">
          <a:blip r:embed="rId12">
            <a:alphaModFix/>
          </a:blip>
          <a:srcRect b="0" l="0" r="0" t="0"/>
          <a:stretch/>
        </p:blipFill>
        <p:spPr>
          <a:xfrm>
            <a:off x="7929288" y="210064"/>
            <a:ext cx="813630" cy="217218"/>
          </a:xfrm>
          <a:prstGeom prst="rect">
            <a:avLst/>
          </a:prstGeom>
          <a:noFill/>
          <a:ln>
            <a:noFill/>
          </a:ln>
        </p:spPr>
      </p:pic>
    </p:spTree>
  </p:cSld>
  <p:clrMapOvr>
    <a:masterClrMapping/>
  </p:clrMapOvr>
  <p:extLst>
    <p:ext uri="{DCECCB84-F9BA-43D5-87BE-67443E8EF086}">
      <p15:sldGuideLst>
        <p15:guide id="1" pos="3878">
          <p15:clr>
            <a:srgbClr val="FBAE40"/>
          </p15:clr>
        </p15:guide>
        <p15:guide id="2" pos="397">
          <p15:clr>
            <a:srgbClr val="FBAE40"/>
          </p15:clr>
        </p15:guide>
        <p15:guide id="3" orient="horz" pos="378">
          <p15:clr>
            <a:srgbClr val="FBAE40"/>
          </p15:clr>
        </p15:guide>
        <p15:guide id="4" orient="horz" pos="923">
          <p15:clr>
            <a:srgbClr val="FBAE40"/>
          </p15:clr>
        </p15:guide>
        <p15:guide id="5" pos="1638">
          <p15:clr>
            <a:srgbClr val="FBAE40"/>
          </p15:clr>
        </p15:guide>
        <p15:guide id="6" pos="3578">
          <p15:clr>
            <a:srgbClr val="FBAE40"/>
          </p15:clr>
        </p15:guide>
        <p15:guide id="7" orient="horz" pos="1393">
          <p15:clr>
            <a:srgbClr val="FBAE40"/>
          </p15:clr>
        </p15:guide>
        <p15:guide id="8" pos="1877">
          <p15:clr>
            <a:srgbClr val="FBAE40"/>
          </p15:clr>
        </p15:guide>
        <p15:guide id="9" pos="1928">
          <p15:clr>
            <a:srgbClr val="FBAE40"/>
          </p15:clr>
        </p15:guide>
        <p15:guide id="10" pos="3833">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5_Section Header" showMasterSp="0">
  <p:cSld name="5_Section Header">
    <p:spTree>
      <p:nvGrpSpPr>
        <p:cNvPr id="405" name="Shape 405"/>
        <p:cNvGrpSpPr/>
        <p:nvPr/>
      </p:nvGrpSpPr>
      <p:grpSpPr>
        <a:xfrm>
          <a:off x="0" y="0"/>
          <a:ext cx="0" cy="0"/>
          <a:chOff x="0" y="0"/>
          <a:chExt cx="0" cy="0"/>
        </a:xfrm>
      </p:grpSpPr>
      <p:sp>
        <p:nvSpPr>
          <p:cNvPr id="406" name="Google Shape;406;p25"/>
          <p:cNvSpPr/>
          <p:nvPr/>
        </p:nvSpPr>
        <p:spPr>
          <a:xfrm>
            <a:off x="0" y="0"/>
            <a:ext cx="9144000" cy="3031236"/>
          </a:xfrm>
          <a:prstGeom prst="rect">
            <a:avLst/>
          </a:prstGeom>
          <a:solidFill>
            <a:srgbClr val="F5333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13">
              <a:solidFill>
                <a:schemeClr val="lt1"/>
              </a:solidFill>
              <a:latin typeface="Calibri"/>
              <a:ea typeface="Calibri"/>
              <a:cs typeface="Calibri"/>
              <a:sym typeface="Calibri"/>
            </a:endParaRPr>
          </a:p>
        </p:txBody>
      </p:sp>
      <p:sp>
        <p:nvSpPr>
          <p:cNvPr id="407" name="Google Shape;407;p25"/>
          <p:cNvSpPr/>
          <p:nvPr/>
        </p:nvSpPr>
        <p:spPr>
          <a:xfrm>
            <a:off x="629841" y="2556933"/>
            <a:ext cx="7891859" cy="826623"/>
          </a:xfrm>
          <a:prstGeom prst="rect">
            <a:avLst/>
          </a:prstGeom>
          <a:solidFill>
            <a:schemeClr val="lt1"/>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13">
              <a:solidFill>
                <a:schemeClr val="lt1"/>
              </a:solidFill>
              <a:latin typeface="Calibri"/>
              <a:ea typeface="Calibri"/>
              <a:cs typeface="Calibri"/>
              <a:sym typeface="Calibri"/>
            </a:endParaRPr>
          </a:p>
        </p:txBody>
      </p:sp>
      <p:grpSp>
        <p:nvGrpSpPr>
          <p:cNvPr id="408" name="Google Shape;408;p25"/>
          <p:cNvGrpSpPr/>
          <p:nvPr/>
        </p:nvGrpSpPr>
        <p:grpSpPr>
          <a:xfrm>
            <a:off x="994787" y="3020755"/>
            <a:ext cx="775019" cy="174751"/>
            <a:chOff x="1326382" y="4041646"/>
            <a:chExt cx="2597497" cy="653143"/>
          </a:xfrm>
        </p:grpSpPr>
        <p:sp>
          <p:nvSpPr>
            <p:cNvPr id="409" name="Google Shape;409;p25"/>
            <p:cNvSpPr/>
            <p:nvPr/>
          </p:nvSpPr>
          <p:spPr>
            <a:xfrm>
              <a:off x="1326382" y="4041646"/>
              <a:ext cx="653143" cy="653143"/>
            </a:xfrm>
            <a:prstGeom prst="star5">
              <a:avLst>
                <a:gd fmla="val 19098" name="adj"/>
                <a:gd fmla="val 105146" name="hf"/>
                <a:gd fmla="val 110557" name="vf"/>
              </a:avLst>
            </a:prstGeom>
            <a:solidFill>
              <a:srgbClr val="F5333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13">
                <a:solidFill>
                  <a:schemeClr val="lt1"/>
                </a:solidFill>
                <a:latin typeface="Calibri"/>
                <a:ea typeface="Calibri"/>
                <a:cs typeface="Calibri"/>
                <a:sym typeface="Calibri"/>
              </a:endParaRPr>
            </a:p>
          </p:txBody>
        </p:sp>
        <p:sp>
          <p:nvSpPr>
            <p:cNvPr id="410" name="Google Shape;410;p25"/>
            <p:cNvSpPr/>
            <p:nvPr/>
          </p:nvSpPr>
          <p:spPr>
            <a:xfrm>
              <a:off x="1974500" y="4041646"/>
              <a:ext cx="653143" cy="653143"/>
            </a:xfrm>
            <a:prstGeom prst="star5">
              <a:avLst>
                <a:gd fmla="val 19098" name="adj"/>
                <a:gd fmla="val 105146" name="hf"/>
                <a:gd fmla="val 110557" name="vf"/>
              </a:avLst>
            </a:prstGeom>
            <a:solidFill>
              <a:srgbClr val="F5333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13">
                <a:solidFill>
                  <a:schemeClr val="lt1"/>
                </a:solidFill>
                <a:latin typeface="Calibri"/>
                <a:ea typeface="Calibri"/>
                <a:cs typeface="Calibri"/>
                <a:sym typeface="Calibri"/>
              </a:endParaRPr>
            </a:p>
          </p:txBody>
        </p:sp>
        <p:sp>
          <p:nvSpPr>
            <p:cNvPr id="411" name="Google Shape;411;p25"/>
            <p:cNvSpPr/>
            <p:nvPr/>
          </p:nvSpPr>
          <p:spPr>
            <a:xfrm>
              <a:off x="2622617" y="4041646"/>
              <a:ext cx="653143" cy="653143"/>
            </a:xfrm>
            <a:prstGeom prst="star5">
              <a:avLst>
                <a:gd fmla="val 19098" name="adj"/>
                <a:gd fmla="val 105146" name="hf"/>
                <a:gd fmla="val 110557" name="vf"/>
              </a:avLst>
            </a:prstGeom>
            <a:solidFill>
              <a:srgbClr val="F5333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13">
                <a:solidFill>
                  <a:schemeClr val="lt1"/>
                </a:solidFill>
                <a:latin typeface="Calibri"/>
                <a:ea typeface="Calibri"/>
                <a:cs typeface="Calibri"/>
                <a:sym typeface="Calibri"/>
              </a:endParaRPr>
            </a:p>
          </p:txBody>
        </p:sp>
        <p:sp>
          <p:nvSpPr>
            <p:cNvPr id="412" name="Google Shape;412;p25"/>
            <p:cNvSpPr/>
            <p:nvPr/>
          </p:nvSpPr>
          <p:spPr>
            <a:xfrm>
              <a:off x="3270737" y="4041646"/>
              <a:ext cx="653142" cy="653143"/>
            </a:xfrm>
            <a:prstGeom prst="star5">
              <a:avLst>
                <a:gd fmla="val 19098" name="adj"/>
                <a:gd fmla="val 105146" name="hf"/>
                <a:gd fmla="val 110557" name="vf"/>
              </a:avLst>
            </a:prstGeom>
            <a:solidFill>
              <a:srgbClr val="F5333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13">
                <a:solidFill>
                  <a:schemeClr val="lt1"/>
                </a:solidFill>
                <a:latin typeface="Calibri"/>
                <a:ea typeface="Calibri"/>
                <a:cs typeface="Calibri"/>
                <a:sym typeface="Calibri"/>
              </a:endParaRPr>
            </a:p>
          </p:txBody>
        </p:sp>
        <p:sp>
          <p:nvSpPr>
            <p:cNvPr id="413" name="Google Shape;413;p25"/>
            <p:cNvSpPr/>
            <p:nvPr/>
          </p:nvSpPr>
          <p:spPr>
            <a:xfrm>
              <a:off x="3597306" y="4041650"/>
              <a:ext cx="326569" cy="653139"/>
            </a:xfrm>
            <a:custGeom>
              <a:rect b="b" l="l" r="r" t="t"/>
              <a:pathLst>
                <a:path extrusionOk="0" h="653141" w="326570">
                  <a:moveTo>
                    <a:pt x="0" y="0"/>
                  </a:moveTo>
                  <a:lnTo>
                    <a:pt x="77091" y="249480"/>
                  </a:lnTo>
                  <a:lnTo>
                    <a:pt x="326570" y="249478"/>
                  </a:lnTo>
                  <a:lnTo>
                    <a:pt x="124736" y="403663"/>
                  </a:lnTo>
                  <a:lnTo>
                    <a:pt x="201831" y="653141"/>
                  </a:lnTo>
                  <a:lnTo>
                    <a:pt x="0" y="498953"/>
                  </a:lnTo>
                  <a:close/>
                </a:path>
              </a:pathLst>
            </a:custGeom>
            <a:solidFill>
              <a:srgbClr val="CCCCC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13">
                <a:solidFill>
                  <a:schemeClr val="lt1"/>
                </a:solidFill>
                <a:latin typeface="Calibri"/>
                <a:ea typeface="Calibri"/>
                <a:cs typeface="Calibri"/>
                <a:sym typeface="Calibri"/>
              </a:endParaRPr>
            </a:p>
          </p:txBody>
        </p:sp>
      </p:grpSp>
      <p:sp>
        <p:nvSpPr>
          <p:cNvPr id="414" name="Google Shape;414;p25"/>
          <p:cNvSpPr txBox="1"/>
          <p:nvPr>
            <p:ph idx="1" type="body"/>
          </p:nvPr>
        </p:nvSpPr>
        <p:spPr>
          <a:xfrm>
            <a:off x="1029406" y="2721203"/>
            <a:ext cx="846528" cy="249042"/>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chemeClr val="dk1"/>
              </a:buClr>
              <a:buSzPts val="1350"/>
              <a:buFont typeface="Arial"/>
              <a:buNone/>
              <a:defRPr b="0" i="0" sz="135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415" name="Google Shape;415;p25"/>
          <p:cNvSpPr txBox="1"/>
          <p:nvPr>
            <p:ph idx="2" type="body"/>
          </p:nvPr>
        </p:nvSpPr>
        <p:spPr>
          <a:xfrm>
            <a:off x="1921844" y="3016014"/>
            <a:ext cx="946585" cy="184232"/>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chemeClr val="dk1"/>
              </a:buClr>
              <a:buSzPts val="800"/>
              <a:buFont typeface="Arial"/>
              <a:buNone/>
              <a:defRPr b="0" i="0" sz="8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416" name="Google Shape;416;p25"/>
          <p:cNvSpPr txBox="1"/>
          <p:nvPr>
            <p:ph idx="3" type="body"/>
          </p:nvPr>
        </p:nvSpPr>
        <p:spPr>
          <a:xfrm>
            <a:off x="2868429" y="3714682"/>
            <a:ext cx="2471738" cy="131215"/>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chemeClr val="dk1"/>
              </a:buClr>
              <a:buSzPts val="900"/>
              <a:buFont typeface="Arial"/>
              <a:buNone/>
              <a:defRPr b="0" i="0" sz="9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417" name="Google Shape;417;p25"/>
          <p:cNvSpPr txBox="1"/>
          <p:nvPr>
            <p:ph idx="10" type="dt"/>
          </p:nvPr>
        </p:nvSpPr>
        <p:spPr>
          <a:xfrm>
            <a:off x="636742" y="4767263"/>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8" name="Google Shape;418;p25"/>
          <p:cNvSpPr txBox="1"/>
          <p:nvPr>
            <p:ph idx="12" type="sldNum"/>
          </p:nvPr>
        </p:nvSpPr>
        <p:spPr>
          <a:xfrm>
            <a:off x="6466042" y="4767263"/>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pic>
        <p:nvPicPr>
          <p:cNvPr id="419" name="Google Shape;419;p25"/>
          <p:cNvPicPr preferRelativeResize="0"/>
          <p:nvPr/>
        </p:nvPicPr>
        <p:blipFill rotWithShape="1">
          <a:blip r:embed="rId2">
            <a:alphaModFix/>
          </a:blip>
          <a:srcRect b="0" l="0" r="0" t="0"/>
          <a:stretch/>
        </p:blipFill>
        <p:spPr>
          <a:xfrm>
            <a:off x="7611920" y="303610"/>
            <a:ext cx="909780" cy="242888"/>
          </a:xfrm>
          <a:prstGeom prst="rect">
            <a:avLst/>
          </a:prstGeom>
          <a:noFill/>
          <a:ln>
            <a:noFill/>
          </a:ln>
        </p:spPr>
      </p:pic>
      <p:sp>
        <p:nvSpPr>
          <p:cNvPr id="420" name="Google Shape;420;p25"/>
          <p:cNvSpPr/>
          <p:nvPr/>
        </p:nvSpPr>
        <p:spPr>
          <a:xfrm>
            <a:off x="0" y="0"/>
            <a:ext cx="9144000" cy="3031236"/>
          </a:xfrm>
          <a:prstGeom prst="rect">
            <a:avLst/>
          </a:prstGeom>
          <a:solidFill>
            <a:srgbClr val="F5333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13">
              <a:solidFill>
                <a:schemeClr val="lt1"/>
              </a:solidFill>
              <a:latin typeface="Calibri"/>
              <a:ea typeface="Calibri"/>
              <a:cs typeface="Calibri"/>
              <a:sym typeface="Calibri"/>
            </a:endParaRPr>
          </a:p>
        </p:txBody>
      </p:sp>
      <p:sp>
        <p:nvSpPr>
          <p:cNvPr id="421" name="Google Shape;421;p25"/>
          <p:cNvSpPr/>
          <p:nvPr/>
        </p:nvSpPr>
        <p:spPr>
          <a:xfrm>
            <a:off x="629841" y="2535239"/>
            <a:ext cx="7939088" cy="848318"/>
          </a:xfrm>
          <a:prstGeom prst="rect">
            <a:avLst/>
          </a:prstGeom>
          <a:solidFill>
            <a:schemeClr val="lt1"/>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13">
              <a:solidFill>
                <a:schemeClr val="lt1"/>
              </a:solidFill>
              <a:latin typeface="Calibri"/>
              <a:ea typeface="Calibri"/>
              <a:cs typeface="Calibri"/>
              <a:sym typeface="Calibri"/>
            </a:endParaRPr>
          </a:p>
        </p:txBody>
      </p:sp>
      <p:grpSp>
        <p:nvGrpSpPr>
          <p:cNvPr id="422" name="Google Shape;422;p25"/>
          <p:cNvGrpSpPr/>
          <p:nvPr/>
        </p:nvGrpSpPr>
        <p:grpSpPr>
          <a:xfrm>
            <a:off x="923664" y="3020755"/>
            <a:ext cx="775019" cy="174751"/>
            <a:chOff x="1326382" y="4041646"/>
            <a:chExt cx="2597497" cy="653143"/>
          </a:xfrm>
        </p:grpSpPr>
        <p:sp>
          <p:nvSpPr>
            <p:cNvPr id="423" name="Google Shape;423;p25"/>
            <p:cNvSpPr/>
            <p:nvPr/>
          </p:nvSpPr>
          <p:spPr>
            <a:xfrm>
              <a:off x="1326382" y="4041646"/>
              <a:ext cx="653143" cy="653143"/>
            </a:xfrm>
            <a:prstGeom prst="star5">
              <a:avLst>
                <a:gd fmla="val 19098" name="adj"/>
                <a:gd fmla="val 105146" name="hf"/>
                <a:gd fmla="val 110557" name="vf"/>
              </a:avLst>
            </a:prstGeom>
            <a:solidFill>
              <a:srgbClr val="F5333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13">
                <a:solidFill>
                  <a:schemeClr val="lt1"/>
                </a:solidFill>
                <a:latin typeface="Calibri"/>
                <a:ea typeface="Calibri"/>
                <a:cs typeface="Calibri"/>
                <a:sym typeface="Calibri"/>
              </a:endParaRPr>
            </a:p>
          </p:txBody>
        </p:sp>
        <p:sp>
          <p:nvSpPr>
            <p:cNvPr id="424" name="Google Shape;424;p25"/>
            <p:cNvSpPr/>
            <p:nvPr/>
          </p:nvSpPr>
          <p:spPr>
            <a:xfrm>
              <a:off x="1974500" y="4041646"/>
              <a:ext cx="653143" cy="653143"/>
            </a:xfrm>
            <a:prstGeom prst="star5">
              <a:avLst>
                <a:gd fmla="val 19098" name="adj"/>
                <a:gd fmla="val 105146" name="hf"/>
                <a:gd fmla="val 110557" name="vf"/>
              </a:avLst>
            </a:prstGeom>
            <a:solidFill>
              <a:srgbClr val="F5333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13">
                <a:solidFill>
                  <a:schemeClr val="lt1"/>
                </a:solidFill>
                <a:latin typeface="Calibri"/>
                <a:ea typeface="Calibri"/>
                <a:cs typeface="Calibri"/>
                <a:sym typeface="Calibri"/>
              </a:endParaRPr>
            </a:p>
          </p:txBody>
        </p:sp>
        <p:sp>
          <p:nvSpPr>
            <p:cNvPr id="425" name="Google Shape;425;p25"/>
            <p:cNvSpPr/>
            <p:nvPr/>
          </p:nvSpPr>
          <p:spPr>
            <a:xfrm>
              <a:off x="2622617" y="4041646"/>
              <a:ext cx="653143" cy="653143"/>
            </a:xfrm>
            <a:prstGeom prst="star5">
              <a:avLst>
                <a:gd fmla="val 19098" name="adj"/>
                <a:gd fmla="val 105146" name="hf"/>
                <a:gd fmla="val 110557" name="vf"/>
              </a:avLst>
            </a:prstGeom>
            <a:solidFill>
              <a:srgbClr val="F5333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13">
                <a:solidFill>
                  <a:schemeClr val="lt1"/>
                </a:solidFill>
                <a:latin typeface="Calibri"/>
                <a:ea typeface="Calibri"/>
                <a:cs typeface="Calibri"/>
                <a:sym typeface="Calibri"/>
              </a:endParaRPr>
            </a:p>
          </p:txBody>
        </p:sp>
        <p:sp>
          <p:nvSpPr>
            <p:cNvPr id="426" name="Google Shape;426;p25"/>
            <p:cNvSpPr/>
            <p:nvPr/>
          </p:nvSpPr>
          <p:spPr>
            <a:xfrm>
              <a:off x="3270737" y="4041646"/>
              <a:ext cx="653142" cy="653143"/>
            </a:xfrm>
            <a:prstGeom prst="star5">
              <a:avLst>
                <a:gd fmla="val 19098" name="adj"/>
                <a:gd fmla="val 105146" name="hf"/>
                <a:gd fmla="val 110557" name="vf"/>
              </a:avLst>
            </a:prstGeom>
            <a:solidFill>
              <a:srgbClr val="F5333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13">
                <a:solidFill>
                  <a:schemeClr val="lt1"/>
                </a:solidFill>
                <a:latin typeface="Calibri"/>
                <a:ea typeface="Calibri"/>
                <a:cs typeface="Calibri"/>
                <a:sym typeface="Calibri"/>
              </a:endParaRPr>
            </a:p>
          </p:txBody>
        </p:sp>
        <p:sp>
          <p:nvSpPr>
            <p:cNvPr id="427" name="Google Shape;427;p25"/>
            <p:cNvSpPr/>
            <p:nvPr/>
          </p:nvSpPr>
          <p:spPr>
            <a:xfrm>
              <a:off x="3597306" y="4041650"/>
              <a:ext cx="326569" cy="653139"/>
            </a:xfrm>
            <a:custGeom>
              <a:rect b="b" l="l" r="r" t="t"/>
              <a:pathLst>
                <a:path extrusionOk="0" h="653141" w="326570">
                  <a:moveTo>
                    <a:pt x="0" y="0"/>
                  </a:moveTo>
                  <a:lnTo>
                    <a:pt x="77091" y="249480"/>
                  </a:lnTo>
                  <a:lnTo>
                    <a:pt x="326570" y="249478"/>
                  </a:lnTo>
                  <a:lnTo>
                    <a:pt x="124736" y="403663"/>
                  </a:lnTo>
                  <a:lnTo>
                    <a:pt x="201831" y="653141"/>
                  </a:lnTo>
                  <a:lnTo>
                    <a:pt x="0" y="498953"/>
                  </a:lnTo>
                  <a:close/>
                </a:path>
              </a:pathLst>
            </a:custGeom>
            <a:solidFill>
              <a:srgbClr val="CCCCC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13">
                <a:solidFill>
                  <a:schemeClr val="lt1"/>
                </a:solidFill>
                <a:latin typeface="Calibri"/>
                <a:ea typeface="Calibri"/>
                <a:cs typeface="Calibri"/>
                <a:sym typeface="Calibri"/>
              </a:endParaRPr>
            </a:p>
          </p:txBody>
        </p:sp>
      </p:grpSp>
      <p:sp>
        <p:nvSpPr>
          <p:cNvPr id="428" name="Google Shape;428;p25"/>
          <p:cNvSpPr txBox="1"/>
          <p:nvPr>
            <p:ph idx="4" type="body"/>
          </p:nvPr>
        </p:nvSpPr>
        <p:spPr>
          <a:xfrm>
            <a:off x="958283" y="2721203"/>
            <a:ext cx="846528" cy="249042"/>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chemeClr val="dk1"/>
              </a:buClr>
              <a:buSzPts val="1350"/>
              <a:buFont typeface="Arial"/>
              <a:buNone/>
              <a:defRPr b="0" i="0" sz="135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429" name="Google Shape;429;p25"/>
          <p:cNvSpPr txBox="1"/>
          <p:nvPr>
            <p:ph idx="5" type="body"/>
          </p:nvPr>
        </p:nvSpPr>
        <p:spPr>
          <a:xfrm>
            <a:off x="1850721" y="3016014"/>
            <a:ext cx="946585" cy="184232"/>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chemeClr val="dk1"/>
              </a:buClr>
              <a:buSzPts val="800"/>
              <a:buFont typeface="Arial"/>
              <a:buNone/>
              <a:defRPr b="0" i="0" sz="8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430" name="Google Shape;430;p25"/>
          <p:cNvSpPr txBox="1"/>
          <p:nvPr>
            <p:ph type="title"/>
          </p:nvPr>
        </p:nvSpPr>
        <p:spPr>
          <a:xfrm>
            <a:off x="630238" y="600075"/>
            <a:ext cx="6246812" cy="443979"/>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3600"/>
              <a:buFont typeface="Arial"/>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id="431" name="Google Shape;431;p25"/>
          <p:cNvPicPr preferRelativeResize="0"/>
          <p:nvPr/>
        </p:nvPicPr>
        <p:blipFill rotWithShape="1">
          <a:blip r:embed="rId3">
            <a:alphaModFix/>
          </a:blip>
          <a:srcRect b="0" l="0" r="0" t="0"/>
          <a:stretch/>
        </p:blipFill>
        <p:spPr>
          <a:xfrm>
            <a:off x="7929288" y="210064"/>
            <a:ext cx="813630" cy="217218"/>
          </a:xfrm>
          <a:prstGeom prst="rect">
            <a:avLst/>
          </a:prstGeom>
          <a:noFill/>
          <a:ln>
            <a:noFill/>
          </a:ln>
        </p:spPr>
      </p:pic>
    </p:spTree>
  </p:cSld>
  <p:clrMapOvr>
    <a:masterClrMapping/>
  </p:clrMapOvr>
  <p:extLst>
    <p:ext uri="{DCECCB84-F9BA-43D5-87BE-67443E8EF086}">
      <p15:sldGuideLst>
        <p15:guide id="1" orient="horz" pos="378">
          <p15:clr>
            <a:srgbClr val="FBAE40"/>
          </p15:clr>
        </p15:guide>
        <p15:guide id="2" orient="horz" pos="2210">
          <p15:clr>
            <a:srgbClr val="FBAE40"/>
          </p15:clr>
        </p15:guide>
        <p15:guide id="3" orient="horz" pos="2130">
          <p15:clr>
            <a:srgbClr val="FBAE40"/>
          </p15:clr>
        </p15:guide>
        <p15:guide id="4" orient="horz" pos="1597">
          <p15:clr>
            <a:srgbClr val="FBAE40"/>
          </p15:clr>
        </p15:guide>
        <p15:guide id="5" orient="horz" pos="2641">
          <p15:clr>
            <a:srgbClr val="FBAE40"/>
          </p15:clr>
        </p15:guide>
        <p15:guide id="6" pos="1134">
          <p15:clr>
            <a:srgbClr val="FBAE40"/>
          </p15:clr>
        </p15:guide>
        <p15:guide id="7" pos="4332">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Imeline Infographic" showMasterSp="0">
  <p:cSld name="Title and TImeline Infographic">
    <p:spTree>
      <p:nvGrpSpPr>
        <p:cNvPr id="432" name="Shape 432"/>
        <p:cNvGrpSpPr/>
        <p:nvPr/>
      </p:nvGrpSpPr>
      <p:grpSpPr>
        <a:xfrm>
          <a:off x="0" y="0"/>
          <a:ext cx="0" cy="0"/>
          <a:chOff x="0" y="0"/>
          <a:chExt cx="0" cy="0"/>
        </a:xfrm>
      </p:grpSpPr>
      <p:sp>
        <p:nvSpPr>
          <p:cNvPr id="433" name="Google Shape;433;p26"/>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4" name="Google Shape;434;p26"/>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pic>
        <p:nvPicPr>
          <p:cNvPr id="435" name="Google Shape;435;p26"/>
          <p:cNvPicPr preferRelativeResize="0"/>
          <p:nvPr/>
        </p:nvPicPr>
        <p:blipFill rotWithShape="1">
          <a:blip r:embed="rId2">
            <a:alphaModFix/>
          </a:blip>
          <a:srcRect b="0" l="0" r="0" t="0"/>
          <a:stretch/>
        </p:blipFill>
        <p:spPr>
          <a:xfrm flipH="1" rot="10800000">
            <a:off x="632499" y="2973622"/>
            <a:ext cx="7691174" cy="667936"/>
          </a:xfrm>
          <a:prstGeom prst="rect">
            <a:avLst/>
          </a:prstGeom>
          <a:noFill/>
          <a:ln>
            <a:noFill/>
          </a:ln>
        </p:spPr>
      </p:pic>
      <p:sp>
        <p:nvSpPr>
          <p:cNvPr id="436" name="Google Shape;436;p26"/>
          <p:cNvSpPr txBox="1"/>
          <p:nvPr>
            <p:ph idx="1" type="body"/>
          </p:nvPr>
        </p:nvSpPr>
        <p:spPr>
          <a:xfrm>
            <a:off x="991750" y="1746401"/>
            <a:ext cx="740399" cy="249042"/>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90000"/>
              </a:lnSpc>
              <a:spcBef>
                <a:spcPts val="750"/>
              </a:spcBef>
              <a:spcAft>
                <a:spcPts val="0"/>
              </a:spcAft>
              <a:buClr>
                <a:srgbClr val="DDDDDD"/>
              </a:buClr>
              <a:buSzPts val="2000"/>
              <a:buFont typeface="Arial"/>
              <a:buNone/>
              <a:defRPr b="1" i="0" sz="2000" u="none" cap="none" strike="noStrike">
                <a:solidFill>
                  <a:srgbClr val="DDDDDD"/>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437" name="Google Shape;437;p26"/>
          <p:cNvSpPr txBox="1"/>
          <p:nvPr>
            <p:ph idx="2" type="body"/>
          </p:nvPr>
        </p:nvSpPr>
        <p:spPr>
          <a:xfrm>
            <a:off x="991750" y="2056441"/>
            <a:ext cx="1324840" cy="165886"/>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90000"/>
              </a:lnSpc>
              <a:spcBef>
                <a:spcPts val="750"/>
              </a:spcBef>
              <a:spcAft>
                <a:spcPts val="0"/>
              </a:spcAft>
              <a:buClr>
                <a:srgbClr val="DDDDDD"/>
              </a:buClr>
              <a:buSzPts val="1100"/>
              <a:buFont typeface="Arial"/>
              <a:buNone/>
              <a:defRPr b="1" i="0" sz="1100" u="none" cap="none" strike="noStrike">
                <a:solidFill>
                  <a:srgbClr val="DDDDDD"/>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438" name="Google Shape;438;p26"/>
          <p:cNvSpPr txBox="1"/>
          <p:nvPr>
            <p:ph idx="3" type="body"/>
          </p:nvPr>
        </p:nvSpPr>
        <p:spPr>
          <a:xfrm>
            <a:off x="991750" y="2281691"/>
            <a:ext cx="1149473" cy="165886"/>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90000"/>
              </a:lnSpc>
              <a:spcBef>
                <a:spcPts val="750"/>
              </a:spcBef>
              <a:spcAft>
                <a:spcPts val="0"/>
              </a:spcAft>
              <a:buClr>
                <a:schemeClr val="dk1"/>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439" name="Google Shape;439;p26"/>
          <p:cNvSpPr txBox="1"/>
          <p:nvPr>
            <p:ph idx="4" type="body"/>
          </p:nvPr>
        </p:nvSpPr>
        <p:spPr>
          <a:xfrm>
            <a:off x="2440487" y="1746401"/>
            <a:ext cx="740399" cy="249042"/>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90000"/>
              </a:lnSpc>
              <a:spcBef>
                <a:spcPts val="750"/>
              </a:spcBef>
              <a:spcAft>
                <a:spcPts val="0"/>
              </a:spcAft>
              <a:buClr>
                <a:srgbClr val="F6303E"/>
              </a:buClr>
              <a:buSzPts val="2000"/>
              <a:buFont typeface="Arial"/>
              <a:buNone/>
              <a:defRPr b="1" i="0" sz="2000" u="none" cap="none" strike="noStrike">
                <a:solidFill>
                  <a:srgbClr val="F6303E"/>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440" name="Google Shape;440;p26"/>
          <p:cNvSpPr txBox="1"/>
          <p:nvPr>
            <p:ph idx="5" type="body"/>
          </p:nvPr>
        </p:nvSpPr>
        <p:spPr>
          <a:xfrm>
            <a:off x="2440487" y="2056441"/>
            <a:ext cx="1324840" cy="165886"/>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90000"/>
              </a:lnSpc>
              <a:spcBef>
                <a:spcPts val="750"/>
              </a:spcBef>
              <a:spcAft>
                <a:spcPts val="0"/>
              </a:spcAft>
              <a:buClr>
                <a:srgbClr val="F6303E"/>
              </a:buClr>
              <a:buSzPts val="1100"/>
              <a:buFont typeface="Arial"/>
              <a:buNone/>
              <a:defRPr b="1" i="0" sz="1100" u="none" cap="none" strike="noStrike">
                <a:solidFill>
                  <a:srgbClr val="F6303E"/>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441" name="Google Shape;441;p26"/>
          <p:cNvSpPr txBox="1"/>
          <p:nvPr>
            <p:ph idx="6" type="body"/>
          </p:nvPr>
        </p:nvSpPr>
        <p:spPr>
          <a:xfrm>
            <a:off x="2440487" y="2281691"/>
            <a:ext cx="1149473" cy="165886"/>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90000"/>
              </a:lnSpc>
              <a:spcBef>
                <a:spcPts val="750"/>
              </a:spcBef>
              <a:spcAft>
                <a:spcPts val="0"/>
              </a:spcAft>
              <a:buClr>
                <a:schemeClr val="dk1"/>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442" name="Google Shape;442;p26"/>
          <p:cNvSpPr txBox="1"/>
          <p:nvPr>
            <p:ph idx="7" type="body"/>
          </p:nvPr>
        </p:nvSpPr>
        <p:spPr>
          <a:xfrm>
            <a:off x="3892297" y="1746401"/>
            <a:ext cx="740399" cy="249042"/>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90000"/>
              </a:lnSpc>
              <a:spcBef>
                <a:spcPts val="750"/>
              </a:spcBef>
              <a:spcAft>
                <a:spcPts val="0"/>
              </a:spcAft>
              <a:buClr>
                <a:schemeClr val="dk1"/>
              </a:buClr>
              <a:buSzPts val="2000"/>
              <a:buFont typeface="Arial"/>
              <a:buNone/>
              <a:defRPr b="1" i="0" sz="20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443" name="Google Shape;443;p26"/>
          <p:cNvSpPr txBox="1"/>
          <p:nvPr>
            <p:ph idx="8" type="body"/>
          </p:nvPr>
        </p:nvSpPr>
        <p:spPr>
          <a:xfrm>
            <a:off x="3892297" y="2056441"/>
            <a:ext cx="1324840" cy="165886"/>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90000"/>
              </a:lnSpc>
              <a:spcBef>
                <a:spcPts val="750"/>
              </a:spcBef>
              <a:spcAft>
                <a:spcPts val="0"/>
              </a:spcAft>
              <a:buClr>
                <a:schemeClr val="dk1"/>
              </a:buClr>
              <a:buSzPts val="1100"/>
              <a:buFont typeface="Arial"/>
              <a:buNone/>
              <a:defRPr b="1" i="0" sz="11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444" name="Google Shape;444;p26"/>
          <p:cNvSpPr txBox="1"/>
          <p:nvPr>
            <p:ph idx="9" type="body"/>
          </p:nvPr>
        </p:nvSpPr>
        <p:spPr>
          <a:xfrm>
            <a:off x="3892297" y="2281691"/>
            <a:ext cx="1149473" cy="165886"/>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90000"/>
              </a:lnSpc>
              <a:spcBef>
                <a:spcPts val="750"/>
              </a:spcBef>
              <a:spcAft>
                <a:spcPts val="0"/>
              </a:spcAft>
              <a:buClr>
                <a:schemeClr val="dk1"/>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445" name="Google Shape;445;p26"/>
          <p:cNvSpPr txBox="1"/>
          <p:nvPr>
            <p:ph idx="13" type="body"/>
          </p:nvPr>
        </p:nvSpPr>
        <p:spPr>
          <a:xfrm>
            <a:off x="5326899" y="1746401"/>
            <a:ext cx="740399" cy="249042"/>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90000"/>
              </a:lnSpc>
              <a:spcBef>
                <a:spcPts val="750"/>
              </a:spcBef>
              <a:spcAft>
                <a:spcPts val="0"/>
              </a:spcAft>
              <a:buClr>
                <a:srgbClr val="CCCCCC"/>
              </a:buClr>
              <a:buSzPts val="2000"/>
              <a:buFont typeface="Arial"/>
              <a:buNone/>
              <a:defRPr b="1" i="0" sz="2000" u="none" cap="none" strike="noStrike">
                <a:solidFill>
                  <a:srgbClr val="CCCCCC"/>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446" name="Google Shape;446;p26"/>
          <p:cNvSpPr txBox="1"/>
          <p:nvPr>
            <p:ph idx="14" type="body"/>
          </p:nvPr>
        </p:nvSpPr>
        <p:spPr>
          <a:xfrm>
            <a:off x="5326899" y="2056441"/>
            <a:ext cx="1324840" cy="165886"/>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90000"/>
              </a:lnSpc>
              <a:spcBef>
                <a:spcPts val="750"/>
              </a:spcBef>
              <a:spcAft>
                <a:spcPts val="0"/>
              </a:spcAft>
              <a:buClr>
                <a:srgbClr val="CCCCCC"/>
              </a:buClr>
              <a:buSzPts val="1100"/>
              <a:buFont typeface="Arial"/>
              <a:buNone/>
              <a:defRPr b="1" i="0" sz="1100" u="none" cap="none" strike="noStrike">
                <a:solidFill>
                  <a:srgbClr val="CCCCCC"/>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447" name="Google Shape;447;p26"/>
          <p:cNvSpPr txBox="1"/>
          <p:nvPr>
            <p:ph idx="15" type="body"/>
          </p:nvPr>
        </p:nvSpPr>
        <p:spPr>
          <a:xfrm>
            <a:off x="5326899" y="2281691"/>
            <a:ext cx="1149473" cy="165886"/>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90000"/>
              </a:lnSpc>
              <a:spcBef>
                <a:spcPts val="750"/>
              </a:spcBef>
              <a:spcAft>
                <a:spcPts val="0"/>
              </a:spcAft>
              <a:buClr>
                <a:schemeClr val="dk1"/>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448" name="Google Shape;448;p26"/>
          <p:cNvSpPr txBox="1"/>
          <p:nvPr>
            <p:ph idx="16" type="body"/>
          </p:nvPr>
        </p:nvSpPr>
        <p:spPr>
          <a:xfrm>
            <a:off x="6735161" y="1746401"/>
            <a:ext cx="740399" cy="249042"/>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90000"/>
              </a:lnSpc>
              <a:spcBef>
                <a:spcPts val="750"/>
              </a:spcBef>
              <a:spcAft>
                <a:spcPts val="0"/>
              </a:spcAft>
              <a:buClr>
                <a:srgbClr val="F6303E"/>
              </a:buClr>
              <a:buSzPts val="2000"/>
              <a:buFont typeface="Arial"/>
              <a:buNone/>
              <a:defRPr b="1" i="0" sz="2000" u="none" cap="none" strike="noStrike">
                <a:solidFill>
                  <a:srgbClr val="F6303E"/>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449" name="Google Shape;449;p26"/>
          <p:cNvSpPr txBox="1"/>
          <p:nvPr>
            <p:ph idx="17" type="body"/>
          </p:nvPr>
        </p:nvSpPr>
        <p:spPr>
          <a:xfrm>
            <a:off x="6735161" y="2056441"/>
            <a:ext cx="1324840" cy="165886"/>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90000"/>
              </a:lnSpc>
              <a:spcBef>
                <a:spcPts val="750"/>
              </a:spcBef>
              <a:spcAft>
                <a:spcPts val="0"/>
              </a:spcAft>
              <a:buClr>
                <a:srgbClr val="F6303E"/>
              </a:buClr>
              <a:buSzPts val="1100"/>
              <a:buFont typeface="Arial"/>
              <a:buNone/>
              <a:defRPr b="1" i="0" sz="1100" u="none" cap="none" strike="noStrike">
                <a:solidFill>
                  <a:srgbClr val="F6303E"/>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450" name="Google Shape;450;p26"/>
          <p:cNvSpPr txBox="1"/>
          <p:nvPr>
            <p:ph idx="18" type="body"/>
          </p:nvPr>
        </p:nvSpPr>
        <p:spPr>
          <a:xfrm>
            <a:off x="6735161" y="2281691"/>
            <a:ext cx="1149473" cy="165886"/>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90000"/>
              </a:lnSpc>
              <a:spcBef>
                <a:spcPts val="750"/>
              </a:spcBef>
              <a:spcAft>
                <a:spcPts val="0"/>
              </a:spcAft>
              <a:buClr>
                <a:schemeClr val="dk1"/>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451" name="Google Shape;451;p26"/>
          <p:cNvSpPr txBox="1"/>
          <p:nvPr>
            <p:ph idx="19" type="body"/>
          </p:nvPr>
        </p:nvSpPr>
        <p:spPr>
          <a:xfrm>
            <a:off x="904066" y="3531649"/>
            <a:ext cx="1324840" cy="349771"/>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90000"/>
              </a:lnSpc>
              <a:spcBef>
                <a:spcPts val="750"/>
              </a:spcBef>
              <a:spcAft>
                <a:spcPts val="0"/>
              </a:spcAft>
              <a:buClr>
                <a:srgbClr val="DDDDDD"/>
              </a:buClr>
              <a:buSzPts val="1600"/>
              <a:buFont typeface="Arial"/>
              <a:buNone/>
              <a:defRPr b="1" i="0" sz="1600" u="none" cap="none" strike="noStrike">
                <a:solidFill>
                  <a:srgbClr val="DDDDDD"/>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452" name="Google Shape;452;p26"/>
          <p:cNvSpPr txBox="1"/>
          <p:nvPr>
            <p:ph idx="20" type="body"/>
          </p:nvPr>
        </p:nvSpPr>
        <p:spPr>
          <a:xfrm>
            <a:off x="2352802" y="3531649"/>
            <a:ext cx="1352923" cy="349771"/>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90000"/>
              </a:lnSpc>
              <a:spcBef>
                <a:spcPts val="750"/>
              </a:spcBef>
              <a:spcAft>
                <a:spcPts val="0"/>
              </a:spcAft>
              <a:buClr>
                <a:srgbClr val="F6303E"/>
              </a:buClr>
              <a:buSzPts val="1600"/>
              <a:buFont typeface="Arial"/>
              <a:buNone/>
              <a:defRPr b="1" i="0" sz="1600" u="none" cap="none" strike="noStrike">
                <a:solidFill>
                  <a:srgbClr val="F6303E"/>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453" name="Google Shape;453;p26"/>
          <p:cNvSpPr txBox="1"/>
          <p:nvPr>
            <p:ph idx="21" type="body"/>
          </p:nvPr>
        </p:nvSpPr>
        <p:spPr>
          <a:xfrm>
            <a:off x="3829621" y="3531648"/>
            <a:ext cx="1352923" cy="349771"/>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90000"/>
              </a:lnSpc>
              <a:spcBef>
                <a:spcPts val="750"/>
              </a:spcBef>
              <a:spcAft>
                <a:spcPts val="0"/>
              </a:spcAft>
              <a:buClr>
                <a:schemeClr val="dk1"/>
              </a:buClr>
              <a:buSzPts val="1600"/>
              <a:buFont typeface="Arial"/>
              <a:buNone/>
              <a:defRPr b="1" i="0" sz="16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454" name="Google Shape;454;p26"/>
          <p:cNvSpPr txBox="1"/>
          <p:nvPr>
            <p:ph idx="22" type="body"/>
          </p:nvPr>
        </p:nvSpPr>
        <p:spPr>
          <a:xfrm>
            <a:off x="5306440" y="3531648"/>
            <a:ext cx="1324840" cy="349771"/>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90000"/>
              </a:lnSpc>
              <a:spcBef>
                <a:spcPts val="750"/>
              </a:spcBef>
              <a:spcAft>
                <a:spcPts val="0"/>
              </a:spcAft>
              <a:buClr>
                <a:srgbClr val="DDDDDD"/>
              </a:buClr>
              <a:buSzPts val="1600"/>
              <a:buFont typeface="Arial"/>
              <a:buNone/>
              <a:defRPr b="1" i="0" sz="1600" u="none" cap="none" strike="noStrike">
                <a:solidFill>
                  <a:srgbClr val="DDDDDD"/>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455" name="Google Shape;455;p26"/>
          <p:cNvSpPr txBox="1"/>
          <p:nvPr>
            <p:ph idx="23" type="body"/>
          </p:nvPr>
        </p:nvSpPr>
        <p:spPr>
          <a:xfrm>
            <a:off x="6755176" y="3531647"/>
            <a:ext cx="1352923" cy="349771"/>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90000"/>
              </a:lnSpc>
              <a:spcBef>
                <a:spcPts val="750"/>
              </a:spcBef>
              <a:spcAft>
                <a:spcPts val="0"/>
              </a:spcAft>
              <a:buClr>
                <a:srgbClr val="F6303E"/>
              </a:buClr>
              <a:buSzPts val="1600"/>
              <a:buFont typeface="Arial"/>
              <a:buNone/>
              <a:defRPr b="1" i="0" sz="1600" u="none" cap="none" strike="noStrike">
                <a:solidFill>
                  <a:srgbClr val="F6303E"/>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pic>
        <p:nvPicPr>
          <p:cNvPr id="456" name="Google Shape;456;p26"/>
          <p:cNvPicPr preferRelativeResize="0"/>
          <p:nvPr/>
        </p:nvPicPr>
        <p:blipFill rotWithShape="1">
          <a:blip r:embed="rId2">
            <a:alphaModFix/>
          </a:blip>
          <a:srcRect b="0" l="0" r="0" t="0"/>
          <a:stretch/>
        </p:blipFill>
        <p:spPr>
          <a:xfrm flipH="1" rot="10800000">
            <a:off x="632499" y="2973622"/>
            <a:ext cx="7691174" cy="667936"/>
          </a:xfrm>
          <a:prstGeom prst="rect">
            <a:avLst/>
          </a:prstGeom>
          <a:noFill/>
          <a:ln>
            <a:noFill/>
          </a:ln>
        </p:spPr>
      </p:pic>
      <p:sp>
        <p:nvSpPr>
          <p:cNvPr id="457" name="Google Shape;457;p26"/>
          <p:cNvSpPr/>
          <p:nvPr/>
        </p:nvSpPr>
        <p:spPr>
          <a:xfrm>
            <a:off x="0" y="0"/>
            <a:ext cx="9144000" cy="636862"/>
          </a:xfrm>
          <a:prstGeom prst="rect">
            <a:avLst/>
          </a:prstGeom>
          <a:solidFill>
            <a:srgbClr val="F5333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13">
              <a:solidFill>
                <a:schemeClr val="lt1"/>
              </a:solidFill>
              <a:latin typeface="Calibri"/>
              <a:ea typeface="Calibri"/>
              <a:cs typeface="Calibri"/>
              <a:sym typeface="Calibri"/>
            </a:endParaRPr>
          </a:p>
        </p:txBody>
      </p:sp>
      <p:sp>
        <p:nvSpPr>
          <p:cNvPr id="458" name="Google Shape;458;p26"/>
          <p:cNvSpPr txBox="1"/>
          <p:nvPr>
            <p:ph type="title"/>
          </p:nvPr>
        </p:nvSpPr>
        <p:spPr>
          <a:xfrm>
            <a:off x="316679" y="121966"/>
            <a:ext cx="3735903" cy="382564"/>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2400"/>
              <a:buFont typeface="Proxima Nova"/>
              <a:buNone/>
              <a:defRPr b="0" i="0" sz="2400">
                <a:solidFill>
                  <a:schemeClr val="lt1"/>
                </a:solidFill>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id="459" name="Google Shape;459;p26"/>
          <p:cNvPicPr preferRelativeResize="0"/>
          <p:nvPr/>
        </p:nvPicPr>
        <p:blipFill rotWithShape="1">
          <a:blip r:embed="rId3">
            <a:alphaModFix/>
          </a:blip>
          <a:srcRect b="0" l="0" r="0" t="0"/>
          <a:stretch/>
        </p:blipFill>
        <p:spPr>
          <a:xfrm>
            <a:off x="7929288" y="210064"/>
            <a:ext cx="813630" cy="217218"/>
          </a:xfrm>
          <a:prstGeom prst="rect">
            <a:avLst/>
          </a:prstGeom>
          <a:noFill/>
          <a:ln>
            <a:noFill/>
          </a:ln>
        </p:spPr>
      </p:pic>
    </p:spTree>
  </p:cSld>
  <p:clrMapOvr>
    <a:masterClrMapping/>
  </p:clrMapOvr>
  <p:extLst>
    <p:ext uri="{DCECCB84-F9BA-43D5-87BE-67443E8EF086}">
      <p15:sldGuideLst>
        <p15:guide id="1" orient="horz" pos="395">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Doughnut Chart">
  <p:cSld name="Title and Doughnut Chart">
    <p:spTree>
      <p:nvGrpSpPr>
        <p:cNvPr id="460" name="Shape 460"/>
        <p:cNvGrpSpPr/>
        <p:nvPr/>
      </p:nvGrpSpPr>
      <p:grpSpPr>
        <a:xfrm>
          <a:off x="0" y="0"/>
          <a:ext cx="0" cy="0"/>
          <a:chOff x="0" y="0"/>
          <a:chExt cx="0" cy="0"/>
        </a:xfrm>
      </p:grpSpPr>
      <p:sp>
        <p:nvSpPr>
          <p:cNvPr id="461" name="Google Shape;461;p27"/>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2" name="Google Shape;462;p27"/>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
        <p:nvSpPr>
          <p:cNvPr id="463" name="Google Shape;463;p27"/>
          <p:cNvSpPr/>
          <p:nvPr/>
        </p:nvSpPr>
        <p:spPr>
          <a:xfrm>
            <a:off x="0" y="0"/>
            <a:ext cx="9144000" cy="636862"/>
          </a:xfrm>
          <a:prstGeom prst="rect">
            <a:avLst/>
          </a:prstGeom>
          <a:solidFill>
            <a:srgbClr val="F5333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13">
              <a:solidFill>
                <a:schemeClr val="lt1"/>
              </a:solidFill>
              <a:latin typeface="Calibri"/>
              <a:ea typeface="Calibri"/>
              <a:cs typeface="Calibri"/>
              <a:sym typeface="Calibri"/>
            </a:endParaRPr>
          </a:p>
        </p:txBody>
      </p:sp>
      <p:sp>
        <p:nvSpPr>
          <p:cNvPr id="464" name="Google Shape;464;p27"/>
          <p:cNvSpPr txBox="1"/>
          <p:nvPr>
            <p:ph type="title"/>
          </p:nvPr>
        </p:nvSpPr>
        <p:spPr>
          <a:xfrm>
            <a:off x="316679" y="121966"/>
            <a:ext cx="3735903" cy="382564"/>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2400"/>
              <a:buFont typeface="Proxima Nova"/>
              <a:buNone/>
              <a:defRPr b="0" i="0" sz="2400">
                <a:solidFill>
                  <a:schemeClr val="lt1"/>
                </a:solidFill>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id="465" name="Google Shape;465;p27"/>
          <p:cNvPicPr preferRelativeResize="0"/>
          <p:nvPr/>
        </p:nvPicPr>
        <p:blipFill rotWithShape="1">
          <a:blip r:embed="rId2">
            <a:alphaModFix/>
          </a:blip>
          <a:srcRect b="0" l="0" r="0" t="0"/>
          <a:stretch/>
        </p:blipFill>
        <p:spPr>
          <a:xfrm>
            <a:off x="7929288" y="210064"/>
            <a:ext cx="813630" cy="217218"/>
          </a:xfrm>
          <a:prstGeom prst="rect">
            <a:avLst/>
          </a:prstGeom>
          <a:noFill/>
          <a:ln>
            <a:noFill/>
          </a:ln>
        </p:spPr>
      </p:pic>
    </p:spTree>
  </p:cSld>
  <p:clrMapOvr>
    <a:masterClrMapping/>
  </p:clrMapOvr>
  <p:extLst>
    <p:ext uri="{DCECCB84-F9BA-43D5-87BE-67443E8EF086}">
      <p15:sldGuideLst>
        <p15:guide id="1" orient="horz" pos="395">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Line Chart">
  <p:cSld name="Title and Line Chart">
    <p:spTree>
      <p:nvGrpSpPr>
        <p:cNvPr id="466" name="Shape 466"/>
        <p:cNvGrpSpPr/>
        <p:nvPr/>
      </p:nvGrpSpPr>
      <p:grpSpPr>
        <a:xfrm>
          <a:off x="0" y="0"/>
          <a:ext cx="0" cy="0"/>
          <a:chOff x="0" y="0"/>
          <a:chExt cx="0" cy="0"/>
        </a:xfrm>
      </p:grpSpPr>
      <p:sp>
        <p:nvSpPr>
          <p:cNvPr id="467" name="Google Shape;467;p28"/>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8" name="Google Shape;468;p28"/>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
        <p:nvSpPr>
          <p:cNvPr id="469" name="Google Shape;469;p28"/>
          <p:cNvSpPr/>
          <p:nvPr/>
        </p:nvSpPr>
        <p:spPr>
          <a:xfrm>
            <a:off x="3170379" y="4105875"/>
            <a:ext cx="1512168" cy="419095"/>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70" name="Google Shape;470;p28"/>
          <p:cNvPicPr preferRelativeResize="0"/>
          <p:nvPr/>
        </p:nvPicPr>
        <p:blipFill rotWithShape="1">
          <a:blip r:embed="rId2">
            <a:alphaModFix/>
          </a:blip>
          <a:srcRect b="0" l="0" r="0" t="0"/>
          <a:stretch/>
        </p:blipFill>
        <p:spPr>
          <a:xfrm>
            <a:off x="5176215" y="3284258"/>
            <a:ext cx="1319792" cy="422726"/>
          </a:xfrm>
          <a:prstGeom prst="rect">
            <a:avLst/>
          </a:prstGeom>
          <a:noFill/>
          <a:ln>
            <a:noFill/>
          </a:ln>
        </p:spPr>
      </p:pic>
      <p:pic>
        <p:nvPicPr>
          <p:cNvPr id="471" name="Google Shape;471;p28"/>
          <p:cNvPicPr preferRelativeResize="0"/>
          <p:nvPr/>
        </p:nvPicPr>
        <p:blipFill rotWithShape="1">
          <a:blip r:embed="rId3">
            <a:alphaModFix/>
          </a:blip>
          <a:srcRect b="0" l="0" r="0" t="0"/>
          <a:stretch/>
        </p:blipFill>
        <p:spPr>
          <a:xfrm>
            <a:off x="6609469" y="3232411"/>
            <a:ext cx="1333750" cy="431988"/>
          </a:xfrm>
          <a:prstGeom prst="rect">
            <a:avLst/>
          </a:prstGeom>
          <a:noFill/>
          <a:ln>
            <a:noFill/>
          </a:ln>
        </p:spPr>
      </p:pic>
      <p:sp>
        <p:nvSpPr>
          <p:cNvPr id="472" name="Google Shape;472;p28"/>
          <p:cNvSpPr txBox="1"/>
          <p:nvPr>
            <p:ph idx="1" type="body"/>
          </p:nvPr>
        </p:nvSpPr>
        <p:spPr>
          <a:xfrm>
            <a:off x="630238" y="1600199"/>
            <a:ext cx="3182128" cy="3006726"/>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chemeClr val="dk1"/>
              </a:buClr>
              <a:buSzPts val="1820"/>
              <a:buFont typeface="Arial"/>
              <a:buNone/>
              <a:defRPr b="0" i="0" sz="182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473" name="Google Shape;473;p28"/>
          <p:cNvSpPr txBox="1"/>
          <p:nvPr>
            <p:ph idx="2" type="body"/>
          </p:nvPr>
        </p:nvSpPr>
        <p:spPr>
          <a:xfrm>
            <a:off x="5306779" y="3059187"/>
            <a:ext cx="671653" cy="350785"/>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rgbClr val="F6303E"/>
              </a:buClr>
              <a:buSzPts val="2000"/>
              <a:buFont typeface="Arial"/>
              <a:buNone/>
              <a:defRPr b="1" i="0" sz="2000" u="none" cap="none" strike="noStrike">
                <a:solidFill>
                  <a:srgbClr val="F6303E"/>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474" name="Google Shape;474;p28"/>
          <p:cNvSpPr txBox="1"/>
          <p:nvPr>
            <p:ph idx="3" type="body"/>
          </p:nvPr>
        </p:nvSpPr>
        <p:spPr>
          <a:xfrm>
            <a:off x="6894111" y="3052728"/>
            <a:ext cx="671653" cy="325087"/>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rgbClr val="CCCCCC"/>
              </a:buClr>
              <a:buSzPts val="2000"/>
              <a:buFont typeface="Arial"/>
              <a:buNone/>
              <a:defRPr b="1" i="0" sz="2000" u="none" cap="none" strike="noStrike">
                <a:solidFill>
                  <a:srgbClr val="CCCCCC"/>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475" name="Google Shape;475;p28"/>
          <p:cNvSpPr txBox="1"/>
          <p:nvPr>
            <p:ph idx="4" type="body"/>
          </p:nvPr>
        </p:nvSpPr>
        <p:spPr>
          <a:xfrm>
            <a:off x="5306778" y="3559464"/>
            <a:ext cx="1077979" cy="212599"/>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rgbClr val="F6303E"/>
              </a:buClr>
              <a:buSzPts val="1200"/>
              <a:buFont typeface="Arial"/>
              <a:buNone/>
              <a:defRPr b="1" i="0" sz="1200" u="none" cap="none" strike="noStrike">
                <a:solidFill>
                  <a:srgbClr val="F6303E"/>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476" name="Google Shape;476;p28"/>
          <p:cNvSpPr txBox="1"/>
          <p:nvPr>
            <p:ph idx="5" type="body"/>
          </p:nvPr>
        </p:nvSpPr>
        <p:spPr>
          <a:xfrm>
            <a:off x="5299344" y="3813792"/>
            <a:ext cx="1077979" cy="799143"/>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chemeClr val="dk1"/>
              </a:buClr>
              <a:buSzPts val="1050"/>
              <a:buFont typeface="Arial"/>
              <a:buNone/>
              <a:defRPr b="0" i="0" sz="105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477" name="Google Shape;477;p28"/>
          <p:cNvSpPr txBox="1"/>
          <p:nvPr>
            <p:ph idx="6" type="body"/>
          </p:nvPr>
        </p:nvSpPr>
        <p:spPr>
          <a:xfrm>
            <a:off x="6890089" y="3559464"/>
            <a:ext cx="1077979" cy="212599"/>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rgbClr val="F6303E"/>
              </a:buClr>
              <a:buSzPts val="1200"/>
              <a:buFont typeface="Arial"/>
              <a:buNone/>
              <a:defRPr b="1" i="0" sz="1200" u="none" cap="none" strike="noStrike">
                <a:solidFill>
                  <a:srgbClr val="F6303E"/>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478" name="Google Shape;478;p28"/>
          <p:cNvSpPr txBox="1"/>
          <p:nvPr>
            <p:ph idx="7" type="body"/>
          </p:nvPr>
        </p:nvSpPr>
        <p:spPr>
          <a:xfrm>
            <a:off x="6882655" y="3813792"/>
            <a:ext cx="1077979" cy="799143"/>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chemeClr val="dk1"/>
              </a:buClr>
              <a:buSzPts val="1050"/>
              <a:buFont typeface="Arial"/>
              <a:buNone/>
              <a:defRPr b="0" i="0" sz="105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479" name="Google Shape;479;p28"/>
          <p:cNvSpPr/>
          <p:nvPr>
            <p:ph idx="8" type="chart"/>
          </p:nvPr>
        </p:nvSpPr>
        <p:spPr>
          <a:xfrm>
            <a:off x="5295900" y="1600200"/>
            <a:ext cx="3225800" cy="13335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750"/>
              </a:spcBef>
              <a:spcAft>
                <a:spcPts val="0"/>
              </a:spcAft>
              <a:buClr>
                <a:schemeClr val="dk1"/>
              </a:buClr>
              <a:buSzPts val="900"/>
              <a:buFont typeface="Arial"/>
              <a:buNone/>
              <a:defRPr b="0" i="0" sz="900" u="none" cap="none" strike="noStrike">
                <a:solidFill>
                  <a:schemeClr val="dk1"/>
                </a:solidFill>
                <a:latin typeface="Proxima Nova"/>
                <a:ea typeface="Proxima Nova"/>
                <a:cs typeface="Proxima Nova"/>
                <a:sym typeface="Proxima Nova"/>
              </a:defRPr>
            </a:lvl1pPr>
            <a:lvl2pPr lvl="1"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lvl="2"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lvl="3"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lvl="4"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480" name="Google Shape;480;p28"/>
          <p:cNvSpPr/>
          <p:nvPr/>
        </p:nvSpPr>
        <p:spPr>
          <a:xfrm>
            <a:off x="3170379" y="4105875"/>
            <a:ext cx="1512168" cy="419095"/>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81" name="Google Shape;481;p28"/>
          <p:cNvPicPr preferRelativeResize="0"/>
          <p:nvPr/>
        </p:nvPicPr>
        <p:blipFill rotWithShape="1">
          <a:blip r:embed="rId2">
            <a:alphaModFix/>
          </a:blip>
          <a:srcRect b="0" l="0" r="0" t="0"/>
          <a:stretch/>
        </p:blipFill>
        <p:spPr>
          <a:xfrm>
            <a:off x="5176215" y="3284258"/>
            <a:ext cx="1319792" cy="422726"/>
          </a:xfrm>
          <a:prstGeom prst="rect">
            <a:avLst/>
          </a:prstGeom>
          <a:noFill/>
          <a:ln>
            <a:noFill/>
          </a:ln>
        </p:spPr>
      </p:pic>
      <p:pic>
        <p:nvPicPr>
          <p:cNvPr id="482" name="Google Shape;482;p28"/>
          <p:cNvPicPr preferRelativeResize="0"/>
          <p:nvPr/>
        </p:nvPicPr>
        <p:blipFill rotWithShape="1">
          <a:blip r:embed="rId3">
            <a:alphaModFix/>
          </a:blip>
          <a:srcRect b="0" l="0" r="0" t="0"/>
          <a:stretch/>
        </p:blipFill>
        <p:spPr>
          <a:xfrm>
            <a:off x="6609469" y="3232411"/>
            <a:ext cx="1333750" cy="431988"/>
          </a:xfrm>
          <a:prstGeom prst="rect">
            <a:avLst/>
          </a:prstGeom>
          <a:noFill/>
          <a:ln>
            <a:noFill/>
          </a:ln>
        </p:spPr>
      </p:pic>
      <p:sp>
        <p:nvSpPr>
          <p:cNvPr id="483" name="Google Shape;483;p28"/>
          <p:cNvSpPr/>
          <p:nvPr/>
        </p:nvSpPr>
        <p:spPr>
          <a:xfrm>
            <a:off x="0" y="0"/>
            <a:ext cx="9144000" cy="636862"/>
          </a:xfrm>
          <a:prstGeom prst="rect">
            <a:avLst/>
          </a:prstGeom>
          <a:solidFill>
            <a:srgbClr val="F5333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13">
              <a:solidFill>
                <a:schemeClr val="lt1"/>
              </a:solidFill>
              <a:latin typeface="Calibri"/>
              <a:ea typeface="Calibri"/>
              <a:cs typeface="Calibri"/>
              <a:sym typeface="Calibri"/>
            </a:endParaRPr>
          </a:p>
        </p:txBody>
      </p:sp>
      <p:sp>
        <p:nvSpPr>
          <p:cNvPr id="484" name="Google Shape;484;p28"/>
          <p:cNvSpPr txBox="1"/>
          <p:nvPr>
            <p:ph type="title"/>
          </p:nvPr>
        </p:nvSpPr>
        <p:spPr>
          <a:xfrm>
            <a:off x="316679" y="121966"/>
            <a:ext cx="3735903" cy="382564"/>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2400"/>
              <a:buFont typeface="Proxima Nova"/>
              <a:buNone/>
              <a:defRPr b="0" i="0" sz="2400">
                <a:solidFill>
                  <a:schemeClr val="lt1"/>
                </a:solidFill>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id="485" name="Google Shape;485;p28"/>
          <p:cNvPicPr preferRelativeResize="0"/>
          <p:nvPr/>
        </p:nvPicPr>
        <p:blipFill rotWithShape="1">
          <a:blip r:embed="rId4">
            <a:alphaModFix/>
          </a:blip>
          <a:srcRect b="0" l="0" r="0" t="0"/>
          <a:stretch/>
        </p:blipFill>
        <p:spPr>
          <a:xfrm>
            <a:off x="7929288" y="210064"/>
            <a:ext cx="813630" cy="217218"/>
          </a:xfrm>
          <a:prstGeom prst="rect">
            <a:avLst/>
          </a:prstGeom>
          <a:noFill/>
          <a:ln>
            <a:noFill/>
          </a:ln>
        </p:spPr>
      </p:pic>
    </p:spTree>
  </p:cSld>
  <p:clrMapOvr>
    <a:masterClrMapping/>
  </p:clrMapOvr>
  <p:extLst>
    <p:ext uri="{DCECCB84-F9BA-43D5-87BE-67443E8EF086}">
      <p15:sldGuideLst>
        <p15:guide id="1" orient="horz" pos="395">
          <p15:clr>
            <a:srgbClr val="FBAE40"/>
          </p15:clr>
        </p15:guide>
        <p15:guide id="2" orient="horz" pos="1008">
          <p15:clr>
            <a:srgbClr val="FBAE40"/>
          </p15:clr>
        </p15:guide>
        <p15:guide id="3" orient="horz" pos="2754">
          <p15:clr>
            <a:srgbClr val="FBAE40"/>
          </p15:clr>
        </p15:guide>
        <p15:guide id="4" pos="2404">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Doughnut Chart 2">
  <p:cSld name="Title and Doughnut Chart 2">
    <p:spTree>
      <p:nvGrpSpPr>
        <p:cNvPr id="486" name="Shape 486"/>
        <p:cNvGrpSpPr/>
        <p:nvPr/>
      </p:nvGrpSpPr>
      <p:grpSpPr>
        <a:xfrm>
          <a:off x="0" y="0"/>
          <a:ext cx="0" cy="0"/>
          <a:chOff x="0" y="0"/>
          <a:chExt cx="0" cy="0"/>
        </a:xfrm>
      </p:grpSpPr>
      <p:sp>
        <p:nvSpPr>
          <p:cNvPr id="487" name="Google Shape;487;p29"/>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8" name="Google Shape;488;p29"/>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pic>
        <p:nvPicPr>
          <p:cNvPr id="489" name="Google Shape;489;p29"/>
          <p:cNvPicPr preferRelativeResize="0"/>
          <p:nvPr/>
        </p:nvPicPr>
        <p:blipFill rotWithShape="1">
          <a:blip r:embed="rId2">
            <a:alphaModFix/>
          </a:blip>
          <a:srcRect b="0" l="0" r="0" t="0"/>
          <a:stretch/>
        </p:blipFill>
        <p:spPr>
          <a:xfrm>
            <a:off x="1960619" y="1967641"/>
            <a:ext cx="2754306" cy="1408988"/>
          </a:xfrm>
          <a:prstGeom prst="rect">
            <a:avLst/>
          </a:prstGeom>
          <a:noFill/>
          <a:ln>
            <a:noFill/>
          </a:ln>
        </p:spPr>
      </p:pic>
      <p:pic>
        <p:nvPicPr>
          <p:cNvPr id="490" name="Google Shape;490;p29"/>
          <p:cNvPicPr preferRelativeResize="0"/>
          <p:nvPr/>
        </p:nvPicPr>
        <p:blipFill rotWithShape="1">
          <a:blip r:embed="rId3">
            <a:alphaModFix/>
          </a:blip>
          <a:srcRect b="0" l="0" r="0" t="0"/>
          <a:stretch/>
        </p:blipFill>
        <p:spPr>
          <a:xfrm>
            <a:off x="880659" y="1705476"/>
            <a:ext cx="4222864" cy="2160240"/>
          </a:xfrm>
          <a:prstGeom prst="rect">
            <a:avLst/>
          </a:prstGeom>
          <a:noFill/>
          <a:ln>
            <a:noFill/>
          </a:ln>
        </p:spPr>
      </p:pic>
      <p:pic>
        <p:nvPicPr>
          <p:cNvPr id="491" name="Google Shape;491;p29"/>
          <p:cNvPicPr preferRelativeResize="0"/>
          <p:nvPr/>
        </p:nvPicPr>
        <p:blipFill rotWithShape="1">
          <a:blip r:embed="rId4">
            <a:alphaModFix/>
          </a:blip>
          <a:srcRect b="0" l="0" r="0" t="0"/>
          <a:stretch/>
        </p:blipFill>
        <p:spPr>
          <a:xfrm>
            <a:off x="3542547" y="1697092"/>
            <a:ext cx="4222864" cy="2160240"/>
          </a:xfrm>
          <a:prstGeom prst="rect">
            <a:avLst/>
          </a:prstGeom>
          <a:noFill/>
          <a:ln>
            <a:noFill/>
          </a:ln>
        </p:spPr>
      </p:pic>
      <p:sp>
        <p:nvSpPr>
          <p:cNvPr id="492" name="Google Shape;492;p29"/>
          <p:cNvSpPr txBox="1"/>
          <p:nvPr>
            <p:ph idx="1" type="body"/>
          </p:nvPr>
        </p:nvSpPr>
        <p:spPr>
          <a:xfrm>
            <a:off x="2286696" y="2571750"/>
            <a:ext cx="1324840" cy="298375"/>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750"/>
              </a:spcBef>
              <a:spcAft>
                <a:spcPts val="0"/>
              </a:spcAft>
              <a:buClr>
                <a:srgbClr val="989898"/>
              </a:buClr>
              <a:buSzPts val="3200"/>
              <a:buFont typeface="Arial"/>
              <a:buNone/>
              <a:defRPr b="1" i="0" sz="3200" u="none" cap="none" strike="noStrike">
                <a:solidFill>
                  <a:srgbClr val="989898"/>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493" name="Google Shape;493;p29"/>
          <p:cNvSpPr txBox="1"/>
          <p:nvPr>
            <p:ph idx="2" type="body"/>
          </p:nvPr>
        </p:nvSpPr>
        <p:spPr>
          <a:xfrm>
            <a:off x="2286696" y="2939370"/>
            <a:ext cx="1324840" cy="298375"/>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750"/>
              </a:spcBef>
              <a:spcAft>
                <a:spcPts val="0"/>
              </a:spcAft>
              <a:buClr>
                <a:srgbClr val="989898"/>
              </a:buClr>
              <a:buSzPts val="1000"/>
              <a:buFont typeface="Arial"/>
              <a:buNone/>
              <a:defRPr b="0" i="0" sz="1000" u="none" cap="none" strike="noStrike">
                <a:solidFill>
                  <a:srgbClr val="989898"/>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494" name="Google Shape;494;p29"/>
          <p:cNvSpPr txBox="1"/>
          <p:nvPr>
            <p:ph idx="3" type="body"/>
          </p:nvPr>
        </p:nvSpPr>
        <p:spPr>
          <a:xfrm>
            <a:off x="4973335" y="2571750"/>
            <a:ext cx="1324840" cy="298375"/>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750"/>
              </a:spcBef>
              <a:spcAft>
                <a:spcPts val="0"/>
              </a:spcAft>
              <a:buClr>
                <a:srgbClr val="989898"/>
              </a:buClr>
              <a:buSzPts val="3200"/>
              <a:buFont typeface="Arial"/>
              <a:buNone/>
              <a:defRPr b="1" i="0" sz="3200" u="none" cap="none" strike="noStrike">
                <a:solidFill>
                  <a:srgbClr val="989898"/>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495" name="Google Shape;495;p29"/>
          <p:cNvSpPr txBox="1"/>
          <p:nvPr>
            <p:ph idx="4" type="body"/>
          </p:nvPr>
        </p:nvSpPr>
        <p:spPr>
          <a:xfrm>
            <a:off x="4973335" y="2939370"/>
            <a:ext cx="1324840" cy="298375"/>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750"/>
              </a:spcBef>
              <a:spcAft>
                <a:spcPts val="0"/>
              </a:spcAft>
              <a:buClr>
                <a:srgbClr val="989898"/>
              </a:buClr>
              <a:buSzPts val="1000"/>
              <a:buFont typeface="Arial"/>
              <a:buNone/>
              <a:defRPr b="0" i="0" sz="1000" u="none" cap="none" strike="noStrike">
                <a:solidFill>
                  <a:srgbClr val="989898"/>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pic>
        <p:nvPicPr>
          <p:cNvPr id="496" name="Google Shape;496;p29"/>
          <p:cNvPicPr preferRelativeResize="0"/>
          <p:nvPr/>
        </p:nvPicPr>
        <p:blipFill rotWithShape="1">
          <a:blip r:embed="rId2">
            <a:alphaModFix/>
          </a:blip>
          <a:srcRect b="0" l="0" r="0" t="0"/>
          <a:stretch/>
        </p:blipFill>
        <p:spPr>
          <a:xfrm>
            <a:off x="1960619" y="1967641"/>
            <a:ext cx="2754306" cy="1408988"/>
          </a:xfrm>
          <a:prstGeom prst="rect">
            <a:avLst/>
          </a:prstGeom>
          <a:noFill/>
          <a:ln>
            <a:noFill/>
          </a:ln>
        </p:spPr>
      </p:pic>
      <p:pic>
        <p:nvPicPr>
          <p:cNvPr id="497" name="Google Shape;497;p29"/>
          <p:cNvPicPr preferRelativeResize="0"/>
          <p:nvPr/>
        </p:nvPicPr>
        <p:blipFill rotWithShape="1">
          <a:blip r:embed="rId3">
            <a:alphaModFix/>
          </a:blip>
          <a:srcRect b="0" l="0" r="0" t="0"/>
          <a:stretch/>
        </p:blipFill>
        <p:spPr>
          <a:xfrm>
            <a:off x="880659" y="1705476"/>
            <a:ext cx="4222864" cy="2160240"/>
          </a:xfrm>
          <a:prstGeom prst="rect">
            <a:avLst/>
          </a:prstGeom>
          <a:noFill/>
          <a:ln>
            <a:noFill/>
          </a:ln>
        </p:spPr>
      </p:pic>
      <p:pic>
        <p:nvPicPr>
          <p:cNvPr id="498" name="Google Shape;498;p29"/>
          <p:cNvPicPr preferRelativeResize="0"/>
          <p:nvPr/>
        </p:nvPicPr>
        <p:blipFill rotWithShape="1">
          <a:blip r:embed="rId4">
            <a:alphaModFix/>
          </a:blip>
          <a:srcRect b="0" l="0" r="0" t="0"/>
          <a:stretch/>
        </p:blipFill>
        <p:spPr>
          <a:xfrm>
            <a:off x="3542547" y="1697092"/>
            <a:ext cx="4222864" cy="2160240"/>
          </a:xfrm>
          <a:prstGeom prst="rect">
            <a:avLst/>
          </a:prstGeom>
          <a:noFill/>
          <a:ln>
            <a:noFill/>
          </a:ln>
        </p:spPr>
      </p:pic>
      <p:sp>
        <p:nvSpPr>
          <p:cNvPr id="499" name="Google Shape;499;p29"/>
          <p:cNvSpPr/>
          <p:nvPr/>
        </p:nvSpPr>
        <p:spPr>
          <a:xfrm>
            <a:off x="0" y="0"/>
            <a:ext cx="9144000" cy="636862"/>
          </a:xfrm>
          <a:prstGeom prst="rect">
            <a:avLst/>
          </a:prstGeom>
          <a:solidFill>
            <a:srgbClr val="F5333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13">
              <a:solidFill>
                <a:schemeClr val="lt1"/>
              </a:solidFill>
              <a:latin typeface="Calibri"/>
              <a:ea typeface="Calibri"/>
              <a:cs typeface="Calibri"/>
              <a:sym typeface="Calibri"/>
            </a:endParaRPr>
          </a:p>
        </p:txBody>
      </p:sp>
      <p:sp>
        <p:nvSpPr>
          <p:cNvPr id="500" name="Google Shape;500;p29"/>
          <p:cNvSpPr txBox="1"/>
          <p:nvPr>
            <p:ph type="title"/>
          </p:nvPr>
        </p:nvSpPr>
        <p:spPr>
          <a:xfrm>
            <a:off x="316679" y="121966"/>
            <a:ext cx="3735903" cy="382564"/>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2400"/>
              <a:buFont typeface="Proxima Nova"/>
              <a:buNone/>
              <a:defRPr b="0" i="0" sz="2400">
                <a:solidFill>
                  <a:schemeClr val="lt1"/>
                </a:solidFill>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id="501" name="Google Shape;501;p29"/>
          <p:cNvPicPr preferRelativeResize="0"/>
          <p:nvPr/>
        </p:nvPicPr>
        <p:blipFill rotWithShape="1">
          <a:blip r:embed="rId5">
            <a:alphaModFix/>
          </a:blip>
          <a:srcRect b="0" l="0" r="0" t="0"/>
          <a:stretch/>
        </p:blipFill>
        <p:spPr>
          <a:xfrm>
            <a:off x="7929288" y="210064"/>
            <a:ext cx="813630" cy="217218"/>
          </a:xfrm>
          <a:prstGeom prst="rect">
            <a:avLst/>
          </a:prstGeom>
          <a:noFill/>
          <a:ln>
            <a:noFill/>
          </a:ln>
        </p:spPr>
      </p:pic>
    </p:spTree>
  </p:cSld>
  <p:clrMapOvr>
    <a:masterClrMapping/>
  </p:clrMapOvr>
  <p:extLst>
    <p:ext uri="{DCECCB84-F9BA-43D5-87BE-67443E8EF086}">
      <p15:sldGuideLst>
        <p15:guide id="1" orient="horz" pos="395">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Infograhic">
  <p:cSld name="Title and Infograhic">
    <p:spTree>
      <p:nvGrpSpPr>
        <p:cNvPr id="502" name="Shape 502"/>
        <p:cNvGrpSpPr/>
        <p:nvPr/>
      </p:nvGrpSpPr>
      <p:grpSpPr>
        <a:xfrm>
          <a:off x="0" y="0"/>
          <a:ext cx="0" cy="0"/>
          <a:chOff x="0" y="0"/>
          <a:chExt cx="0" cy="0"/>
        </a:xfrm>
      </p:grpSpPr>
      <p:sp>
        <p:nvSpPr>
          <p:cNvPr id="503" name="Google Shape;503;p30"/>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4" name="Google Shape;504;p30"/>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pic>
        <p:nvPicPr>
          <p:cNvPr id="505" name="Google Shape;505;p30"/>
          <p:cNvPicPr preferRelativeResize="0"/>
          <p:nvPr/>
        </p:nvPicPr>
        <p:blipFill rotWithShape="1">
          <a:blip r:embed="rId2">
            <a:alphaModFix/>
          </a:blip>
          <a:srcRect b="0" l="0" r="0" t="0"/>
          <a:stretch/>
        </p:blipFill>
        <p:spPr>
          <a:xfrm>
            <a:off x="914602" y="2566307"/>
            <a:ext cx="2538282" cy="1298479"/>
          </a:xfrm>
          <a:prstGeom prst="rect">
            <a:avLst/>
          </a:prstGeom>
          <a:noFill/>
          <a:ln>
            <a:noFill/>
          </a:ln>
        </p:spPr>
      </p:pic>
      <p:pic>
        <p:nvPicPr>
          <p:cNvPr id="506" name="Google Shape;506;p30"/>
          <p:cNvPicPr preferRelativeResize="0"/>
          <p:nvPr/>
        </p:nvPicPr>
        <p:blipFill rotWithShape="1">
          <a:blip r:embed="rId3">
            <a:alphaModFix/>
          </a:blip>
          <a:srcRect b="0" l="0" r="0" t="0"/>
          <a:stretch/>
        </p:blipFill>
        <p:spPr>
          <a:xfrm>
            <a:off x="918760" y="1581506"/>
            <a:ext cx="7431156" cy="2999208"/>
          </a:xfrm>
          <a:prstGeom prst="rect">
            <a:avLst/>
          </a:prstGeom>
          <a:noFill/>
          <a:ln>
            <a:noFill/>
          </a:ln>
        </p:spPr>
      </p:pic>
      <p:sp>
        <p:nvSpPr>
          <p:cNvPr id="507" name="Google Shape;507;p30"/>
          <p:cNvSpPr txBox="1"/>
          <p:nvPr>
            <p:ph idx="1" type="body"/>
          </p:nvPr>
        </p:nvSpPr>
        <p:spPr>
          <a:xfrm>
            <a:off x="1263041" y="2104600"/>
            <a:ext cx="830454" cy="292044"/>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rgbClr val="989898"/>
              </a:buClr>
              <a:buSzPts val="1800"/>
              <a:buFont typeface="Arial"/>
              <a:buNone/>
              <a:defRPr b="1" i="0" sz="1800" u="none" cap="none" strike="noStrike">
                <a:solidFill>
                  <a:srgbClr val="989898"/>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508" name="Google Shape;508;p30"/>
          <p:cNvSpPr txBox="1"/>
          <p:nvPr>
            <p:ph idx="2" type="body"/>
          </p:nvPr>
        </p:nvSpPr>
        <p:spPr>
          <a:xfrm>
            <a:off x="2470356" y="3778988"/>
            <a:ext cx="784195" cy="305954"/>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chemeClr val="dk1"/>
              </a:buClr>
              <a:buSzPts val="1800"/>
              <a:buFont typeface="Arial"/>
              <a:buNone/>
              <a:defRPr b="1" i="0" sz="18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509" name="Google Shape;509;p30"/>
          <p:cNvSpPr txBox="1"/>
          <p:nvPr>
            <p:ph idx="3" type="body"/>
          </p:nvPr>
        </p:nvSpPr>
        <p:spPr>
          <a:xfrm>
            <a:off x="3530790" y="2108961"/>
            <a:ext cx="824532" cy="287683"/>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750"/>
              </a:spcBef>
              <a:spcAft>
                <a:spcPts val="0"/>
              </a:spcAft>
              <a:buClr>
                <a:srgbClr val="F6323E"/>
              </a:buClr>
              <a:buSzPts val="1800"/>
              <a:buFont typeface="Arial"/>
              <a:buNone/>
              <a:defRPr b="1" i="0" sz="1800" u="none" cap="none" strike="noStrike">
                <a:solidFill>
                  <a:srgbClr val="F6323E"/>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510" name="Google Shape;510;p30"/>
          <p:cNvSpPr txBox="1"/>
          <p:nvPr>
            <p:ph idx="4" type="body"/>
          </p:nvPr>
        </p:nvSpPr>
        <p:spPr>
          <a:xfrm>
            <a:off x="4729642" y="3771033"/>
            <a:ext cx="745627" cy="305954"/>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rgbClr val="F6323E"/>
              </a:buClr>
              <a:buSzPts val="1800"/>
              <a:buFont typeface="Arial"/>
              <a:buNone/>
              <a:defRPr b="1" i="0" sz="1800" u="none" cap="none" strike="noStrike">
                <a:solidFill>
                  <a:srgbClr val="F6323E"/>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511" name="Google Shape;511;p30"/>
          <p:cNvSpPr txBox="1"/>
          <p:nvPr>
            <p:ph idx="5" type="body"/>
          </p:nvPr>
        </p:nvSpPr>
        <p:spPr>
          <a:xfrm>
            <a:off x="5904099" y="2107682"/>
            <a:ext cx="758842" cy="292044"/>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750"/>
              </a:spcBef>
              <a:spcAft>
                <a:spcPts val="0"/>
              </a:spcAft>
              <a:buClr>
                <a:srgbClr val="989898"/>
              </a:buClr>
              <a:buSzPts val="1800"/>
              <a:buFont typeface="Arial"/>
              <a:buNone/>
              <a:defRPr b="1" i="0" sz="1800" u="none" cap="none" strike="noStrike">
                <a:solidFill>
                  <a:srgbClr val="989898"/>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512" name="Google Shape;512;p30"/>
          <p:cNvSpPr txBox="1"/>
          <p:nvPr>
            <p:ph idx="6" type="body"/>
          </p:nvPr>
        </p:nvSpPr>
        <p:spPr>
          <a:xfrm>
            <a:off x="7023857" y="3762859"/>
            <a:ext cx="784195" cy="305954"/>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rgbClr val="F6323E"/>
              </a:buClr>
              <a:buSzPts val="1800"/>
              <a:buFont typeface="Arial"/>
              <a:buNone/>
              <a:defRPr b="1" i="0" sz="1800" u="none" cap="none" strike="noStrike">
                <a:solidFill>
                  <a:srgbClr val="F6323E"/>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513" name="Google Shape;513;p30"/>
          <p:cNvSpPr txBox="1"/>
          <p:nvPr>
            <p:ph idx="7" type="body"/>
          </p:nvPr>
        </p:nvSpPr>
        <p:spPr>
          <a:xfrm>
            <a:off x="2156171" y="1257995"/>
            <a:ext cx="1331623" cy="211628"/>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chemeClr val="dk1"/>
              </a:buClr>
              <a:buSzPts val="1200"/>
              <a:buFont typeface="Arial"/>
              <a:buNone/>
              <a:defRPr b="1" i="0" sz="12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514" name="Google Shape;514;p30"/>
          <p:cNvSpPr txBox="1"/>
          <p:nvPr>
            <p:ph idx="8" type="body"/>
          </p:nvPr>
        </p:nvSpPr>
        <p:spPr>
          <a:xfrm>
            <a:off x="2156171" y="1523662"/>
            <a:ext cx="1331623" cy="211628"/>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chemeClr val="dk1"/>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515" name="Google Shape;515;p30"/>
          <p:cNvSpPr txBox="1"/>
          <p:nvPr>
            <p:ph idx="9" type="body"/>
          </p:nvPr>
        </p:nvSpPr>
        <p:spPr>
          <a:xfrm>
            <a:off x="4513908" y="1257995"/>
            <a:ext cx="1331623" cy="211628"/>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rgbClr val="F1333F"/>
              </a:buClr>
              <a:buSzPts val="1200"/>
              <a:buFont typeface="Arial"/>
              <a:buNone/>
              <a:defRPr b="1" i="0" sz="1200" u="none" cap="none" strike="noStrike">
                <a:solidFill>
                  <a:srgbClr val="F1333F"/>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516" name="Google Shape;516;p30"/>
          <p:cNvSpPr txBox="1"/>
          <p:nvPr>
            <p:ph idx="13" type="body"/>
          </p:nvPr>
        </p:nvSpPr>
        <p:spPr>
          <a:xfrm>
            <a:off x="4513908" y="1523662"/>
            <a:ext cx="1331623" cy="211628"/>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chemeClr val="dk1"/>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517" name="Google Shape;517;p30"/>
          <p:cNvSpPr txBox="1"/>
          <p:nvPr>
            <p:ph idx="14" type="body"/>
          </p:nvPr>
        </p:nvSpPr>
        <p:spPr>
          <a:xfrm>
            <a:off x="6720777" y="1257995"/>
            <a:ext cx="1331623" cy="211628"/>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rgbClr val="F1333F"/>
              </a:buClr>
              <a:buSzPts val="1200"/>
              <a:buFont typeface="Arial"/>
              <a:buNone/>
              <a:defRPr b="1" i="0" sz="1200" u="none" cap="none" strike="noStrike">
                <a:solidFill>
                  <a:srgbClr val="F1333F"/>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518" name="Google Shape;518;p30"/>
          <p:cNvSpPr txBox="1"/>
          <p:nvPr>
            <p:ph idx="15" type="body"/>
          </p:nvPr>
        </p:nvSpPr>
        <p:spPr>
          <a:xfrm>
            <a:off x="6720777" y="1523662"/>
            <a:ext cx="1331623" cy="211628"/>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chemeClr val="dk1"/>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519" name="Google Shape;519;p30"/>
          <p:cNvSpPr txBox="1"/>
          <p:nvPr>
            <p:ph idx="16" type="body"/>
          </p:nvPr>
        </p:nvSpPr>
        <p:spPr>
          <a:xfrm>
            <a:off x="995265" y="3791876"/>
            <a:ext cx="1331623" cy="211628"/>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rgbClr val="989898"/>
              </a:buClr>
              <a:buSzPts val="1200"/>
              <a:buFont typeface="Arial"/>
              <a:buNone/>
              <a:defRPr b="1" i="0" sz="1200" u="none" cap="none" strike="noStrike">
                <a:solidFill>
                  <a:srgbClr val="989898"/>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520" name="Google Shape;520;p30"/>
          <p:cNvSpPr txBox="1"/>
          <p:nvPr>
            <p:ph idx="17" type="body"/>
          </p:nvPr>
        </p:nvSpPr>
        <p:spPr>
          <a:xfrm>
            <a:off x="995265" y="4057543"/>
            <a:ext cx="1331623" cy="211628"/>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chemeClr val="dk1"/>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521" name="Google Shape;521;p30"/>
          <p:cNvSpPr txBox="1"/>
          <p:nvPr>
            <p:ph idx="18" type="body"/>
          </p:nvPr>
        </p:nvSpPr>
        <p:spPr>
          <a:xfrm>
            <a:off x="3326285" y="3779691"/>
            <a:ext cx="1331623" cy="211628"/>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rgbClr val="F1333F"/>
              </a:buClr>
              <a:buSzPts val="1200"/>
              <a:buFont typeface="Arial"/>
              <a:buNone/>
              <a:defRPr b="1" i="0" sz="1200" u="none" cap="none" strike="noStrike">
                <a:solidFill>
                  <a:srgbClr val="F1333F"/>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522" name="Google Shape;522;p30"/>
          <p:cNvSpPr txBox="1"/>
          <p:nvPr>
            <p:ph idx="19" type="body"/>
          </p:nvPr>
        </p:nvSpPr>
        <p:spPr>
          <a:xfrm>
            <a:off x="3326285" y="4045358"/>
            <a:ext cx="1331623" cy="211628"/>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chemeClr val="dk1"/>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523" name="Google Shape;523;p30"/>
          <p:cNvSpPr txBox="1"/>
          <p:nvPr>
            <p:ph idx="20" type="body"/>
          </p:nvPr>
        </p:nvSpPr>
        <p:spPr>
          <a:xfrm>
            <a:off x="5599996" y="3758972"/>
            <a:ext cx="1331623" cy="211628"/>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rgbClr val="989898"/>
              </a:buClr>
              <a:buSzPts val="1200"/>
              <a:buFont typeface="Arial"/>
              <a:buNone/>
              <a:defRPr b="1" i="0" sz="1200" u="none" cap="none" strike="noStrike">
                <a:solidFill>
                  <a:srgbClr val="989898"/>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524" name="Google Shape;524;p30"/>
          <p:cNvSpPr txBox="1"/>
          <p:nvPr>
            <p:ph idx="21" type="body"/>
          </p:nvPr>
        </p:nvSpPr>
        <p:spPr>
          <a:xfrm>
            <a:off x="5599996" y="4024639"/>
            <a:ext cx="1331623" cy="211628"/>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chemeClr val="dk1"/>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pic>
        <p:nvPicPr>
          <p:cNvPr id="525" name="Google Shape;525;p30"/>
          <p:cNvPicPr preferRelativeResize="0"/>
          <p:nvPr/>
        </p:nvPicPr>
        <p:blipFill rotWithShape="1">
          <a:blip r:embed="rId2">
            <a:alphaModFix/>
          </a:blip>
          <a:srcRect b="0" l="0" r="0" t="0"/>
          <a:stretch/>
        </p:blipFill>
        <p:spPr>
          <a:xfrm>
            <a:off x="914602" y="2566307"/>
            <a:ext cx="2538282" cy="1298479"/>
          </a:xfrm>
          <a:prstGeom prst="rect">
            <a:avLst/>
          </a:prstGeom>
          <a:noFill/>
          <a:ln>
            <a:noFill/>
          </a:ln>
        </p:spPr>
      </p:pic>
      <p:pic>
        <p:nvPicPr>
          <p:cNvPr id="526" name="Google Shape;526;p30"/>
          <p:cNvPicPr preferRelativeResize="0"/>
          <p:nvPr/>
        </p:nvPicPr>
        <p:blipFill rotWithShape="1">
          <a:blip r:embed="rId3">
            <a:alphaModFix/>
          </a:blip>
          <a:srcRect b="0" l="0" r="0" t="0"/>
          <a:stretch/>
        </p:blipFill>
        <p:spPr>
          <a:xfrm>
            <a:off x="918760" y="1581506"/>
            <a:ext cx="7431156" cy="2999208"/>
          </a:xfrm>
          <a:prstGeom prst="rect">
            <a:avLst/>
          </a:prstGeom>
          <a:noFill/>
          <a:ln>
            <a:noFill/>
          </a:ln>
        </p:spPr>
      </p:pic>
      <p:sp>
        <p:nvSpPr>
          <p:cNvPr id="527" name="Google Shape;527;p30"/>
          <p:cNvSpPr/>
          <p:nvPr/>
        </p:nvSpPr>
        <p:spPr>
          <a:xfrm>
            <a:off x="0" y="0"/>
            <a:ext cx="9144000" cy="636862"/>
          </a:xfrm>
          <a:prstGeom prst="rect">
            <a:avLst/>
          </a:prstGeom>
          <a:solidFill>
            <a:srgbClr val="F5333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13">
              <a:solidFill>
                <a:schemeClr val="lt1"/>
              </a:solidFill>
              <a:latin typeface="Calibri"/>
              <a:ea typeface="Calibri"/>
              <a:cs typeface="Calibri"/>
              <a:sym typeface="Calibri"/>
            </a:endParaRPr>
          </a:p>
        </p:txBody>
      </p:sp>
      <p:sp>
        <p:nvSpPr>
          <p:cNvPr id="528" name="Google Shape;528;p30"/>
          <p:cNvSpPr txBox="1"/>
          <p:nvPr>
            <p:ph type="title"/>
          </p:nvPr>
        </p:nvSpPr>
        <p:spPr>
          <a:xfrm>
            <a:off x="316679" y="121966"/>
            <a:ext cx="3735903" cy="382564"/>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2400"/>
              <a:buFont typeface="Proxima Nova"/>
              <a:buNone/>
              <a:defRPr b="0" i="0" sz="2400">
                <a:solidFill>
                  <a:schemeClr val="lt1"/>
                </a:solidFill>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id="529" name="Google Shape;529;p30"/>
          <p:cNvPicPr preferRelativeResize="0"/>
          <p:nvPr/>
        </p:nvPicPr>
        <p:blipFill rotWithShape="1">
          <a:blip r:embed="rId4">
            <a:alphaModFix/>
          </a:blip>
          <a:srcRect b="0" l="0" r="0" t="0"/>
          <a:stretch/>
        </p:blipFill>
        <p:spPr>
          <a:xfrm>
            <a:off x="7929288" y="210064"/>
            <a:ext cx="813630" cy="217218"/>
          </a:xfrm>
          <a:prstGeom prst="rect">
            <a:avLst/>
          </a:prstGeom>
          <a:noFill/>
          <a:ln>
            <a:noFill/>
          </a:ln>
        </p:spPr>
      </p:pic>
    </p:spTree>
  </p:cSld>
  <p:clrMapOvr>
    <a:masterClrMapping/>
  </p:clrMapOvr>
  <p:extLst>
    <p:ext uri="{DCECCB84-F9BA-43D5-87BE-67443E8EF086}">
      <p15:sldGuideLst>
        <p15:guide id="1" orient="horz" pos="395">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ivider">
  <p:cSld name="Divider">
    <p:spTree>
      <p:nvGrpSpPr>
        <p:cNvPr id="29" name="Shape 29"/>
        <p:cNvGrpSpPr/>
        <p:nvPr/>
      </p:nvGrpSpPr>
      <p:grpSpPr>
        <a:xfrm>
          <a:off x="0" y="0"/>
          <a:ext cx="0" cy="0"/>
          <a:chOff x="0" y="0"/>
          <a:chExt cx="0" cy="0"/>
        </a:xfrm>
      </p:grpSpPr>
      <p:sp>
        <p:nvSpPr>
          <p:cNvPr id="30" name="Google Shape;30;p4"/>
          <p:cNvSpPr/>
          <p:nvPr/>
        </p:nvSpPr>
        <p:spPr>
          <a:xfrm>
            <a:off x="-431" y="0"/>
            <a:ext cx="9144000" cy="5143500"/>
          </a:xfrm>
          <a:prstGeom prst="rect">
            <a:avLst/>
          </a:prstGeom>
          <a:solidFill>
            <a:srgbClr val="F1333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1" name="Google Shape;31;p4"/>
          <p:cNvSpPr txBox="1"/>
          <p:nvPr>
            <p:ph type="title"/>
          </p:nvPr>
        </p:nvSpPr>
        <p:spPr>
          <a:xfrm>
            <a:off x="630238" y="544498"/>
            <a:ext cx="5990568" cy="562407"/>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3600"/>
              <a:buFont typeface="Arial"/>
              <a:buNone/>
              <a:defRPr sz="3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 name="Google Shape;32;p4"/>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4"/>
          <p:cNvSpPr txBox="1"/>
          <p:nvPr>
            <p:ph idx="11" type="ftr"/>
          </p:nvPr>
        </p:nvSpPr>
        <p:spPr>
          <a:xfrm>
            <a:off x="3028950" y="4767263"/>
            <a:ext cx="3086100" cy="273844"/>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4" name="Google Shape;34;p4"/>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900" u="none" cap="none" strike="noStrike">
                <a:solidFill>
                  <a:schemeClr val="lt1"/>
                </a:solidFill>
                <a:latin typeface="Proxima Nova"/>
                <a:ea typeface="Proxima Nova"/>
                <a:cs typeface="Proxima Nova"/>
                <a:sym typeface="Proxima Nova"/>
              </a:defRPr>
            </a:lvl1pPr>
            <a:lvl2pPr indent="0" lvl="1" marL="0" algn="r">
              <a:spcBef>
                <a:spcPts val="0"/>
              </a:spcBef>
              <a:buNone/>
              <a:defRPr b="0" i="0" sz="900" u="none" cap="none" strike="noStrike">
                <a:solidFill>
                  <a:schemeClr val="lt1"/>
                </a:solidFill>
                <a:latin typeface="Proxima Nova"/>
                <a:ea typeface="Proxima Nova"/>
                <a:cs typeface="Proxima Nova"/>
                <a:sym typeface="Proxima Nova"/>
              </a:defRPr>
            </a:lvl2pPr>
            <a:lvl3pPr indent="0" lvl="2" marL="0" algn="r">
              <a:spcBef>
                <a:spcPts val="0"/>
              </a:spcBef>
              <a:buNone/>
              <a:defRPr b="0" i="0" sz="900" u="none" cap="none" strike="noStrike">
                <a:solidFill>
                  <a:schemeClr val="lt1"/>
                </a:solidFill>
                <a:latin typeface="Proxima Nova"/>
                <a:ea typeface="Proxima Nova"/>
                <a:cs typeface="Proxima Nova"/>
                <a:sym typeface="Proxima Nova"/>
              </a:defRPr>
            </a:lvl3pPr>
            <a:lvl4pPr indent="0" lvl="3" marL="0" algn="r">
              <a:spcBef>
                <a:spcPts val="0"/>
              </a:spcBef>
              <a:buNone/>
              <a:defRPr b="0" i="0" sz="900" u="none" cap="none" strike="noStrike">
                <a:solidFill>
                  <a:schemeClr val="lt1"/>
                </a:solidFill>
                <a:latin typeface="Proxima Nova"/>
                <a:ea typeface="Proxima Nova"/>
                <a:cs typeface="Proxima Nova"/>
                <a:sym typeface="Proxima Nova"/>
              </a:defRPr>
            </a:lvl4pPr>
            <a:lvl5pPr indent="0" lvl="4" marL="0" algn="r">
              <a:spcBef>
                <a:spcPts val="0"/>
              </a:spcBef>
              <a:buNone/>
              <a:defRPr b="0" i="0" sz="900" u="none" cap="none" strike="noStrike">
                <a:solidFill>
                  <a:schemeClr val="lt1"/>
                </a:solidFill>
                <a:latin typeface="Proxima Nova"/>
                <a:ea typeface="Proxima Nova"/>
                <a:cs typeface="Proxima Nova"/>
                <a:sym typeface="Proxima Nova"/>
              </a:defRPr>
            </a:lvl5pPr>
            <a:lvl6pPr indent="0" lvl="5" marL="0" algn="r">
              <a:spcBef>
                <a:spcPts val="0"/>
              </a:spcBef>
              <a:buNone/>
              <a:defRPr b="0" i="0" sz="900" u="none" cap="none" strike="noStrike">
                <a:solidFill>
                  <a:schemeClr val="lt1"/>
                </a:solidFill>
                <a:latin typeface="Proxima Nova"/>
                <a:ea typeface="Proxima Nova"/>
                <a:cs typeface="Proxima Nova"/>
                <a:sym typeface="Proxima Nova"/>
              </a:defRPr>
            </a:lvl6pPr>
            <a:lvl7pPr indent="0" lvl="6" marL="0" algn="r">
              <a:spcBef>
                <a:spcPts val="0"/>
              </a:spcBef>
              <a:buNone/>
              <a:defRPr b="0" i="0" sz="900" u="none" cap="none" strike="noStrike">
                <a:solidFill>
                  <a:schemeClr val="lt1"/>
                </a:solidFill>
                <a:latin typeface="Proxima Nova"/>
                <a:ea typeface="Proxima Nova"/>
                <a:cs typeface="Proxima Nova"/>
                <a:sym typeface="Proxima Nova"/>
              </a:defRPr>
            </a:lvl7pPr>
            <a:lvl8pPr indent="0" lvl="7" marL="0" algn="r">
              <a:spcBef>
                <a:spcPts val="0"/>
              </a:spcBef>
              <a:buNone/>
              <a:defRPr b="0" i="0" sz="900" u="none" cap="none" strike="noStrike">
                <a:solidFill>
                  <a:schemeClr val="lt1"/>
                </a:solidFill>
                <a:latin typeface="Proxima Nova"/>
                <a:ea typeface="Proxima Nova"/>
                <a:cs typeface="Proxima Nova"/>
                <a:sym typeface="Proxima Nova"/>
              </a:defRPr>
            </a:lvl8pPr>
            <a:lvl9pPr indent="0" lvl="8" marL="0" algn="r">
              <a:spcBef>
                <a:spcPts val="0"/>
              </a:spcBef>
              <a:buNone/>
              <a:defRPr b="0" i="0" sz="900" u="none" cap="none" strike="noStrike">
                <a:solidFill>
                  <a:schemeClr val="lt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IN"/>
              <a:t>‹#›</a:t>
            </a:fld>
            <a:endParaRPr/>
          </a:p>
        </p:txBody>
      </p:sp>
      <p:pic>
        <p:nvPicPr>
          <p:cNvPr id="35" name="Google Shape;35;p4"/>
          <p:cNvPicPr preferRelativeResize="0"/>
          <p:nvPr/>
        </p:nvPicPr>
        <p:blipFill rotWithShape="1">
          <a:blip r:embed="rId2">
            <a:alphaModFix/>
          </a:blip>
          <a:srcRect b="0" l="0" r="0" t="0"/>
          <a:stretch/>
        </p:blipFill>
        <p:spPr>
          <a:xfrm>
            <a:off x="7611920" y="303610"/>
            <a:ext cx="909780" cy="242888"/>
          </a:xfrm>
          <a:prstGeom prst="rect">
            <a:avLst/>
          </a:prstGeom>
          <a:noFill/>
          <a:ln>
            <a:noFill/>
          </a:ln>
        </p:spPr>
      </p:pic>
      <p:sp>
        <p:nvSpPr>
          <p:cNvPr id="36" name="Google Shape;36;p4"/>
          <p:cNvSpPr/>
          <p:nvPr/>
        </p:nvSpPr>
        <p:spPr>
          <a:xfrm>
            <a:off x="0" y="0"/>
            <a:ext cx="9144000" cy="5143500"/>
          </a:xfrm>
          <a:prstGeom prst="rect">
            <a:avLst/>
          </a:prstGeom>
          <a:solidFill>
            <a:srgbClr val="F1333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37" name="Google Shape;37;p4"/>
          <p:cNvPicPr preferRelativeResize="0"/>
          <p:nvPr/>
        </p:nvPicPr>
        <p:blipFill rotWithShape="1">
          <a:blip r:embed="rId3">
            <a:alphaModFix/>
          </a:blip>
          <a:srcRect b="0" l="0" r="0" t="0"/>
          <a:stretch/>
        </p:blipFill>
        <p:spPr>
          <a:xfrm>
            <a:off x="7929288" y="210064"/>
            <a:ext cx="813630" cy="217218"/>
          </a:xfrm>
          <a:prstGeom prst="rect">
            <a:avLst/>
          </a:prstGeom>
          <a:noFill/>
          <a:ln>
            <a:noFill/>
          </a:ln>
        </p:spPr>
      </p:pic>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Infographic 2">
  <p:cSld name="Title and Infographic 2">
    <p:spTree>
      <p:nvGrpSpPr>
        <p:cNvPr id="530" name="Shape 530"/>
        <p:cNvGrpSpPr/>
        <p:nvPr/>
      </p:nvGrpSpPr>
      <p:grpSpPr>
        <a:xfrm>
          <a:off x="0" y="0"/>
          <a:ext cx="0" cy="0"/>
          <a:chOff x="0" y="0"/>
          <a:chExt cx="0" cy="0"/>
        </a:xfrm>
      </p:grpSpPr>
      <p:sp>
        <p:nvSpPr>
          <p:cNvPr id="531" name="Google Shape;531;p31"/>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2" name="Google Shape;532;p31"/>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pic>
        <p:nvPicPr>
          <p:cNvPr descr="C:\Users\diyajoseph\Desktop\New folder (3)\Infographics-01-01.png" id="533" name="Google Shape;533;p31"/>
          <p:cNvPicPr preferRelativeResize="0"/>
          <p:nvPr/>
        </p:nvPicPr>
        <p:blipFill rotWithShape="1">
          <a:blip r:embed="rId2">
            <a:alphaModFix/>
          </a:blip>
          <a:srcRect b="0" l="0" r="0" t="0"/>
          <a:stretch/>
        </p:blipFill>
        <p:spPr>
          <a:xfrm>
            <a:off x="4349184" y="1331625"/>
            <a:ext cx="3644856" cy="3644859"/>
          </a:xfrm>
          <a:prstGeom prst="rect">
            <a:avLst/>
          </a:prstGeom>
          <a:noFill/>
          <a:ln>
            <a:noFill/>
          </a:ln>
        </p:spPr>
      </p:pic>
      <p:sp>
        <p:nvSpPr>
          <p:cNvPr id="534" name="Google Shape;534;p31"/>
          <p:cNvSpPr txBox="1"/>
          <p:nvPr>
            <p:ph idx="1" type="body"/>
          </p:nvPr>
        </p:nvSpPr>
        <p:spPr>
          <a:xfrm>
            <a:off x="630238" y="1347788"/>
            <a:ext cx="3182128" cy="2771775"/>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chemeClr val="dk1"/>
              </a:buClr>
              <a:buSzPts val="1820"/>
              <a:buFont typeface="Arial"/>
              <a:buNone/>
              <a:defRPr b="0" i="0" sz="182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535" name="Google Shape;535;p31"/>
          <p:cNvSpPr txBox="1"/>
          <p:nvPr>
            <p:ph idx="2" type="body"/>
          </p:nvPr>
        </p:nvSpPr>
        <p:spPr>
          <a:xfrm>
            <a:off x="6433953" y="1722104"/>
            <a:ext cx="1331623" cy="211628"/>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rgbClr val="989898"/>
              </a:buClr>
              <a:buSzPts val="1200"/>
              <a:buFont typeface="Arial"/>
              <a:buNone/>
              <a:defRPr b="1" i="0" sz="1200" u="none" cap="none" strike="noStrike">
                <a:solidFill>
                  <a:srgbClr val="989898"/>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536" name="Google Shape;536;p31"/>
          <p:cNvSpPr txBox="1"/>
          <p:nvPr>
            <p:ph idx="3" type="body"/>
          </p:nvPr>
        </p:nvSpPr>
        <p:spPr>
          <a:xfrm>
            <a:off x="6433953" y="1987771"/>
            <a:ext cx="1331623" cy="211628"/>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chemeClr val="dk1"/>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537" name="Google Shape;537;p31"/>
          <p:cNvSpPr txBox="1"/>
          <p:nvPr>
            <p:ph idx="4" type="body"/>
          </p:nvPr>
        </p:nvSpPr>
        <p:spPr>
          <a:xfrm>
            <a:off x="4628562" y="3026158"/>
            <a:ext cx="1182772" cy="386646"/>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rgbClr val="989898"/>
              </a:buClr>
              <a:buSzPts val="1100"/>
              <a:buFont typeface="Arial"/>
              <a:buNone/>
              <a:defRPr b="1" i="0" sz="1100" u="none" cap="none" strike="noStrike">
                <a:solidFill>
                  <a:srgbClr val="989898"/>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538" name="Google Shape;538;p31"/>
          <p:cNvSpPr txBox="1"/>
          <p:nvPr>
            <p:ph idx="5" type="body"/>
          </p:nvPr>
        </p:nvSpPr>
        <p:spPr>
          <a:xfrm>
            <a:off x="7003447" y="2783735"/>
            <a:ext cx="1331623" cy="211628"/>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chemeClr val="dk1"/>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539" name="Google Shape;539;p31"/>
          <p:cNvSpPr txBox="1"/>
          <p:nvPr>
            <p:ph idx="6" type="body"/>
          </p:nvPr>
        </p:nvSpPr>
        <p:spPr>
          <a:xfrm>
            <a:off x="7009593" y="3303767"/>
            <a:ext cx="1331623" cy="211628"/>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rgbClr val="989898"/>
              </a:buClr>
              <a:buSzPts val="1200"/>
              <a:buFont typeface="Arial"/>
              <a:buNone/>
              <a:defRPr b="1" i="0" sz="1200" u="none" cap="none" strike="noStrike">
                <a:solidFill>
                  <a:srgbClr val="989898"/>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540" name="Google Shape;540;p31"/>
          <p:cNvSpPr txBox="1"/>
          <p:nvPr>
            <p:ph idx="7" type="body"/>
          </p:nvPr>
        </p:nvSpPr>
        <p:spPr>
          <a:xfrm>
            <a:off x="7009593" y="3569434"/>
            <a:ext cx="1331623" cy="211628"/>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chemeClr val="dk1"/>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541" name="Google Shape;541;p31"/>
          <p:cNvSpPr txBox="1"/>
          <p:nvPr>
            <p:ph idx="8" type="body"/>
          </p:nvPr>
        </p:nvSpPr>
        <p:spPr>
          <a:xfrm>
            <a:off x="6433953" y="4034311"/>
            <a:ext cx="1331623" cy="211628"/>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rgbClr val="989898"/>
              </a:buClr>
              <a:buSzPts val="1200"/>
              <a:buFont typeface="Arial"/>
              <a:buNone/>
              <a:defRPr b="1" i="0" sz="1200" u="none" cap="none" strike="noStrike">
                <a:solidFill>
                  <a:srgbClr val="989898"/>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542" name="Google Shape;542;p31"/>
          <p:cNvSpPr txBox="1"/>
          <p:nvPr>
            <p:ph idx="9" type="body"/>
          </p:nvPr>
        </p:nvSpPr>
        <p:spPr>
          <a:xfrm>
            <a:off x="6433953" y="4299978"/>
            <a:ext cx="1331623" cy="211628"/>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chemeClr val="dk1"/>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543" name="Google Shape;543;p31"/>
          <p:cNvSpPr txBox="1"/>
          <p:nvPr>
            <p:ph idx="13" type="body"/>
          </p:nvPr>
        </p:nvSpPr>
        <p:spPr>
          <a:xfrm>
            <a:off x="7001132" y="2524953"/>
            <a:ext cx="1331623" cy="211628"/>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rgbClr val="989898"/>
              </a:buClr>
              <a:buSzPts val="1200"/>
              <a:buFont typeface="Arial"/>
              <a:buNone/>
              <a:defRPr b="1" i="0" sz="1200" u="none" cap="none" strike="noStrike">
                <a:solidFill>
                  <a:srgbClr val="989898"/>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544" name="Google Shape;544;p31"/>
          <p:cNvSpPr/>
          <p:nvPr/>
        </p:nvSpPr>
        <p:spPr>
          <a:xfrm>
            <a:off x="0" y="0"/>
            <a:ext cx="9144000" cy="636862"/>
          </a:xfrm>
          <a:prstGeom prst="rect">
            <a:avLst/>
          </a:prstGeom>
          <a:solidFill>
            <a:srgbClr val="F5333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13">
              <a:solidFill>
                <a:schemeClr val="lt1"/>
              </a:solidFill>
              <a:latin typeface="Calibri"/>
              <a:ea typeface="Calibri"/>
              <a:cs typeface="Calibri"/>
              <a:sym typeface="Calibri"/>
            </a:endParaRPr>
          </a:p>
        </p:txBody>
      </p:sp>
      <p:pic>
        <p:nvPicPr>
          <p:cNvPr id="545" name="Google Shape;545;p31"/>
          <p:cNvPicPr preferRelativeResize="0"/>
          <p:nvPr/>
        </p:nvPicPr>
        <p:blipFill rotWithShape="1">
          <a:blip r:embed="rId3">
            <a:alphaModFix/>
          </a:blip>
          <a:srcRect b="0" l="0" r="0" t="0"/>
          <a:stretch/>
        </p:blipFill>
        <p:spPr>
          <a:xfrm>
            <a:off x="7929288" y="210064"/>
            <a:ext cx="813630" cy="217218"/>
          </a:xfrm>
          <a:prstGeom prst="rect">
            <a:avLst/>
          </a:prstGeom>
          <a:noFill/>
          <a:ln>
            <a:noFill/>
          </a:ln>
        </p:spPr>
      </p:pic>
    </p:spTree>
  </p:cSld>
  <p:clrMapOvr>
    <a:masterClrMapping/>
  </p:clrMapOvr>
  <p:extLst>
    <p:ext uri="{DCECCB84-F9BA-43D5-87BE-67443E8EF086}">
      <p15:sldGuideLst>
        <p15:guide id="1" orient="horz" pos="395">
          <p15:clr>
            <a:srgbClr val="FBAE40"/>
          </p15:clr>
        </p15:guide>
        <p15:guide id="2" orient="horz" pos="849">
          <p15:clr>
            <a:srgbClr val="FBAE40"/>
          </p15:clr>
        </p15:guide>
        <p15:guide id="3" orient="horz" pos="2663">
          <p15:clr>
            <a:srgbClr val="FBAE40"/>
          </p15:clr>
        </p15:guide>
        <p15:guide id="4" pos="2540">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Infographic 3">
  <p:cSld name="Title and Infographic 3">
    <p:spTree>
      <p:nvGrpSpPr>
        <p:cNvPr id="546" name="Shape 546"/>
        <p:cNvGrpSpPr/>
        <p:nvPr/>
      </p:nvGrpSpPr>
      <p:grpSpPr>
        <a:xfrm>
          <a:off x="0" y="0"/>
          <a:ext cx="0" cy="0"/>
          <a:chOff x="0" y="0"/>
          <a:chExt cx="0" cy="0"/>
        </a:xfrm>
      </p:grpSpPr>
      <p:sp>
        <p:nvSpPr>
          <p:cNvPr id="547" name="Google Shape;547;p32"/>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8" name="Google Shape;548;p32"/>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
        <p:nvSpPr>
          <p:cNvPr id="549" name="Google Shape;549;p32"/>
          <p:cNvSpPr txBox="1"/>
          <p:nvPr>
            <p:ph idx="1" type="body"/>
          </p:nvPr>
        </p:nvSpPr>
        <p:spPr>
          <a:xfrm>
            <a:off x="2184783" y="1316876"/>
            <a:ext cx="1331623" cy="148163"/>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750"/>
              </a:spcBef>
              <a:spcAft>
                <a:spcPts val="0"/>
              </a:spcAft>
              <a:buClr>
                <a:srgbClr val="989898"/>
              </a:buClr>
              <a:buSzPts val="1000"/>
              <a:buFont typeface="Arial"/>
              <a:buNone/>
              <a:defRPr b="1" i="0" sz="1000" u="none" cap="none" strike="noStrike">
                <a:solidFill>
                  <a:srgbClr val="989898"/>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550" name="Google Shape;550;p32"/>
          <p:cNvSpPr txBox="1"/>
          <p:nvPr>
            <p:ph idx="2" type="body"/>
          </p:nvPr>
        </p:nvSpPr>
        <p:spPr>
          <a:xfrm>
            <a:off x="2184783" y="1496505"/>
            <a:ext cx="1331623" cy="176979"/>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750"/>
              </a:spcBef>
              <a:spcAft>
                <a:spcPts val="0"/>
              </a:spcAft>
              <a:buClr>
                <a:schemeClr val="dk1"/>
              </a:buClr>
              <a:buSzPts val="800"/>
              <a:buFont typeface="Arial"/>
              <a:buNone/>
              <a:defRPr b="0" i="0" sz="8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551" name="Google Shape;551;p32"/>
          <p:cNvSpPr txBox="1"/>
          <p:nvPr>
            <p:ph idx="3" type="body"/>
          </p:nvPr>
        </p:nvSpPr>
        <p:spPr>
          <a:xfrm>
            <a:off x="2184783" y="1708544"/>
            <a:ext cx="1331623" cy="183595"/>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750"/>
              </a:spcBef>
              <a:spcAft>
                <a:spcPts val="0"/>
              </a:spcAft>
              <a:buClr>
                <a:srgbClr val="989898"/>
              </a:buClr>
              <a:buSzPts val="1600"/>
              <a:buFont typeface="Arial"/>
              <a:buNone/>
              <a:defRPr b="1" i="0" sz="1600" u="none" cap="none" strike="noStrike">
                <a:solidFill>
                  <a:srgbClr val="989898"/>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552" name="Google Shape;552;p32"/>
          <p:cNvSpPr txBox="1"/>
          <p:nvPr>
            <p:ph idx="4" type="body"/>
          </p:nvPr>
        </p:nvSpPr>
        <p:spPr>
          <a:xfrm>
            <a:off x="1648313" y="2160534"/>
            <a:ext cx="1331623" cy="148163"/>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750"/>
              </a:spcBef>
              <a:spcAft>
                <a:spcPts val="0"/>
              </a:spcAft>
              <a:buClr>
                <a:schemeClr val="dk1"/>
              </a:buClr>
              <a:buSzPts val="1000"/>
              <a:buFont typeface="Arial"/>
              <a:buNone/>
              <a:defRPr b="1" i="0" sz="10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553" name="Google Shape;553;p32"/>
          <p:cNvSpPr txBox="1"/>
          <p:nvPr>
            <p:ph idx="5" type="body"/>
          </p:nvPr>
        </p:nvSpPr>
        <p:spPr>
          <a:xfrm>
            <a:off x="1648313" y="2340163"/>
            <a:ext cx="1331623" cy="176979"/>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750"/>
              </a:spcBef>
              <a:spcAft>
                <a:spcPts val="0"/>
              </a:spcAft>
              <a:buClr>
                <a:schemeClr val="dk1"/>
              </a:buClr>
              <a:buSzPts val="800"/>
              <a:buFont typeface="Arial"/>
              <a:buNone/>
              <a:defRPr b="0" i="0" sz="8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554" name="Google Shape;554;p32"/>
          <p:cNvSpPr txBox="1"/>
          <p:nvPr>
            <p:ph idx="6" type="body"/>
          </p:nvPr>
        </p:nvSpPr>
        <p:spPr>
          <a:xfrm>
            <a:off x="1648313" y="2552202"/>
            <a:ext cx="1331623" cy="183595"/>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750"/>
              </a:spcBef>
              <a:spcAft>
                <a:spcPts val="0"/>
              </a:spcAft>
              <a:buClr>
                <a:srgbClr val="989898"/>
              </a:buClr>
              <a:buSzPts val="1600"/>
              <a:buFont typeface="Arial"/>
              <a:buNone/>
              <a:defRPr b="1" i="0" sz="1600" u="none" cap="none" strike="noStrike">
                <a:solidFill>
                  <a:srgbClr val="989898"/>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555" name="Google Shape;555;p32"/>
          <p:cNvSpPr txBox="1"/>
          <p:nvPr>
            <p:ph idx="7" type="body"/>
          </p:nvPr>
        </p:nvSpPr>
        <p:spPr>
          <a:xfrm>
            <a:off x="1670695" y="3113991"/>
            <a:ext cx="1331623" cy="148163"/>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750"/>
              </a:spcBef>
              <a:spcAft>
                <a:spcPts val="0"/>
              </a:spcAft>
              <a:buClr>
                <a:srgbClr val="989898"/>
              </a:buClr>
              <a:buSzPts val="1000"/>
              <a:buFont typeface="Arial"/>
              <a:buNone/>
              <a:defRPr b="1" i="0" sz="1000" u="none" cap="none" strike="noStrike">
                <a:solidFill>
                  <a:srgbClr val="989898"/>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556" name="Google Shape;556;p32"/>
          <p:cNvSpPr txBox="1"/>
          <p:nvPr>
            <p:ph idx="8" type="body"/>
          </p:nvPr>
        </p:nvSpPr>
        <p:spPr>
          <a:xfrm>
            <a:off x="1670695" y="3293620"/>
            <a:ext cx="1331623" cy="176979"/>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750"/>
              </a:spcBef>
              <a:spcAft>
                <a:spcPts val="0"/>
              </a:spcAft>
              <a:buClr>
                <a:schemeClr val="dk1"/>
              </a:buClr>
              <a:buSzPts val="800"/>
              <a:buFont typeface="Arial"/>
              <a:buNone/>
              <a:defRPr b="0" i="0" sz="8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557" name="Google Shape;557;p32"/>
          <p:cNvSpPr txBox="1"/>
          <p:nvPr>
            <p:ph idx="9" type="body"/>
          </p:nvPr>
        </p:nvSpPr>
        <p:spPr>
          <a:xfrm>
            <a:off x="1670695" y="3505659"/>
            <a:ext cx="1331623" cy="183595"/>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750"/>
              </a:spcBef>
              <a:spcAft>
                <a:spcPts val="0"/>
              </a:spcAft>
              <a:buClr>
                <a:srgbClr val="989898"/>
              </a:buClr>
              <a:buSzPts val="1600"/>
              <a:buFont typeface="Arial"/>
              <a:buNone/>
              <a:defRPr b="1" i="0" sz="1600" u="none" cap="none" strike="noStrike">
                <a:solidFill>
                  <a:srgbClr val="989898"/>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558" name="Google Shape;558;p32"/>
          <p:cNvSpPr txBox="1"/>
          <p:nvPr>
            <p:ph idx="13" type="body"/>
          </p:nvPr>
        </p:nvSpPr>
        <p:spPr>
          <a:xfrm>
            <a:off x="2154251" y="3833167"/>
            <a:ext cx="1331623" cy="148163"/>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750"/>
              </a:spcBef>
              <a:spcAft>
                <a:spcPts val="0"/>
              </a:spcAft>
              <a:buClr>
                <a:srgbClr val="F1333F"/>
              </a:buClr>
              <a:buSzPts val="1000"/>
              <a:buFont typeface="Arial"/>
              <a:buNone/>
              <a:defRPr b="1" i="0" sz="1000" u="none" cap="none" strike="noStrike">
                <a:solidFill>
                  <a:srgbClr val="F1333F"/>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559" name="Google Shape;559;p32"/>
          <p:cNvSpPr txBox="1"/>
          <p:nvPr>
            <p:ph idx="14" type="body"/>
          </p:nvPr>
        </p:nvSpPr>
        <p:spPr>
          <a:xfrm>
            <a:off x="2154251" y="4012796"/>
            <a:ext cx="1331623" cy="176979"/>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750"/>
              </a:spcBef>
              <a:spcAft>
                <a:spcPts val="0"/>
              </a:spcAft>
              <a:buClr>
                <a:schemeClr val="dk1"/>
              </a:buClr>
              <a:buSzPts val="800"/>
              <a:buFont typeface="Arial"/>
              <a:buNone/>
              <a:defRPr b="0" i="0" sz="8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560" name="Google Shape;560;p32"/>
          <p:cNvSpPr txBox="1"/>
          <p:nvPr>
            <p:ph idx="15" type="body"/>
          </p:nvPr>
        </p:nvSpPr>
        <p:spPr>
          <a:xfrm>
            <a:off x="2154251" y="4224835"/>
            <a:ext cx="1331623" cy="183595"/>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750"/>
              </a:spcBef>
              <a:spcAft>
                <a:spcPts val="0"/>
              </a:spcAft>
              <a:buClr>
                <a:srgbClr val="989898"/>
              </a:buClr>
              <a:buSzPts val="1600"/>
              <a:buFont typeface="Arial"/>
              <a:buNone/>
              <a:defRPr b="1" i="0" sz="1600" u="none" cap="none" strike="noStrike">
                <a:solidFill>
                  <a:srgbClr val="989898"/>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561" name="Google Shape;561;p32"/>
          <p:cNvSpPr txBox="1"/>
          <p:nvPr>
            <p:ph idx="16" type="body"/>
          </p:nvPr>
        </p:nvSpPr>
        <p:spPr>
          <a:xfrm>
            <a:off x="5711844" y="1274684"/>
            <a:ext cx="1331623" cy="148163"/>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750"/>
              </a:spcBef>
              <a:spcAft>
                <a:spcPts val="0"/>
              </a:spcAft>
              <a:buClr>
                <a:srgbClr val="F1333F"/>
              </a:buClr>
              <a:buSzPts val="1000"/>
              <a:buFont typeface="Arial"/>
              <a:buNone/>
              <a:defRPr b="1" i="0" sz="1000" u="none" cap="none" strike="noStrike">
                <a:solidFill>
                  <a:srgbClr val="F1333F"/>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562" name="Google Shape;562;p32"/>
          <p:cNvSpPr txBox="1"/>
          <p:nvPr>
            <p:ph idx="17" type="body"/>
          </p:nvPr>
        </p:nvSpPr>
        <p:spPr>
          <a:xfrm>
            <a:off x="5711844" y="1454313"/>
            <a:ext cx="1331623" cy="176979"/>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750"/>
              </a:spcBef>
              <a:spcAft>
                <a:spcPts val="0"/>
              </a:spcAft>
              <a:buClr>
                <a:schemeClr val="dk1"/>
              </a:buClr>
              <a:buSzPts val="800"/>
              <a:buFont typeface="Arial"/>
              <a:buNone/>
              <a:defRPr b="0" i="0" sz="8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563" name="Google Shape;563;p32"/>
          <p:cNvSpPr txBox="1"/>
          <p:nvPr>
            <p:ph idx="18" type="body"/>
          </p:nvPr>
        </p:nvSpPr>
        <p:spPr>
          <a:xfrm>
            <a:off x="5711844" y="1666352"/>
            <a:ext cx="1331623" cy="183595"/>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750"/>
              </a:spcBef>
              <a:spcAft>
                <a:spcPts val="0"/>
              </a:spcAft>
              <a:buClr>
                <a:srgbClr val="989898"/>
              </a:buClr>
              <a:buSzPts val="1600"/>
              <a:buFont typeface="Arial"/>
              <a:buNone/>
              <a:defRPr b="1" i="0" sz="1600" u="none" cap="none" strike="noStrike">
                <a:solidFill>
                  <a:srgbClr val="989898"/>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564" name="Google Shape;564;p32"/>
          <p:cNvSpPr txBox="1"/>
          <p:nvPr>
            <p:ph idx="19" type="body"/>
          </p:nvPr>
        </p:nvSpPr>
        <p:spPr>
          <a:xfrm>
            <a:off x="6247590" y="2081713"/>
            <a:ext cx="1331623" cy="148163"/>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750"/>
              </a:spcBef>
              <a:spcAft>
                <a:spcPts val="0"/>
              </a:spcAft>
              <a:buClr>
                <a:srgbClr val="989898"/>
              </a:buClr>
              <a:buSzPts val="1000"/>
              <a:buFont typeface="Arial"/>
              <a:buNone/>
              <a:defRPr b="1" i="0" sz="1000" u="none" cap="none" strike="noStrike">
                <a:solidFill>
                  <a:srgbClr val="989898"/>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565" name="Google Shape;565;p32"/>
          <p:cNvSpPr txBox="1"/>
          <p:nvPr>
            <p:ph idx="20" type="body"/>
          </p:nvPr>
        </p:nvSpPr>
        <p:spPr>
          <a:xfrm>
            <a:off x="6247590" y="2261342"/>
            <a:ext cx="1331623" cy="176979"/>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750"/>
              </a:spcBef>
              <a:spcAft>
                <a:spcPts val="0"/>
              </a:spcAft>
              <a:buClr>
                <a:schemeClr val="dk1"/>
              </a:buClr>
              <a:buSzPts val="800"/>
              <a:buFont typeface="Arial"/>
              <a:buNone/>
              <a:defRPr b="0" i="0" sz="8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566" name="Google Shape;566;p32"/>
          <p:cNvSpPr txBox="1"/>
          <p:nvPr>
            <p:ph idx="21" type="body"/>
          </p:nvPr>
        </p:nvSpPr>
        <p:spPr>
          <a:xfrm>
            <a:off x="6247590" y="2473381"/>
            <a:ext cx="1331623" cy="183595"/>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750"/>
              </a:spcBef>
              <a:spcAft>
                <a:spcPts val="0"/>
              </a:spcAft>
              <a:buClr>
                <a:srgbClr val="989898"/>
              </a:buClr>
              <a:buSzPts val="1600"/>
              <a:buFont typeface="Arial"/>
              <a:buNone/>
              <a:defRPr b="1" i="0" sz="1600" u="none" cap="none" strike="noStrike">
                <a:solidFill>
                  <a:srgbClr val="989898"/>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567" name="Google Shape;567;p32"/>
          <p:cNvSpPr txBox="1"/>
          <p:nvPr>
            <p:ph idx="22" type="body"/>
          </p:nvPr>
        </p:nvSpPr>
        <p:spPr>
          <a:xfrm>
            <a:off x="6247590" y="3009669"/>
            <a:ext cx="1331623" cy="148163"/>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750"/>
              </a:spcBef>
              <a:spcAft>
                <a:spcPts val="0"/>
              </a:spcAft>
              <a:buClr>
                <a:srgbClr val="F1333F"/>
              </a:buClr>
              <a:buSzPts val="1000"/>
              <a:buFont typeface="Arial"/>
              <a:buNone/>
              <a:defRPr b="1" i="0" sz="1000" u="none" cap="none" strike="noStrike">
                <a:solidFill>
                  <a:srgbClr val="F1333F"/>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568" name="Google Shape;568;p32"/>
          <p:cNvSpPr txBox="1"/>
          <p:nvPr>
            <p:ph idx="23" type="body"/>
          </p:nvPr>
        </p:nvSpPr>
        <p:spPr>
          <a:xfrm>
            <a:off x="6247590" y="3189298"/>
            <a:ext cx="1331623" cy="176979"/>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750"/>
              </a:spcBef>
              <a:spcAft>
                <a:spcPts val="0"/>
              </a:spcAft>
              <a:buClr>
                <a:schemeClr val="dk1"/>
              </a:buClr>
              <a:buSzPts val="800"/>
              <a:buFont typeface="Arial"/>
              <a:buNone/>
              <a:defRPr b="0" i="0" sz="8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569" name="Google Shape;569;p32"/>
          <p:cNvSpPr txBox="1"/>
          <p:nvPr>
            <p:ph idx="24" type="body"/>
          </p:nvPr>
        </p:nvSpPr>
        <p:spPr>
          <a:xfrm>
            <a:off x="6247590" y="3401337"/>
            <a:ext cx="1331623" cy="183595"/>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750"/>
              </a:spcBef>
              <a:spcAft>
                <a:spcPts val="0"/>
              </a:spcAft>
              <a:buClr>
                <a:srgbClr val="989898"/>
              </a:buClr>
              <a:buSzPts val="1600"/>
              <a:buFont typeface="Arial"/>
              <a:buNone/>
              <a:defRPr b="1" i="0" sz="1600" u="none" cap="none" strike="noStrike">
                <a:solidFill>
                  <a:srgbClr val="989898"/>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570" name="Google Shape;570;p32"/>
          <p:cNvSpPr txBox="1"/>
          <p:nvPr>
            <p:ph idx="25" type="body"/>
          </p:nvPr>
        </p:nvSpPr>
        <p:spPr>
          <a:xfrm>
            <a:off x="5911033" y="3827718"/>
            <a:ext cx="1331623" cy="148163"/>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750"/>
              </a:spcBef>
              <a:spcAft>
                <a:spcPts val="0"/>
              </a:spcAft>
              <a:buClr>
                <a:srgbClr val="989898"/>
              </a:buClr>
              <a:buSzPts val="1000"/>
              <a:buFont typeface="Arial"/>
              <a:buNone/>
              <a:defRPr b="1" i="0" sz="1000" u="none" cap="none" strike="noStrike">
                <a:solidFill>
                  <a:srgbClr val="989898"/>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571" name="Google Shape;571;p32"/>
          <p:cNvSpPr txBox="1"/>
          <p:nvPr>
            <p:ph idx="26" type="body"/>
          </p:nvPr>
        </p:nvSpPr>
        <p:spPr>
          <a:xfrm>
            <a:off x="5911033" y="4007347"/>
            <a:ext cx="1331623" cy="176979"/>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750"/>
              </a:spcBef>
              <a:spcAft>
                <a:spcPts val="0"/>
              </a:spcAft>
              <a:buClr>
                <a:schemeClr val="dk1"/>
              </a:buClr>
              <a:buSzPts val="800"/>
              <a:buFont typeface="Arial"/>
              <a:buNone/>
              <a:defRPr b="0" i="0" sz="8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572" name="Google Shape;572;p32"/>
          <p:cNvSpPr txBox="1"/>
          <p:nvPr>
            <p:ph idx="27" type="body"/>
          </p:nvPr>
        </p:nvSpPr>
        <p:spPr>
          <a:xfrm>
            <a:off x="5911033" y="4219386"/>
            <a:ext cx="1331623" cy="183595"/>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750"/>
              </a:spcBef>
              <a:spcAft>
                <a:spcPts val="0"/>
              </a:spcAft>
              <a:buClr>
                <a:srgbClr val="989898"/>
              </a:buClr>
              <a:buSzPts val="1600"/>
              <a:buFont typeface="Arial"/>
              <a:buNone/>
              <a:defRPr b="1" i="0" sz="1600" u="none" cap="none" strike="noStrike">
                <a:solidFill>
                  <a:srgbClr val="989898"/>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grpSp>
        <p:nvGrpSpPr>
          <p:cNvPr id="573" name="Google Shape;573;p32"/>
          <p:cNvGrpSpPr/>
          <p:nvPr/>
        </p:nvGrpSpPr>
        <p:grpSpPr>
          <a:xfrm>
            <a:off x="3064089" y="1322496"/>
            <a:ext cx="3130304" cy="3130304"/>
            <a:chOff x="1725851" y="197234"/>
            <a:chExt cx="4799362" cy="4799363"/>
          </a:xfrm>
        </p:grpSpPr>
        <p:sp>
          <p:nvSpPr>
            <p:cNvPr id="574" name="Google Shape;574;p32"/>
            <p:cNvSpPr/>
            <p:nvPr/>
          </p:nvSpPr>
          <p:spPr>
            <a:xfrm>
              <a:off x="2160294" y="631678"/>
              <a:ext cx="3930473" cy="3930474"/>
            </a:xfrm>
            <a:prstGeom prst="blockArc">
              <a:avLst>
                <a:gd fmla="val 13500000" name="adj1"/>
                <a:gd fmla="val 16200000" name="adj2"/>
                <a:gd fmla="val 3430" name="adj3"/>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32"/>
            <p:cNvSpPr/>
            <p:nvPr/>
          </p:nvSpPr>
          <p:spPr>
            <a:xfrm>
              <a:off x="2160294" y="631678"/>
              <a:ext cx="3930473" cy="3930474"/>
            </a:xfrm>
            <a:prstGeom prst="blockArc">
              <a:avLst>
                <a:gd fmla="val 10800000" name="adj1"/>
                <a:gd fmla="val 13500000" name="adj2"/>
                <a:gd fmla="val 3430" name="adj3"/>
              </a:avLst>
            </a:prstGeom>
            <a:solidFill>
              <a:srgbClr val="9D9D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32"/>
            <p:cNvSpPr/>
            <p:nvPr/>
          </p:nvSpPr>
          <p:spPr>
            <a:xfrm>
              <a:off x="2160294" y="631678"/>
              <a:ext cx="3930473" cy="3930474"/>
            </a:xfrm>
            <a:prstGeom prst="blockArc">
              <a:avLst>
                <a:gd fmla="val 8100000" name="adj1"/>
                <a:gd fmla="val 10800000" name="adj2"/>
                <a:gd fmla="val 3430" name="adj3"/>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32"/>
            <p:cNvSpPr/>
            <p:nvPr/>
          </p:nvSpPr>
          <p:spPr>
            <a:xfrm>
              <a:off x="2160294" y="631678"/>
              <a:ext cx="3930473" cy="3930474"/>
            </a:xfrm>
            <a:prstGeom prst="blockArc">
              <a:avLst>
                <a:gd fmla="val 5400000" name="adj1"/>
                <a:gd fmla="val 8100000" name="adj2"/>
                <a:gd fmla="val 3430" name="adj3"/>
              </a:avLst>
            </a:prstGeom>
            <a:solidFill>
              <a:srgbClr val="B4B4B4"/>
            </a:solidFill>
            <a:ln cap="flat" cmpd="sng" w="9525">
              <a:solidFill>
                <a:srgbClr val="A8A8A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578" name="Google Shape;578;p32"/>
            <p:cNvSpPr/>
            <p:nvPr/>
          </p:nvSpPr>
          <p:spPr>
            <a:xfrm>
              <a:off x="2160294" y="631678"/>
              <a:ext cx="3930473" cy="3930474"/>
            </a:xfrm>
            <a:prstGeom prst="blockArc">
              <a:avLst>
                <a:gd fmla="val 2700000" name="adj1"/>
                <a:gd fmla="val 5400000" name="adj2"/>
                <a:gd fmla="val 3430" name="adj3"/>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32"/>
            <p:cNvSpPr/>
            <p:nvPr/>
          </p:nvSpPr>
          <p:spPr>
            <a:xfrm>
              <a:off x="2160294" y="631678"/>
              <a:ext cx="3930473" cy="3930474"/>
            </a:xfrm>
            <a:prstGeom prst="blockArc">
              <a:avLst>
                <a:gd fmla="val 0" name="adj1"/>
                <a:gd fmla="val 2700000" name="adj2"/>
                <a:gd fmla="val 3430" name="adj3"/>
              </a:avLst>
            </a:prstGeom>
            <a:solidFill>
              <a:srgbClr val="F632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32"/>
            <p:cNvSpPr/>
            <p:nvPr/>
          </p:nvSpPr>
          <p:spPr>
            <a:xfrm>
              <a:off x="2160294" y="631678"/>
              <a:ext cx="3930473" cy="3930474"/>
            </a:xfrm>
            <a:prstGeom prst="blockArc">
              <a:avLst>
                <a:gd fmla="val 18900000" name="adj1"/>
                <a:gd fmla="val 0" name="adj2"/>
                <a:gd fmla="val 3430" name="adj3"/>
              </a:avLst>
            </a:pr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32"/>
            <p:cNvSpPr/>
            <p:nvPr/>
          </p:nvSpPr>
          <p:spPr>
            <a:xfrm>
              <a:off x="2160294" y="631678"/>
              <a:ext cx="3930473" cy="3930474"/>
            </a:xfrm>
            <a:prstGeom prst="blockArc">
              <a:avLst>
                <a:gd fmla="val 16200000" name="adj1"/>
                <a:gd fmla="val 18900000" name="adj2"/>
                <a:gd fmla="val 3430" name="adj3"/>
              </a:avLst>
            </a:prstGeom>
            <a:solidFill>
              <a:srgbClr val="F632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32"/>
            <p:cNvSpPr/>
            <p:nvPr/>
          </p:nvSpPr>
          <p:spPr>
            <a:xfrm>
              <a:off x="3128723" y="1600108"/>
              <a:ext cx="1993614" cy="1993614"/>
            </a:xfrm>
            <a:custGeom>
              <a:rect b="b" l="l" r="r" t="t"/>
              <a:pathLst>
                <a:path extrusionOk="0" h="1993614" w="1993614">
                  <a:moveTo>
                    <a:pt x="0" y="996807"/>
                  </a:moveTo>
                  <a:cubicBezTo>
                    <a:pt x="0" y="446286"/>
                    <a:pt x="446286" y="0"/>
                    <a:pt x="996807" y="0"/>
                  </a:cubicBezTo>
                  <a:cubicBezTo>
                    <a:pt x="1547328" y="0"/>
                    <a:pt x="1993614" y="446286"/>
                    <a:pt x="1993614" y="996807"/>
                  </a:cubicBezTo>
                  <a:cubicBezTo>
                    <a:pt x="1993614" y="1547328"/>
                    <a:pt x="1547328" y="1993614"/>
                    <a:pt x="996807" y="1993614"/>
                  </a:cubicBezTo>
                  <a:cubicBezTo>
                    <a:pt x="446286" y="1993614"/>
                    <a:pt x="0" y="1547328"/>
                    <a:pt x="0" y="996807"/>
                  </a:cubicBezTo>
                  <a:close/>
                </a:path>
              </a:pathLst>
            </a:custGeom>
            <a:noFill/>
            <a:ln cap="flat" cmpd="sng" w="50800">
              <a:solidFill>
                <a:srgbClr val="4C4C4C"/>
              </a:solidFill>
              <a:prstDash val="solid"/>
              <a:miter lim="800000"/>
              <a:headEnd len="sm" w="sm" type="none"/>
              <a:tailEnd len="sm" w="sm" type="none"/>
            </a:ln>
            <a:effectLst>
              <a:outerShdw blurRad="50800" rotWithShape="0" algn="tr" dir="8100000" dist="38100">
                <a:srgbClr val="000000">
                  <a:alpha val="40000"/>
                </a:srgbClr>
              </a:outerShdw>
            </a:effectLst>
          </p:spPr>
          <p:txBody>
            <a:bodyPr anchorCtr="0" anchor="ctr" bIns="307175" lIns="307175" spcFirstLastPara="1" rIns="307175" wrap="square" tIns="307175">
              <a:noAutofit/>
            </a:bodyPr>
            <a:lstStyle/>
            <a:p>
              <a:pPr indent="0" lvl="0" marL="0" marR="0" rtl="0" algn="ctr">
                <a:lnSpc>
                  <a:spcPct val="90000"/>
                </a:lnSpc>
                <a:spcBef>
                  <a:spcPts val="0"/>
                </a:spcBef>
                <a:spcAft>
                  <a:spcPts val="0"/>
                </a:spcAft>
                <a:buNone/>
              </a:pPr>
              <a:r>
                <a:t/>
              </a:r>
              <a:endParaRPr sz="1200">
                <a:solidFill>
                  <a:srgbClr val="4C4C4C"/>
                </a:solidFill>
                <a:latin typeface="Roboto"/>
                <a:ea typeface="Roboto"/>
                <a:cs typeface="Roboto"/>
                <a:sym typeface="Roboto"/>
              </a:endParaRPr>
            </a:p>
          </p:txBody>
        </p:sp>
        <p:sp>
          <p:nvSpPr>
            <p:cNvPr id="583" name="Google Shape;583;p32"/>
            <p:cNvSpPr/>
            <p:nvPr/>
          </p:nvSpPr>
          <p:spPr>
            <a:xfrm>
              <a:off x="3657379" y="197234"/>
              <a:ext cx="936302" cy="936302"/>
            </a:xfrm>
            <a:custGeom>
              <a:rect b="b" l="l" r="r" t="t"/>
              <a:pathLst>
                <a:path extrusionOk="0" h="936302" w="936302">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7F7F7"/>
            </a:solidFill>
            <a:ln cap="flat" cmpd="sng" w="57150">
              <a:solidFill>
                <a:srgbClr val="F6323E"/>
              </a:solidFill>
              <a:prstDash val="solid"/>
              <a:miter lim="800000"/>
              <a:headEnd len="sm" w="sm" type="none"/>
              <a:tailEnd len="sm" w="sm" type="none"/>
            </a:ln>
          </p:spPr>
          <p:txBody>
            <a:bodyPr anchorCtr="0" anchor="ctr" bIns="163775" lIns="163775" spcFirstLastPara="1" rIns="163775" wrap="square" tIns="163775">
              <a:noAutofit/>
            </a:bodyPr>
            <a:lstStyle/>
            <a:p>
              <a:pPr indent="0" lvl="0" marL="0" marR="0" rtl="0" algn="ctr">
                <a:lnSpc>
                  <a:spcPct val="90000"/>
                </a:lnSpc>
                <a:spcBef>
                  <a:spcPts val="0"/>
                </a:spcBef>
                <a:spcAft>
                  <a:spcPts val="0"/>
                </a:spcAft>
                <a:buNone/>
              </a:pPr>
              <a:r>
                <a:t/>
              </a:r>
              <a:endParaRPr sz="2100">
                <a:solidFill>
                  <a:schemeClr val="lt1"/>
                </a:solidFill>
                <a:latin typeface="Calibri"/>
                <a:ea typeface="Calibri"/>
                <a:cs typeface="Calibri"/>
                <a:sym typeface="Calibri"/>
              </a:endParaRPr>
            </a:p>
          </p:txBody>
        </p:sp>
        <p:sp>
          <p:nvSpPr>
            <p:cNvPr id="584" name="Google Shape;584;p32"/>
            <p:cNvSpPr/>
            <p:nvPr/>
          </p:nvSpPr>
          <p:spPr>
            <a:xfrm>
              <a:off x="5023178" y="762966"/>
              <a:ext cx="936302" cy="936302"/>
            </a:xfrm>
            <a:custGeom>
              <a:rect b="b" l="l" r="r" t="t"/>
              <a:pathLst>
                <a:path extrusionOk="0" h="936302" w="936302">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7F7F7"/>
            </a:solidFill>
            <a:ln cap="flat" cmpd="sng" w="57150">
              <a:solidFill>
                <a:srgbClr val="CCCCCC"/>
              </a:solidFill>
              <a:prstDash val="solid"/>
              <a:miter lim="800000"/>
              <a:headEnd len="sm" w="sm" type="none"/>
              <a:tailEnd len="sm" w="sm" type="none"/>
            </a:ln>
          </p:spPr>
          <p:txBody>
            <a:bodyPr anchorCtr="0" anchor="ctr" bIns="163775" lIns="163775" spcFirstLastPara="1" rIns="163775" wrap="square" tIns="163775">
              <a:noAutofit/>
            </a:bodyPr>
            <a:lstStyle/>
            <a:p>
              <a:pPr indent="0" lvl="0" marL="0" marR="0" rtl="0" algn="ctr">
                <a:lnSpc>
                  <a:spcPct val="90000"/>
                </a:lnSpc>
                <a:spcBef>
                  <a:spcPts val="0"/>
                </a:spcBef>
                <a:spcAft>
                  <a:spcPts val="0"/>
                </a:spcAft>
                <a:buNone/>
              </a:pPr>
              <a:r>
                <a:t/>
              </a:r>
              <a:endParaRPr sz="2100">
                <a:solidFill>
                  <a:schemeClr val="lt1"/>
                </a:solidFill>
                <a:latin typeface="Calibri"/>
                <a:ea typeface="Calibri"/>
                <a:cs typeface="Calibri"/>
                <a:sym typeface="Calibri"/>
              </a:endParaRPr>
            </a:p>
          </p:txBody>
        </p:sp>
        <p:sp>
          <p:nvSpPr>
            <p:cNvPr id="585" name="Google Shape;585;p32"/>
            <p:cNvSpPr/>
            <p:nvPr/>
          </p:nvSpPr>
          <p:spPr>
            <a:xfrm>
              <a:off x="5588911" y="2128764"/>
              <a:ext cx="936302" cy="936302"/>
            </a:xfrm>
            <a:custGeom>
              <a:rect b="b" l="l" r="r" t="t"/>
              <a:pathLst>
                <a:path extrusionOk="0" h="936302" w="936302">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7F7F7"/>
            </a:solidFill>
            <a:ln cap="flat" cmpd="sng" w="57150">
              <a:solidFill>
                <a:srgbClr val="F6323E"/>
              </a:solidFill>
              <a:prstDash val="solid"/>
              <a:miter lim="800000"/>
              <a:headEnd len="sm" w="sm" type="none"/>
              <a:tailEnd len="sm" w="sm" type="none"/>
            </a:ln>
          </p:spPr>
          <p:txBody>
            <a:bodyPr anchorCtr="0" anchor="ctr" bIns="163775" lIns="163775" spcFirstLastPara="1" rIns="163775" wrap="square" tIns="163775">
              <a:noAutofit/>
            </a:bodyPr>
            <a:lstStyle/>
            <a:p>
              <a:pPr indent="0" lvl="0" marL="0" marR="0" rtl="0" algn="ctr">
                <a:lnSpc>
                  <a:spcPct val="90000"/>
                </a:lnSpc>
                <a:spcBef>
                  <a:spcPts val="0"/>
                </a:spcBef>
                <a:spcAft>
                  <a:spcPts val="0"/>
                </a:spcAft>
                <a:buNone/>
              </a:pPr>
              <a:r>
                <a:t/>
              </a:r>
              <a:endParaRPr sz="2100">
                <a:solidFill>
                  <a:schemeClr val="lt1"/>
                </a:solidFill>
                <a:latin typeface="Calibri"/>
                <a:ea typeface="Calibri"/>
                <a:cs typeface="Calibri"/>
                <a:sym typeface="Calibri"/>
              </a:endParaRPr>
            </a:p>
          </p:txBody>
        </p:sp>
        <p:sp>
          <p:nvSpPr>
            <p:cNvPr id="586" name="Google Shape;586;p32"/>
            <p:cNvSpPr/>
            <p:nvPr/>
          </p:nvSpPr>
          <p:spPr>
            <a:xfrm>
              <a:off x="5023177" y="3494562"/>
              <a:ext cx="936302" cy="936302"/>
            </a:xfrm>
            <a:custGeom>
              <a:rect b="b" l="l" r="r" t="t"/>
              <a:pathLst>
                <a:path extrusionOk="0" h="936302" w="936302">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1F1F2"/>
            </a:solidFill>
            <a:ln cap="flat" cmpd="sng" w="57150">
              <a:solidFill>
                <a:srgbClr val="9D9D9D"/>
              </a:solidFill>
              <a:prstDash val="solid"/>
              <a:miter lim="800000"/>
              <a:headEnd len="sm" w="sm" type="none"/>
              <a:tailEnd len="sm" w="sm" type="none"/>
            </a:ln>
          </p:spPr>
          <p:txBody>
            <a:bodyPr anchorCtr="0" anchor="ctr" bIns="163775" lIns="163775" spcFirstLastPara="1" rIns="163775" wrap="square" tIns="163775">
              <a:noAutofit/>
            </a:bodyPr>
            <a:lstStyle/>
            <a:p>
              <a:pPr indent="0" lvl="0" marL="0" marR="0" rtl="0" algn="ctr">
                <a:lnSpc>
                  <a:spcPct val="90000"/>
                </a:lnSpc>
                <a:spcBef>
                  <a:spcPts val="0"/>
                </a:spcBef>
                <a:spcAft>
                  <a:spcPts val="0"/>
                </a:spcAft>
                <a:buNone/>
              </a:pPr>
              <a:r>
                <a:t/>
              </a:r>
              <a:endParaRPr sz="2100">
                <a:solidFill>
                  <a:schemeClr val="lt1"/>
                </a:solidFill>
                <a:latin typeface="Calibri"/>
                <a:ea typeface="Calibri"/>
                <a:cs typeface="Calibri"/>
                <a:sym typeface="Calibri"/>
              </a:endParaRPr>
            </a:p>
          </p:txBody>
        </p:sp>
        <p:sp>
          <p:nvSpPr>
            <p:cNvPr id="587" name="Google Shape;587;p32"/>
            <p:cNvSpPr/>
            <p:nvPr/>
          </p:nvSpPr>
          <p:spPr>
            <a:xfrm>
              <a:off x="3657379" y="4060295"/>
              <a:ext cx="936302" cy="936302"/>
            </a:xfrm>
            <a:custGeom>
              <a:rect b="b" l="l" r="r" t="t"/>
              <a:pathLst>
                <a:path extrusionOk="0" h="936302" w="936302">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1F1F2"/>
            </a:solidFill>
            <a:ln cap="flat" cmpd="sng" w="57150">
              <a:solidFill>
                <a:srgbClr val="F6323E"/>
              </a:solidFill>
              <a:prstDash val="solid"/>
              <a:miter lim="800000"/>
              <a:headEnd len="sm" w="sm" type="none"/>
              <a:tailEnd len="sm" w="sm" type="none"/>
            </a:ln>
          </p:spPr>
          <p:txBody>
            <a:bodyPr anchorCtr="0" anchor="ctr" bIns="187900" lIns="187900" spcFirstLastPara="1" rIns="187900" wrap="square" tIns="187900">
              <a:noAutofit/>
            </a:bodyPr>
            <a:lstStyle/>
            <a:p>
              <a:pPr indent="0" lvl="0" marL="0" marR="0" rtl="0" algn="ctr">
                <a:lnSpc>
                  <a:spcPct val="90000"/>
                </a:lnSpc>
                <a:spcBef>
                  <a:spcPts val="0"/>
                </a:spcBef>
                <a:spcAft>
                  <a:spcPts val="0"/>
                </a:spcAft>
                <a:buNone/>
              </a:pPr>
              <a:r>
                <a:t/>
              </a:r>
              <a:endParaRPr sz="4000">
                <a:solidFill>
                  <a:schemeClr val="lt1"/>
                </a:solidFill>
                <a:latin typeface="Calibri"/>
                <a:ea typeface="Calibri"/>
                <a:cs typeface="Calibri"/>
                <a:sym typeface="Calibri"/>
              </a:endParaRPr>
            </a:p>
          </p:txBody>
        </p:sp>
        <p:sp>
          <p:nvSpPr>
            <p:cNvPr id="588" name="Google Shape;588;p32"/>
            <p:cNvSpPr/>
            <p:nvPr/>
          </p:nvSpPr>
          <p:spPr>
            <a:xfrm>
              <a:off x="2291582" y="3494564"/>
              <a:ext cx="936302" cy="936302"/>
            </a:xfrm>
            <a:custGeom>
              <a:rect b="b" l="l" r="r" t="t"/>
              <a:pathLst>
                <a:path extrusionOk="0" h="936302" w="936302">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1F1F2"/>
            </a:solidFill>
            <a:ln cap="flat" cmpd="sng" w="57150">
              <a:solidFill>
                <a:srgbClr val="A8A8A8"/>
              </a:solidFill>
              <a:prstDash val="solid"/>
              <a:miter lim="800000"/>
              <a:headEnd len="sm" w="sm" type="none"/>
              <a:tailEnd len="sm" w="sm" type="none"/>
            </a:ln>
          </p:spPr>
          <p:txBody>
            <a:bodyPr anchorCtr="0" anchor="ctr" bIns="187900" lIns="187900" spcFirstLastPara="1" rIns="187900" wrap="square" tIns="187900">
              <a:noAutofit/>
            </a:bodyPr>
            <a:lstStyle/>
            <a:p>
              <a:pPr indent="0" lvl="0" marL="0" marR="0" rtl="0" algn="ctr">
                <a:lnSpc>
                  <a:spcPct val="90000"/>
                </a:lnSpc>
                <a:spcBef>
                  <a:spcPts val="0"/>
                </a:spcBef>
                <a:spcAft>
                  <a:spcPts val="0"/>
                </a:spcAft>
                <a:buNone/>
              </a:pPr>
              <a:r>
                <a:t/>
              </a:r>
              <a:endParaRPr sz="4000">
                <a:solidFill>
                  <a:schemeClr val="lt1"/>
                </a:solidFill>
                <a:latin typeface="Calibri"/>
                <a:ea typeface="Calibri"/>
                <a:cs typeface="Calibri"/>
                <a:sym typeface="Calibri"/>
              </a:endParaRPr>
            </a:p>
          </p:txBody>
        </p:sp>
        <p:sp>
          <p:nvSpPr>
            <p:cNvPr id="589" name="Google Shape;589;p32"/>
            <p:cNvSpPr/>
            <p:nvPr/>
          </p:nvSpPr>
          <p:spPr>
            <a:xfrm>
              <a:off x="1725851" y="2128764"/>
              <a:ext cx="936302" cy="936302"/>
            </a:xfrm>
            <a:custGeom>
              <a:rect b="b" l="l" r="r" t="t"/>
              <a:pathLst>
                <a:path extrusionOk="0" h="936302" w="936302">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1F1F2"/>
            </a:solidFill>
            <a:ln cap="flat" cmpd="sng" w="57150">
              <a:solidFill>
                <a:schemeClr val="dk1"/>
              </a:solidFill>
              <a:prstDash val="solid"/>
              <a:miter lim="800000"/>
              <a:headEnd len="sm" w="sm" type="none"/>
              <a:tailEnd len="sm" w="sm" type="none"/>
            </a:ln>
          </p:spPr>
          <p:txBody>
            <a:bodyPr anchorCtr="0" anchor="ctr" bIns="187900" lIns="187900" spcFirstLastPara="1" rIns="187900" wrap="square" tIns="187900">
              <a:noAutofit/>
            </a:bodyPr>
            <a:lstStyle/>
            <a:p>
              <a:pPr indent="0" lvl="0" marL="0" marR="0" rtl="0" algn="ctr">
                <a:lnSpc>
                  <a:spcPct val="90000"/>
                </a:lnSpc>
                <a:spcBef>
                  <a:spcPts val="0"/>
                </a:spcBef>
                <a:spcAft>
                  <a:spcPts val="0"/>
                </a:spcAft>
                <a:buNone/>
              </a:pPr>
              <a:r>
                <a:t/>
              </a:r>
              <a:endParaRPr sz="4000">
                <a:solidFill>
                  <a:schemeClr val="lt1"/>
                </a:solidFill>
                <a:latin typeface="Calibri"/>
                <a:ea typeface="Calibri"/>
                <a:cs typeface="Calibri"/>
                <a:sym typeface="Calibri"/>
              </a:endParaRPr>
            </a:p>
          </p:txBody>
        </p:sp>
        <p:sp>
          <p:nvSpPr>
            <p:cNvPr id="590" name="Google Shape;590;p32"/>
            <p:cNvSpPr/>
            <p:nvPr/>
          </p:nvSpPr>
          <p:spPr>
            <a:xfrm>
              <a:off x="2291581" y="762965"/>
              <a:ext cx="936302" cy="936302"/>
            </a:xfrm>
            <a:custGeom>
              <a:rect b="b" l="l" r="r" t="t"/>
              <a:pathLst>
                <a:path extrusionOk="0" h="936302" w="936302">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7F7F7"/>
            </a:solidFill>
            <a:ln cap="flat" cmpd="sng" w="57150">
              <a:solidFill>
                <a:srgbClr val="989898"/>
              </a:solidFill>
              <a:prstDash val="solid"/>
              <a:miter lim="800000"/>
              <a:headEnd len="sm" w="sm" type="none"/>
              <a:tailEnd len="sm" w="sm" type="none"/>
            </a:ln>
          </p:spPr>
          <p:txBody>
            <a:bodyPr anchorCtr="0" anchor="ctr" bIns="187900" lIns="187900" spcFirstLastPara="1" rIns="187900" wrap="square" tIns="187900">
              <a:noAutofit/>
            </a:bodyPr>
            <a:lstStyle/>
            <a:p>
              <a:pPr indent="0" lvl="0" marL="0" marR="0" rtl="0" algn="ctr">
                <a:lnSpc>
                  <a:spcPct val="90000"/>
                </a:lnSpc>
                <a:spcBef>
                  <a:spcPts val="0"/>
                </a:spcBef>
                <a:spcAft>
                  <a:spcPts val="0"/>
                </a:spcAft>
                <a:buNone/>
              </a:pPr>
              <a:r>
                <a:t/>
              </a:r>
              <a:endParaRPr sz="4000">
                <a:solidFill>
                  <a:schemeClr val="lt1"/>
                </a:solidFill>
                <a:latin typeface="Calibri"/>
                <a:ea typeface="Calibri"/>
                <a:cs typeface="Calibri"/>
                <a:sym typeface="Calibri"/>
              </a:endParaRPr>
            </a:p>
          </p:txBody>
        </p:sp>
      </p:grpSp>
      <p:pic>
        <p:nvPicPr>
          <p:cNvPr id="591" name="Google Shape;591;p32"/>
          <p:cNvPicPr preferRelativeResize="0"/>
          <p:nvPr/>
        </p:nvPicPr>
        <p:blipFill rotWithShape="1">
          <a:blip r:embed="rId2">
            <a:alphaModFix/>
          </a:blip>
          <a:srcRect b="0" l="0" r="0" t="0"/>
          <a:stretch/>
        </p:blipFill>
        <p:spPr>
          <a:xfrm>
            <a:off x="3906518" y="1572770"/>
            <a:ext cx="365816" cy="365816"/>
          </a:xfrm>
          <a:prstGeom prst="rect">
            <a:avLst/>
          </a:prstGeom>
          <a:noFill/>
          <a:ln>
            <a:noFill/>
          </a:ln>
        </p:spPr>
      </p:pic>
      <p:pic>
        <p:nvPicPr>
          <p:cNvPr id="592" name="Google Shape;592;p32"/>
          <p:cNvPicPr preferRelativeResize="0"/>
          <p:nvPr/>
        </p:nvPicPr>
        <p:blipFill rotWithShape="1">
          <a:blip r:embed="rId3">
            <a:alphaModFix/>
          </a:blip>
          <a:srcRect b="0" l="0" r="0" t="0"/>
          <a:stretch/>
        </p:blipFill>
        <p:spPr>
          <a:xfrm>
            <a:off x="4972122" y="3840710"/>
            <a:ext cx="365816" cy="365816"/>
          </a:xfrm>
          <a:prstGeom prst="rect">
            <a:avLst/>
          </a:prstGeom>
          <a:noFill/>
          <a:ln>
            <a:noFill/>
          </a:ln>
        </p:spPr>
      </p:pic>
      <p:pic>
        <p:nvPicPr>
          <p:cNvPr id="593" name="Google Shape;593;p32"/>
          <p:cNvPicPr preferRelativeResize="0"/>
          <p:nvPr/>
        </p:nvPicPr>
        <p:blipFill rotWithShape="1">
          <a:blip r:embed="rId4">
            <a:alphaModFix/>
          </a:blip>
          <a:srcRect b="0" l="0" r="0" t="0"/>
          <a:stretch/>
        </p:blipFill>
        <p:spPr>
          <a:xfrm>
            <a:off x="3285784" y="3229619"/>
            <a:ext cx="365816" cy="365816"/>
          </a:xfrm>
          <a:prstGeom prst="rect">
            <a:avLst/>
          </a:prstGeom>
          <a:noFill/>
          <a:ln>
            <a:noFill/>
          </a:ln>
        </p:spPr>
      </p:pic>
      <p:pic>
        <p:nvPicPr>
          <p:cNvPr id="594" name="Google Shape;594;p32"/>
          <p:cNvPicPr preferRelativeResize="0"/>
          <p:nvPr/>
        </p:nvPicPr>
        <p:blipFill rotWithShape="1">
          <a:blip r:embed="rId5">
            <a:alphaModFix/>
          </a:blip>
          <a:srcRect b="0" l="0" r="0" t="0"/>
          <a:stretch/>
        </p:blipFill>
        <p:spPr>
          <a:xfrm>
            <a:off x="3260129" y="2284117"/>
            <a:ext cx="365816" cy="365816"/>
          </a:xfrm>
          <a:prstGeom prst="rect">
            <a:avLst/>
          </a:prstGeom>
          <a:noFill/>
          <a:ln>
            <a:noFill/>
          </a:ln>
        </p:spPr>
      </p:pic>
      <p:pic>
        <p:nvPicPr>
          <p:cNvPr id="595" name="Google Shape;595;p32"/>
          <p:cNvPicPr preferRelativeResize="0"/>
          <p:nvPr/>
        </p:nvPicPr>
        <p:blipFill rotWithShape="1">
          <a:blip r:embed="rId6">
            <a:alphaModFix/>
          </a:blip>
          <a:srcRect b="0" l="0" r="0" t="0"/>
          <a:stretch/>
        </p:blipFill>
        <p:spPr>
          <a:xfrm>
            <a:off x="4871063" y="1518775"/>
            <a:ext cx="365816" cy="365816"/>
          </a:xfrm>
          <a:prstGeom prst="rect">
            <a:avLst/>
          </a:prstGeom>
          <a:noFill/>
          <a:ln>
            <a:noFill/>
          </a:ln>
        </p:spPr>
      </p:pic>
      <p:pic>
        <p:nvPicPr>
          <p:cNvPr id="596" name="Google Shape;596;p32"/>
          <p:cNvPicPr preferRelativeResize="0"/>
          <p:nvPr/>
        </p:nvPicPr>
        <p:blipFill rotWithShape="1">
          <a:blip r:embed="rId7">
            <a:alphaModFix/>
          </a:blip>
          <a:srcRect b="0" l="0" r="0" t="0"/>
          <a:stretch/>
        </p:blipFill>
        <p:spPr>
          <a:xfrm>
            <a:off x="5606880" y="2182634"/>
            <a:ext cx="365816" cy="365816"/>
          </a:xfrm>
          <a:prstGeom prst="rect">
            <a:avLst/>
          </a:prstGeom>
          <a:noFill/>
          <a:ln>
            <a:noFill/>
          </a:ln>
        </p:spPr>
      </p:pic>
      <p:pic>
        <p:nvPicPr>
          <p:cNvPr id="597" name="Google Shape;597;p32"/>
          <p:cNvPicPr preferRelativeResize="0"/>
          <p:nvPr/>
        </p:nvPicPr>
        <p:blipFill rotWithShape="1">
          <a:blip r:embed="rId8">
            <a:alphaModFix/>
          </a:blip>
          <a:srcRect b="0" l="0" r="0" t="0"/>
          <a:stretch/>
        </p:blipFill>
        <p:spPr>
          <a:xfrm>
            <a:off x="5641355" y="3145032"/>
            <a:ext cx="365816" cy="365816"/>
          </a:xfrm>
          <a:prstGeom prst="rect">
            <a:avLst/>
          </a:prstGeom>
          <a:noFill/>
          <a:ln>
            <a:noFill/>
          </a:ln>
        </p:spPr>
      </p:pic>
      <p:pic>
        <p:nvPicPr>
          <p:cNvPr id="598" name="Google Shape;598;p32"/>
          <p:cNvPicPr preferRelativeResize="0"/>
          <p:nvPr/>
        </p:nvPicPr>
        <p:blipFill rotWithShape="1">
          <a:blip r:embed="rId9">
            <a:alphaModFix/>
          </a:blip>
          <a:srcRect b="0" l="0" r="0" t="0"/>
          <a:stretch/>
        </p:blipFill>
        <p:spPr>
          <a:xfrm>
            <a:off x="4014639" y="3877794"/>
            <a:ext cx="365816" cy="365816"/>
          </a:xfrm>
          <a:prstGeom prst="rect">
            <a:avLst/>
          </a:prstGeom>
          <a:noFill/>
          <a:ln>
            <a:noFill/>
          </a:ln>
        </p:spPr>
      </p:pic>
      <p:sp>
        <p:nvSpPr>
          <p:cNvPr id="599" name="Google Shape;599;p32"/>
          <p:cNvSpPr txBox="1"/>
          <p:nvPr>
            <p:ph idx="28" type="body"/>
          </p:nvPr>
        </p:nvSpPr>
        <p:spPr>
          <a:xfrm>
            <a:off x="4052675" y="2723156"/>
            <a:ext cx="1182772" cy="386646"/>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rgbClr val="989898"/>
              </a:buClr>
              <a:buSzPts val="1100"/>
              <a:buFont typeface="Arial"/>
              <a:buNone/>
              <a:defRPr b="1" i="0" sz="1100" u="none" cap="none" strike="noStrike">
                <a:solidFill>
                  <a:srgbClr val="989898"/>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600" name="Google Shape;600;p32"/>
          <p:cNvSpPr/>
          <p:nvPr/>
        </p:nvSpPr>
        <p:spPr>
          <a:xfrm>
            <a:off x="0" y="0"/>
            <a:ext cx="9144000" cy="636862"/>
          </a:xfrm>
          <a:prstGeom prst="rect">
            <a:avLst/>
          </a:prstGeom>
          <a:solidFill>
            <a:srgbClr val="F5333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13">
              <a:solidFill>
                <a:schemeClr val="lt1"/>
              </a:solidFill>
              <a:latin typeface="Calibri"/>
              <a:ea typeface="Calibri"/>
              <a:cs typeface="Calibri"/>
              <a:sym typeface="Calibri"/>
            </a:endParaRPr>
          </a:p>
        </p:txBody>
      </p:sp>
      <p:sp>
        <p:nvSpPr>
          <p:cNvPr id="601" name="Google Shape;601;p32"/>
          <p:cNvSpPr txBox="1"/>
          <p:nvPr>
            <p:ph type="title"/>
          </p:nvPr>
        </p:nvSpPr>
        <p:spPr>
          <a:xfrm>
            <a:off x="316679" y="121966"/>
            <a:ext cx="3735903" cy="382564"/>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2400"/>
              <a:buFont typeface="Proxima Nova"/>
              <a:buNone/>
              <a:defRPr b="0" i="0" sz="2400">
                <a:solidFill>
                  <a:schemeClr val="lt1"/>
                </a:solidFill>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id="602" name="Google Shape;602;p32"/>
          <p:cNvPicPr preferRelativeResize="0"/>
          <p:nvPr/>
        </p:nvPicPr>
        <p:blipFill rotWithShape="1">
          <a:blip r:embed="rId10">
            <a:alphaModFix/>
          </a:blip>
          <a:srcRect b="0" l="0" r="0" t="0"/>
          <a:stretch/>
        </p:blipFill>
        <p:spPr>
          <a:xfrm>
            <a:off x="7929288" y="210064"/>
            <a:ext cx="813630" cy="217218"/>
          </a:xfrm>
          <a:prstGeom prst="rect">
            <a:avLst/>
          </a:prstGeom>
          <a:noFill/>
          <a:ln>
            <a:noFill/>
          </a:ln>
        </p:spPr>
      </p:pic>
    </p:spTree>
  </p:cSld>
  <p:clrMapOvr>
    <a:masterClrMapping/>
  </p:clrMapOvr>
  <p:extLst>
    <p:ext uri="{DCECCB84-F9BA-43D5-87BE-67443E8EF086}">
      <p15:sldGuideLst>
        <p15:guide id="1" orient="horz" pos="395">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9_Custom Layout">
  <p:cSld name="9_Custom Layout">
    <p:spTree>
      <p:nvGrpSpPr>
        <p:cNvPr id="603" name="Shape 603"/>
        <p:cNvGrpSpPr/>
        <p:nvPr/>
      </p:nvGrpSpPr>
      <p:grpSpPr>
        <a:xfrm>
          <a:off x="0" y="0"/>
          <a:ext cx="0" cy="0"/>
          <a:chOff x="0" y="0"/>
          <a:chExt cx="0" cy="0"/>
        </a:xfrm>
      </p:grpSpPr>
      <p:sp>
        <p:nvSpPr>
          <p:cNvPr id="604" name="Google Shape;604;p33"/>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5" name="Google Shape;605;p33"/>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
        <p:nvSpPr>
          <p:cNvPr id="606" name="Google Shape;606;p33"/>
          <p:cNvSpPr txBox="1"/>
          <p:nvPr>
            <p:ph idx="1" type="body"/>
          </p:nvPr>
        </p:nvSpPr>
        <p:spPr>
          <a:xfrm>
            <a:off x="630238" y="1455738"/>
            <a:ext cx="2933700" cy="30607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chemeClr val="dk1"/>
              </a:buClr>
              <a:buSzPts val="1820"/>
              <a:buFont typeface="Arial"/>
              <a:buNone/>
              <a:defRPr b="0" i="0" sz="182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607" name="Google Shape;607;p33"/>
          <p:cNvSpPr/>
          <p:nvPr>
            <p:ph idx="2" type="chart"/>
          </p:nvPr>
        </p:nvSpPr>
        <p:spPr>
          <a:xfrm>
            <a:off x="3676650" y="1466850"/>
            <a:ext cx="4845050" cy="30480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750"/>
              </a:spcBef>
              <a:spcAft>
                <a:spcPts val="0"/>
              </a:spcAft>
              <a:buClr>
                <a:schemeClr val="dk1"/>
              </a:buClr>
              <a:buSzPts val="1100"/>
              <a:buFont typeface="Arial"/>
              <a:buNone/>
              <a:defRPr b="0" i="0" sz="1100" u="none" cap="none" strike="noStrike">
                <a:solidFill>
                  <a:schemeClr val="dk1"/>
                </a:solidFill>
                <a:latin typeface="Proxima Nova"/>
                <a:ea typeface="Proxima Nova"/>
                <a:cs typeface="Proxima Nova"/>
                <a:sym typeface="Proxima Nova"/>
              </a:defRPr>
            </a:lvl1pPr>
            <a:lvl2pPr lvl="1"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lvl="2"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lvl="3"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lvl="4"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608" name="Google Shape;608;p33"/>
          <p:cNvSpPr/>
          <p:nvPr/>
        </p:nvSpPr>
        <p:spPr>
          <a:xfrm>
            <a:off x="0" y="0"/>
            <a:ext cx="9144000" cy="636862"/>
          </a:xfrm>
          <a:prstGeom prst="rect">
            <a:avLst/>
          </a:prstGeom>
          <a:solidFill>
            <a:srgbClr val="F5333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13">
              <a:solidFill>
                <a:schemeClr val="lt1"/>
              </a:solidFill>
              <a:latin typeface="Calibri"/>
              <a:ea typeface="Calibri"/>
              <a:cs typeface="Calibri"/>
              <a:sym typeface="Calibri"/>
            </a:endParaRPr>
          </a:p>
        </p:txBody>
      </p:sp>
      <p:sp>
        <p:nvSpPr>
          <p:cNvPr id="609" name="Google Shape;609;p33"/>
          <p:cNvSpPr txBox="1"/>
          <p:nvPr>
            <p:ph type="title"/>
          </p:nvPr>
        </p:nvSpPr>
        <p:spPr>
          <a:xfrm>
            <a:off x="316679" y="121966"/>
            <a:ext cx="3735903" cy="382564"/>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2400"/>
              <a:buFont typeface="Proxima Nova"/>
              <a:buNone/>
              <a:defRPr b="0" i="0" sz="2400">
                <a:solidFill>
                  <a:schemeClr val="lt1"/>
                </a:solidFill>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id="610" name="Google Shape;610;p33"/>
          <p:cNvPicPr preferRelativeResize="0"/>
          <p:nvPr/>
        </p:nvPicPr>
        <p:blipFill rotWithShape="1">
          <a:blip r:embed="rId2">
            <a:alphaModFix/>
          </a:blip>
          <a:srcRect b="0" l="0" r="0" t="0"/>
          <a:stretch/>
        </p:blipFill>
        <p:spPr>
          <a:xfrm>
            <a:off x="7929288" y="210064"/>
            <a:ext cx="813630" cy="217218"/>
          </a:xfrm>
          <a:prstGeom prst="rect">
            <a:avLst/>
          </a:prstGeom>
          <a:noFill/>
          <a:ln>
            <a:noFill/>
          </a:ln>
        </p:spPr>
      </p:pic>
    </p:spTree>
  </p:cSld>
  <p:clrMapOvr>
    <a:masterClrMapping/>
  </p:clrMapOvr>
  <p:extLst>
    <p:ext uri="{DCECCB84-F9BA-43D5-87BE-67443E8EF086}">
      <p15:sldGuideLst>
        <p15:guide id="1" orient="horz" pos="395">
          <p15:clr>
            <a:srgbClr val="FBAE40"/>
          </p15:clr>
        </p15:guide>
        <p15:guide id="2" pos="2245">
          <p15:clr>
            <a:srgbClr val="FBAE40"/>
          </p15:clr>
        </p15:guide>
        <p15:guide id="3" orient="horz" pos="917">
          <p15:clr>
            <a:srgbClr val="FBAE40"/>
          </p15:clr>
        </p15:guide>
        <p15:guide id="4" orient="horz" pos="2845">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2_2 Line Title, Infographics and Caption">
  <p:cSld name="2_2 Line Title, Infographics and Caption">
    <p:spTree>
      <p:nvGrpSpPr>
        <p:cNvPr id="38" name="Shape 38"/>
        <p:cNvGrpSpPr/>
        <p:nvPr/>
      </p:nvGrpSpPr>
      <p:grpSpPr>
        <a:xfrm>
          <a:off x="0" y="0"/>
          <a:ext cx="0" cy="0"/>
          <a:chOff x="0" y="0"/>
          <a:chExt cx="0" cy="0"/>
        </a:xfrm>
      </p:grpSpPr>
      <p:sp>
        <p:nvSpPr>
          <p:cNvPr id="39" name="Google Shape;39;p5"/>
          <p:cNvSpPr/>
          <p:nvPr/>
        </p:nvSpPr>
        <p:spPr>
          <a:xfrm>
            <a:off x="-1" y="600076"/>
            <a:ext cx="9144001" cy="4543424"/>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13">
              <a:solidFill>
                <a:schemeClr val="lt1"/>
              </a:solidFill>
              <a:latin typeface="Calibri"/>
              <a:ea typeface="Calibri"/>
              <a:cs typeface="Calibri"/>
              <a:sym typeface="Calibri"/>
            </a:endParaRPr>
          </a:p>
        </p:txBody>
      </p:sp>
      <p:sp>
        <p:nvSpPr>
          <p:cNvPr id="40" name="Google Shape;40;p5"/>
          <p:cNvSpPr/>
          <p:nvPr/>
        </p:nvSpPr>
        <p:spPr>
          <a:xfrm>
            <a:off x="-3" y="-20049"/>
            <a:ext cx="9144001" cy="5143500"/>
          </a:xfrm>
          <a:prstGeom prst="rect">
            <a:avLst/>
          </a:prstGeom>
          <a:blipFill rotWithShape="1">
            <a:blip r:embed="rId2">
              <a:alphaModFix amt="17000"/>
            </a:blip>
            <a:stretch>
              <a:fillRect b="0" l="0" r="0" t="0"/>
            </a:stretch>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13">
              <a:solidFill>
                <a:schemeClr val="lt1"/>
              </a:solidFill>
              <a:latin typeface="Calibri"/>
              <a:ea typeface="Calibri"/>
              <a:cs typeface="Calibri"/>
              <a:sym typeface="Calibri"/>
            </a:endParaRPr>
          </a:p>
        </p:txBody>
      </p:sp>
      <p:sp>
        <p:nvSpPr>
          <p:cNvPr id="41" name="Google Shape;41;p5"/>
          <p:cNvSpPr/>
          <p:nvPr>
            <p:ph idx="2" type="pic"/>
          </p:nvPr>
        </p:nvSpPr>
        <p:spPr>
          <a:xfrm>
            <a:off x="-2" y="-12112"/>
            <a:ext cx="9144002" cy="5147675"/>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75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lvl="1"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lvl="2"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lvl="3"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lvl="4"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42" name="Google Shape;42;p5"/>
          <p:cNvSpPr/>
          <p:nvPr>
            <p:ph idx="3" type="pic"/>
          </p:nvPr>
        </p:nvSpPr>
        <p:spPr>
          <a:xfrm>
            <a:off x="10220734" y="-3856910"/>
            <a:ext cx="9144001" cy="5147675"/>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75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lvl="1"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lvl="2"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lvl="3"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lvl="4"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43" name="Google Shape;43;p5"/>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5"/>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
        <p:nvSpPr>
          <p:cNvPr id="45" name="Google Shape;45;p5"/>
          <p:cNvSpPr txBox="1"/>
          <p:nvPr>
            <p:ph idx="1" type="body"/>
          </p:nvPr>
        </p:nvSpPr>
        <p:spPr>
          <a:xfrm>
            <a:off x="3213848" y="3489722"/>
            <a:ext cx="5355081" cy="837009"/>
          </a:xfrm>
          <a:prstGeom prst="rect">
            <a:avLst/>
          </a:prstGeom>
          <a:noFill/>
          <a:ln>
            <a:noFill/>
          </a:ln>
        </p:spPr>
        <p:txBody>
          <a:bodyPr anchorCtr="0" anchor="t" bIns="45700" lIns="91425" spcFirstLastPara="1" rIns="91425" wrap="square" tIns="45700">
            <a:noAutofit/>
          </a:bodyPr>
          <a:lstStyle>
            <a:lvl1pPr indent="-304800" lvl="0" marL="457200" marR="0" rtl="0" algn="l">
              <a:lnSpc>
                <a:spcPct val="90000"/>
              </a:lnSpc>
              <a:spcBef>
                <a:spcPts val="750"/>
              </a:spcBef>
              <a:spcAft>
                <a:spcPts val="0"/>
              </a:spcAft>
              <a:buClr>
                <a:schemeClr val="dk1"/>
              </a:buClr>
              <a:buSzPts val="1200"/>
              <a:buFont typeface="Arial"/>
              <a:buChar char="•"/>
              <a:defRPr b="0" i="0" sz="12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pic>
        <p:nvPicPr>
          <p:cNvPr id="46" name="Google Shape;46;p5"/>
          <p:cNvPicPr preferRelativeResize="0"/>
          <p:nvPr/>
        </p:nvPicPr>
        <p:blipFill rotWithShape="1">
          <a:blip r:embed="rId3">
            <a:alphaModFix/>
          </a:blip>
          <a:srcRect b="0" l="0" r="0" t="0"/>
          <a:stretch/>
        </p:blipFill>
        <p:spPr>
          <a:xfrm>
            <a:off x="3213847" y="2234762"/>
            <a:ext cx="5373512" cy="1110800"/>
          </a:xfrm>
          <a:prstGeom prst="rect">
            <a:avLst/>
          </a:prstGeom>
          <a:noFill/>
          <a:ln>
            <a:noFill/>
          </a:ln>
        </p:spPr>
      </p:pic>
      <p:sp>
        <p:nvSpPr>
          <p:cNvPr id="47" name="Google Shape;47;p5"/>
          <p:cNvSpPr txBox="1"/>
          <p:nvPr/>
        </p:nvSpPr>
        <p:spPr>
          <a:xfrm>
            <a:off x="642167" y="610235"/>
            <a:ext cx="5493203" cy="864394"/>
          </a:xfrm>
          <a:prstGeom prst="rect">
            <a:avLst/>
          </a:prstGeom>
          <a:noFill/>
          <a:ln>
            <a:noFill/>
          </a:ln>
        </p:spPr>
        <p:txBody>
          <a:bodyPr anchorCtr="0" anchor="t" bIns="34275" lIns="68575" spcFirstLastPara="1" rIns="68575" wrap="square" tIns="34275">
            <a:noAutofit/>
          </a:bodyPr>
          <a:lstStyle/>
          <a:p>
            <a:pPr indent="0" lvl="0" marL="0" marR="0" rtl="0" algn="l">
              <a:lnSpc>
                <a:spcPct val="90000"/>
              </a:lnSpc>
              <a:spcBef>
                <a:spcPts val="0"/>
              </a:spcBef>
              <a:spcAft>
                <a:spcPts val="0"/>
              </a:spcAft>
              <a:buClr>
                <a:srgbClr val="F5333F"/>
              </a:buClr>
              <a:buSzPts val="3600"/>
              <a:buFont typeface="Arial"/>
              <a:buNone/>
            </a:pPr>
            <a:r>
              <a:rPr b="0" lang="en-IN" sz="3600">
                <a:solidFill>
                  <a:srgbClr val="F5333F"/>
                </a:solidFill>
                <a:latin typeface="Arial"/>
                <a:ea typeface="Arial"/>
                <a:cs typeface="Arial"/>
                <a:sym typeface="Arial"/>
              </a:rPr>
              <a:t>Click to add Title</a:t>
            </a:r>
            <a:endParaRPr b="0" sz="3600">
              <a:solidFill>
                <a:srgbClr val="F5333F"/>
              </a:solidFill>
              <a:latin typeface="Arial"/>
              <a:ea typeface="Arial"/>
              <a:cs typeface="Arial"/>
              <a:sym typeface="Arial"/>
            </a:endParaRPr>
          </a:p>
        </p:txBody>
      </p:sp>
      <p:sp>
        <p:nvSpPr>
          <p:cNvPr id="48" name="Google Shape;48;p5"/>
          <p:cNvSpPr/>
          <p:nvPr/>
        </p:nvSpPr>
        <p:spPr>
          <a:xfrm>
            <a:off x="11718595" y="3690308"/>
            <a:ext cx="870" cy="1071"/>
          </a:xfrm>
          <a:custGeom>
            <a:rect b="b" l="l" r="r" t="t"/>
            <a:pathLst>
              <a:path extrusionOk="0" h="1071" w="870">
                <a:moveTo>
                  <a:pt x="0" y="0"/>
                </a:moveTo>
                <a:lnTo>
                  <a:pt x="870" y="0"/>
                </a:lnTo>
                <a:lnTo>
                  <a:pt x="870" y="1071"/>
                </a:lnTo>
                <a:lnTo>
                  <a:pt x="0" y="0"/>
                </a:lnTo>
                <a:close/>
              </a:path>
            </a:pathLst>
          </a:cu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extLst>
    <p:ext uri="{DCECCB84-F9BA-43D5-87BE-67443E8EF086}">
      <p15:sldGuideLst>
        <p15:guide id="1" orient="horz" pos="378">
          <p15:clr>
            <a:srgbClr val="FBAE40"/>
          </p15:clr>
        </p15:guide>
        <p15:guide id="2" orient="horz" pos="2731">
          <p15:clr>
            <a:srgbClr val="FBAE40"/>
          </p15:clr>
        </p15:guide>
        <p15:guide id="3" orient="horz" pos="2198">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2 Line Title and Content">
  <p:cSld name="1_2 Line Title and Content">
    <p:spTree>
      <p:nvGrpSpPr>
        <p:cNvPr id="49" name="Shape 49"/>
        <p:cNvGrpSpPr/>
        <p:nvPr/>
      </p:nvGrpSpPr>
      <p:grpSpPr>
        <a:xfrm>
          <a:off x="0" y="0"/>
          <a:ext cx="0" cy="0"/>
          <a:chOff x="0" y="0"/>
          <a:chExt cx="0" cy="0"/>
        </a:xfrm>
      </p:grpSpPr>
      <p:sp>
        <p:nvSpPr>
          <p:cNvPr id="50" name="Google Shape;50;p6"/>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6"/>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
        <p:nvSpPr>
          <p:cNvPr id="52" name="Google Shape;52;p6"/>
          <p:cNvSpPr txBox="1"/>
          <p:nvPr>
            <p:ph idx="1" type="body"/>
          </p:nvPr>
        </p:nvSpPr>
        <p:spPr>
          <a:xfrm>
            <a:off x="3303588" y="1816100"/>
            <a:ext cx="5265737" cy="2619375"/>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chemeClr val="dk1"/>
              </a:buClr>
              <a:buSzPts val="1800"/>
              <a:buFont typeface="Arial"/>
              <a:buNone/>
              <a:defRPr b="0" i="0" sz="18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53" name="Google Shape;53;p6"/>
          <p:cNvSpPr/>
          <p:nvPr/>
        </p:nvSpPr>
        <p:spPr>
          <a:xfrm>
            <a:off x="0" y="0"/>
            <a:ext cx="9144000" cy="636862"/>
          </a:xfrm>
          <a:prstGeom prst="rect">
            <a:avLst/>
          </a:prstGeom>
          <a:solidFill>
            <a:srgbClr val="F5333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13">
              <a:solidFill>
                <a:schemeClr val="lt1"/>
              </a:solidFill>
              <a:latin typeface="Calibri"/>
              <a:ea typeface="Calibri"/>
              <a:cs typeface="Calibri"/>
              <a:sym typeface="Calibri"/>
            </a:endParaRPr>
          </a:p>
        </p:txBody>
      </p:sp>
      <p:sp>
        <p:nvSpPr>
          <p:cNvPr id="54" name="Google Shape;54;p6"/>
          <p:cNvSpPr txBox="1"/>
          <p:nvPr>
            <p:ph type="title"/>
          </p:nvPr>
        </p:nvSpPr>
        <p:spPr>
          <a:xfrm>
            <a:off x="316679" y="121966"/>
            <a:ext cx="3735903" cy="382564"/>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2400"/>
              <a:buFont typeface="Proxima Nova"/>
              <a:buNone/>
              <a:defRPr b="0" i="0" sz="2400">
                <a:solidFill>
                  <a:schemeClr val="lt1"/>
                </a:solidFill>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id="55" name="Google Shape;55;p6"/>
          <p:cNvPicPr preferRelativeResize="0"/>
          <p:nvPr/>
        </p:nvPicPr>
        <p:blipFill rotWithShape="1">
          <a:blip r:embed="rId2">
            <a:alphaModFix/>
          </a:blip>
          <a:srcRect b="0" l="0" r="0" t="0"/>
          <a:stretch/>
        </p:blipFill>
        <p:spPr>
          <a:xfrm>
            <a:off x="7929288" y="210064"/>
            <a:ext cx="813630" cy="217218"/>
          </a:xfrm>
          <a:prstGeom prst="rect">
            <a:avLst/>
          </a:prstGeom>
          <a:noFill/>
          <a:ln>
            <a:noFill/>
          </a:ln>
        </p:spPr>
      </p:pic>
    </p:spTree>
  </p:cSld>
  <p:clrMapOvr>
    <a:masterClrMapping/>
  </p:clrMapOvr>
  <p:extLst>
    <p:ext uri="{DCECCB84-F9BA-43D5-87BE-67443E8EF086}">
      <p15:sldGuideLst>
        <p15:guide id="1" pos="397">
          <p15:clr>
            <a:srgbClr val="FBAE40"/>
          </p15:clr>
        </p15:guide>
        <p15:guide id="2" orient="horz" pos="378">
          <p15:clr>
            <a:srgbClr val="FBAE40"/>
          </p15:clr>
        </p15:guide>
        <p15:guide id="3" orient="horz" pos="923">
          <p15:clr>
            <a:srgbClr val="FBAE40"/>
          </p15:clr>
        </p15:guide>
        <p15:guide id="4" orient="horz" pos="2794">
          <p15:clr>
            <a:srgbClr val="FBAE40"/>
          </p15:clr>
        </p15:guide>
        <p15:guide id="5" pos="2081">
          <p15:clr>
            <a:srgbClr val="FBAE40"/>
          </p15:clr>
        </p15:guide>
        <p15:guide id="6" orient="horz" pos="1144">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picture and caption">
  <p:cSld name="Title, picture and caption">
    <p:spTree>
      <p:nvGrpSpPr>
        <p:cNvPr id="56" name="Shape 56"/>
        <p:cNvGrpSpPr/>
        <p:nvPr/>
      </p:nvGrpSpPr>
      <p:grpSpPr>
        <a:xfrm>
          <a:off x="0" y="0"/>
          <a:ext cx="0" cy="0"/>
          <a:chOff x="0" y="0"/>
          <a:chExt cx="0" cy="0"/>
        </a:xfrm>
      </p:grpSpPr>
      <p:sp>
        <p:nvSpPr>
          <p:cNvPr id="57" name="Google Shape;57;p7"/>
          <p:cNvSpPr/>
          <p:nvPr/>
        </p:nvSpPr>
        <p:spPr>
          <a:xfrm>
            <a:off x="0" y="0"/>
            <a:ext cx="9144000" cy="636862"/>
          </a:xfrm>
          <a:prstGeom prst="rect">
            <a:avLst/>
          </a:prstGeom>
          <a:solidFill>
            <a:srgbClr val="F5333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13">
              <a:solidFill>
                <a:schemeClr val="lt1"/>
              </a:solidFill>
              <a:latin typeface="Calibri"/>
              <a:ea typeface="Calibri"/>
              <a:cs typeface="Calibri"/>
              <a:sym typeface="Calibri"/>
            </a:endParaRPr>
          </a:p>
        </p:txBody>
      </p:sp>
      <p:sp>
        <p:nvSpPr>
          <p:cNvPr id="58" name="Google Shape;58;p7"/>
          <p:cNvSpPr/>
          <p:nvPr>
            <p:ph idx="2" type="pic"/>
          </p:nvPr>
        </p:nvSpPr>
        <p:spPr>
          <a:xfrm>
            <a:off x="4136817" y="1681163"/>
            <a:ext cx="4535267" cy="2825475"/>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750"/>
              </a:spcBef>
              <a:spcAft>
                <a:spcPts val="0"/>
              </a:spcAft>
              <a:buClr>
                <a:schemeClr val="dk1"/>
              </a:buClr>
              <a:buSzPts val="1100"/>
              <a:buFont typeface="Arial"/>
              <a:buNone/>
              <a:defRPr b="0" i="0" sz="1100" u="none" cap="none" strike="noStrike">
                <a:solidFill>
                  <a:schemeClr val="dk1"/>
                </a:solidFill>
                <a:latin typeface="Proxima Nova"/>
                <a:ea typeface="Proxima Nova"/>
                <a:cs typeface="Proxima Nova"/>
                <a:sym typeface="Proxima Nova"/>
              </a:defRPr>
            </a:lvl1pPr>
            <a:lvl2pPr lvl="1"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lvl="2"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lvl="3"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lvl="4"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59" name="Google Shape;59;p7"/>
          <p:cNvSpPr txBox="1"/>
          <p:nvPr>
            <p:ph idx="1" type="body"/>
          </p:nvPr>
        </p:nvSpPr>
        <p:spPr>
          <a:xfrm>
            <a:off x="648274" y="1681163"/>
            <a:ext cx="3140075" cy="2825475"/>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chemeClr val="dk1"/>
              </a:buClr>
              <a:buSzPts val="1800"/>
              <a:buFont typeface="Arial"/>
              <a:buNone/>
              <a:defRPr b="0" i="0" sz="18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60" name="Google Shape;60;p7"/>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7"/>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pic>
        <p:nvPicPr>
          <p:cNvPr id="62" name="Google Shape;62;p7"/>
          <p:cNvPicPr preferRelativeResize="0"/>
          <p:nvPr/>
        </p:nvPicPr>
        <p:blipFill rotWithShape="1">
          <a:blip r:embed="rId2">
            <a:alphaModFix/>
          </a:blip>
          <a:srcRect b="0" l="0" r="0" t="0"/>
          <a:stretch/>
        </p:blipFill>
        <p:spPr>
          <a:xfrm>
            <a:off x="7929288" y="210064"/>
            <a:ext cx="813630" cy="217218"/>
          </a:xfrm>
          <a:prstGeom prst="rect">
            <a:avLst/>
          </a:prstGeom>
          <a:noFill/>
          <a:ln>
            <a:noFill/>
          </a:ln>
        </p:spPr>
      </p:pic>
      <p:sp>
        <p:nvSpPr>
          <p:cNvPr id="63" name="Google Shape;63;p7"/>
          <p:cNvSpPr txBox="1"/>
          <p:nvPr>
            <p:ph type="title"/>
          </p:nvPr>
        </p:nvSpPr>
        <p:spPr>
          <a:xfrm>
            <a:off x="316679" y="121966"/>
            <a:ext cx="3735903" cy="382564"/>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2400"/>
              <a:buFont typeface="Proxima Nova"/>
              <a:buNone/>
              <a:defRPr b="0" i="0" sz="2400">
                <a:solidFill>
                  <a:schemeClr val="lt1"/>
                </a:solidFill>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extLst>
    <p:ext uri="{DCECCB84-F9BA-43D5-87BE-67443E8EF086}">
      <p15:sldGuideLst>
        <p15:guide id="1" orient="horz" pos="378">
          <p15:clr>
            <a:srgbClr val="FBAE40"/>
          </p15:clr>
        </p15:guide>
        <p15:guide id="2" orient="horz" pos="1053">
          <p15:clr>
            <a:srgbClr val="FBAE40"/>
          </p15:clr>
        </p15:guide>
        <p15:guide id="3" orient="horz" pos="2845">
          <p15:clr>
            <a:srgbClr val="FBAE40"/>
          </p15:clr>
        </p15:guide>
        <p15:guide id="4" pos="3254">
          <p15:clr>
            <a:srgbClr val="FBAE40"/>
          </p15:clr>
        </p15:guide>
        <p15:guide id="5" pos="339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showMasterSp="0">
  <p:cSld name="Title and Content">
    <p:spTree>
      <p:nvGrpSpPr>
        <p:cNvPr id="64" name="Shape 64"/>
        <p:cNvGrpSpPr/>
        <p:nvPr/>
      </p:nvGrpSpPr>
      <p:grpSpPr>
        <a:xfrm>
          <a:off x="0" y="0"/>
          <a:ext cx="0" cy="0"/>
          <a:chOff x="0" y="0"/>
          <a:chExt cx="0" cy="0"/>
        </a:xfrm>
      </p:grpSpPr>
      <p:sp>
        <p:nvSpPr>
          <p:cNvPr id="65" name="Google Shape;65;p8"/>
          <p:cNvSpPr/>
          <p:nvPr/>
        </p:nvSpPr>
        <p:spPr>
          <a:xfrm>
            <a:off x="0" y="0"/>
            <a:ext cx="9144000" cy="3031236"/>
          </a:xfrm>
          <a:prstGeom prst="rect">
            <a:avLst/>
          </a:prstGeom>
          <a:solidFill>
            <a:srgbClr val="F5333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13">
              <a:solidFill>
                <a:schemeClr val="lt1"/>
              </a:solidFill>
              <a:latin typeface="Calibri"/>
              <a:ea typeface="Calibri"/>
              <a:cs typeface="Calibri"/>
              <a:sym typeface="Calibri"/>
            </a:endParaRPr>
          </a:p>
        </p:txBody>
      </p:sp>
      <p:sp>
        <p:nvSpPr>
          <p:cNvPr id="66" name="Google Shape;66;p8"/>
          <p:cNvSpPr txBox="1"/>
          <p:nvPr>
            <p:ph type="title"/>
          </p:nvPr>
        </p:nvSpPr>
        <p:spPr>
          <a:xfrm>
            <a:off x="629841" y="616199"/>
            <a:ext cx="3612150" cy="434679"/>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3600"/>
              <a:buFont typeface="Arial"/>
              <a:buNone/>
              <a:defRPr sz="3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8"/>
          <p:cNvSpPr/>
          <p:nvPr/>
        </p:nvSpPr>
        <p:spPr>
          <a:xfrm>
            <a:off x="591700" y="1822542"/>
            <a:ext cx="1836663" cy="1843021"/>
          </a:xfrm>
          <a:prstGeom prst="rect">
            <a:avLst/>
          </a:prstGeom>
          <a:solidFill>
            <a:schemeClr val="lt1"/>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13">
              <a:solidFill>
                <a:schemeClr val="lt1"/>
              </a:solidFill>
              <a:latin typeface="Calibri"/>
              <a:ea typeface="Calibri"/>
              <a:cs typeface="Calibri"/>
              <a:sym typeface="Calibri"/>
            </a:endParaRPr>
          </a:p>
        </p:txBody>
      </p:sp>
      <p:sp>
        <p:nvSpPr>
          <p:cNvPr id="68" name="Google Shape;68;p8"/>
          <p:cNvSpPr/>
          <p:nvPr/>
        </p:nvSpPr>
        <p:spPr>
          <a:xfrm>
            <a:off x="2586608" y="1819788"/>
            <a:ext cx="1818181" cy="1843021"/>
          </a:xfrm>
          <a:prstGeom prst="rect">
            <a:avLst/>
          </a:prstGeom>
          <a:solidFill>
            <a:schemeClr val="lt1"/>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13">
              <a:solidFill>
                <a:schemeClr val="lt1"/>
              </a:solidFill>
              <a:latin typeface="Calibri"/>
              <a:ea typeface="Calibri"/>
              <a:cs typeface="Calibri"/>
              <a:sym typeface="Calibri"/>
            </a:endParaRPr>
          </a:p>
        </p:txBody>
      </p:sp>
      <p:sp>
        <p:nvSpPr>
          <p:cNvPr id="69" name="Google Shape;69;p8"/>
          <p:cNvSpPr/>
          <p:nvPr/>
        </p:nvSpPr>
        <p:spPr>
          <a:xfrm>
            <a:off x="6603923" y="1808792"/>
            <a:ext cx="1868349" cy="1843021"/>
          </a:xfrm>
          <a:prstGeom prst="rect">
            <a:avLst/>
          </a:prstGeom>
          <a:solidFill>
            <a:schemeClr val="lt1"/>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13">
              <a:solidFill>
                <a:schemeClr val="lt1"/>
              </a:solidFill>
              <a:latin typeface="Calibri"/>
              <a:ea typeface="Calibri"/>
              <a:cs typeface="Calibri"/>
              <a:sym typeface="Calibri"/>
            </a:endParaRPr>
          </a:p>
        </p:txBody>
      </p:sp>
      <p:sp>
        <p:nvSpPr>
          <p:cNvPr id="70" name="Google Shape;70;p8"/>
          <p:cNvSpPr/>
          <p:nvPr/>
        </p:nvSpPr>
        <p:spPr>
          <a:xfrm>
            <a:off x="4604246" y="1819788"/>
            <a:ext cx="1843021" cy="1843021"/>
          </a:xfrm>
          <a:prstGeom prst="rect">
            <a:avLst/>
          </a:prstGeom>
          <a:solidFill>
            <a:schemeClr val="lt1"/>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13">
              <a:solidFill>
                <a:schemeClr val="lt1"/>
              </a:solidFill>
              <a:latin typeface="Calibri"/>
              <a:ea typeface="Calibri"/>
              <a:cs typeface="Calibri"/>
              <a:sym typeface="Calibri"/>
            </a:endParaRPr>
          </a:p>
        </p:txBody>
      </p:sp>
      <p:sp>
        <p:nvSpPr>
          <p:cNvPr id="71" name="Google Shape;71;p8"/>
          <p:cNvSpPr/>
          <p:nvPr/>
        </p:nvSpPr>
        <p:spPr>
          <a:xfrm>
            <a:off x="673283" y="1950244"/>
            <a:ext cx="263289" cy="263289"/>
          </a:xfrm>
          <a:prstGeom prst="ellipse">
            <a:avLst/>
          </a:prstGeom>
          <a:solidFill>
            <a:srgbClr val="F1333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13">
              <a:solidFill>
                <a:schemeClr val="lt1"/>
              </a:solidFill>
              <a:latin typeface="Calibri"/>
              <a:ea typeface="Calibri"/>
              <a:cs typeface="Calibri"/>
              <a:sym typeface="Calibri"/>
            </a:endParaRPr>
          </a:p>
        </p:txBody>
      </p:sp>
      <p:sp>
        <p:nvSpPr>
          <p:cNvPr id="72" name="Google Shape;72;p8"/>
          <p:cNvSpPr/>
          <p:nvPr/>
        </p:nvSpPr>
        <p:spPr>
          <a:xfrm>
            <a:off x="6777923" y="1956818"/>
            <a:ext cx="263289" cy="263289"/>
          </a:xfrm>
          <a:prstGeom prst="ellipse">
            <a:avLst/>
          </a:prstGeom>
          <a:solidFill>
            <a:srgbClr val="F5333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13">
              <a:solidFill>
                <a:schemeClr val="lt1"/>
              </a:solidFill>
              <a:latin typeface="Calibri"/>
              <a:ea typeface="Calibri"/>
              <a:cs typeface="Calibri"/>
              <a:sym typeface="Calibri"/>
            </a:endParaRPr>
          </a:p>
        </p:txBody>
      </p:sp>
      <p:sp>
        <p:nvSpPr>
          <p:cNvPr id="73" name="Google Shape;73;p8"/>
          <p:cNvSpPr/>
          <p:nvPr/>
        </p:nvSpPr>
        <p:spPr>
          <a:xfrm>
            <a:off x="4719917" y="1957683"/>
            <a:ext cx="263289" cy="263289"/>
          </a:xfrm>
          <a:prstGeom prst="ellipse">
            <a:avLst/>
          </a:prstGeom>
          <a:solidFill>
            <a:srgbClr val="F1333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13">
              <a:solidFill>
                <a:schemeClr val="lt1"/>
              </a:solidFill>
              <a:latin typeface="Calibri"/>
              <a:ea typeface="Calibri"/>
              <a:cs typeface="Calibri"/>
              <a:sym typeface="Calibri"/>
            </a:endParaRPr>
          </a:p>
        </p:txBody>
      </p:sp>
      <p:pic>
        <p:nvPicPr>
          <p:cNvPr id="74" name="Google Shape;74;p8"/>
          <p:cNvPicPr preferRelativeResize="0"/>
          <p:nvPr/>
        </p:nvPicPr>
        <p:blipFill rotWithShape="1">
          <a:blip r:embed="rId2">
            <a:alphaModFix/>
          </a:blip>
          <a:srcRect b="0" l="0" r="0" t="0"/>
          <a:stretch/>
        </p:blipFill>
        <p:spPr>
          <a:xfrm>
            <a:off x="755392" y="2035413"/>
            <a:ext cx="103152" cy="94468"/>
          </a:xfrm>
          <a:prstGeom prst="rect">
            <a:avLst/>
          </a:prstGeom>
          <a:noFill/>
          <a:ln>
            <a:noFill/>
          </a:ln>
        </p:spPr>
      </p:pic>
      <p:sp>
        <p:nvSpPr>
          <p:cNvPr id="75" name="Google Shape;75;p8"/>
          <p:cNvSpPr/>
          <p:nvPr/>
        </p:nvSpPr>
        <p:spPr>
          <a:xfrm>
            <a:off x="2681861" y="1946687"/>
            <a:ext cx="263289" cy="263289"/>
          </a:xfrm>
          <a:prstGeom prst="ellipse">
            <a:avLst/>
          </a:prstGeom>
          <a:solidFill>
            <a:srgbClr val="F1333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13">
              <a:solidFill>
                <a:schemeClr val="lt1"/>
              </a:solidFill>
              <a:latin typeface="Calibri"/>
              <a:ea typeface="Calibri"/>
              <a:cs typeface="Calibri"/>
              <a:sym typeface="Calibri"/>
            </a:endParaRPr>
          </a:p>
        </p:txBody>
      </p:sp>
      <p:pic>
        <p:nvPicPr>
          <p:cNvPr id="76" name="Google Shape;76;p8"/>
          <p:cNvPicPr preferRelativeResize="0"/>
          <p:nvPr/>
        </p:nvPicPr>
        <p:blipFill rotWithShape="1">
          <a:blip r:embed="rId2">
            <a:alphaModFix/>
          </a:blip>
          <a:srcRect b="0" l="0" r="0" t="0"/>
          <a:stretch/>
        </p:blipFill>
        <p:spPr>
          <a:xfrm>
            <a:off x="2763970" y="2028697"/>
            <a:ext cx="103152" cy="94468"/>
          </a:xfrm>
          <a:prstGeom prst="rect">
            <a:avLst/>
          </a:prstGeom>
          <a:noFill/>
          <a:ln>
            <a:noFill/>
          </a:ln>
        </p:spPr>
      </p:pic>
      <p:pic>
        <p:nvPicPr>
          <p:cNvPr id="77" name="Google Shape;77;p8"/>
          <p:cNvPicPr preferRelativeResize="0"/>
          <p:nvPr/>
        </p:nvPicPr>
        <p:blipFill rotWithShape="1">
          <a:blip r:embed="rId2">
            <a:alphaModFix/>
          </a:blip>
          <a:srcRect b="0" l="0" r="0" t="0"/>
          <a:stretch/>
        </p:blipFill>
        <p:spPr>
          <a:xfrm>
            <a:off x="6860032" y="2040628"/>
            <a:ext cx="103152" cy="94468"/>
          </a:xfrm>
          <a:prstGeom prst="rect">
            <a:avLst/>
          </a:prstGeom>
          <a:noFill/>
          <a:ln>
            <a:noFill/>
          </a:ln>
        </p:spPr>
      </p:pic>
      <p:pic>
        <p:nvPicPr>
          <p:cNvPr id="78" name="Google Shape;78;p8"/>
          <p:cNvPicPr preferRelativeResize="0"/>
          <p:nvPr/>
        </p:nvPicPr>
        <p:blipFill rotWithShape="1">
          <a:blip r:embed="rId2">
            <a:alphaModFix/>
          </a:blip>
          <a:srcRect b="0" l="0" r="0" t="0"/>
          <a:stretch/>
        </p:blipFill>
        <p:spPr>
          <a:xfrm>
            <a:off x="4802026" y="2044245"/>
            <a:ext cx="103152" cy="94468"/>
          </a:xfrm>
          <a:prstGeom prst="rect">
            <a:avLst/>
          </a:prstGeom>
          <a:noFill/>
          <a:ln>
            <a:noFill/>
          </a:ln>
        </p:spPr>
      </p:pic>
      <p:sp>
        <p:nvSpPr>
          <p:cNvPr id="79" name="Google Shape;79;p8"/>
          <p:cNvSpPr txBox="1"/>
          <p:nvPr>
            <p:ph idx="1" type="body"/>
          </p:nvPr>
        </p:nvSpPr>
        <p:spPr>
          <a:xfrm>
            <a:off x="772836" y="2352226"/>
            <a:ext cx="1495407" cy="198546"/>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chemeClr val="dk1"/>
              </a:buClr>
              <a:buSzPts val="1215"/>
              <a:buFont typeface="Arial"/>
              <a:buNone/>
              <a:defRPr b="1" i="0" sz="1215"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80" name="Google Shape;80;p8"/>
          <p:cNvSpPr txBox="1"/>
          <p:nvPr>
            <p:ph idx="2" type="body"/>
          </p:nvPr>
        </p:nvSpPr>
        <p:spPr>
          <a:xfrm>
            <a:off x="2752107" y="2352226"/>
            <a:ext cx="1495407" cy="198546"/>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chemeClr val="dk1"/>
              </a:buClr>
              <a:buSzPts val="1215"/>
              <a:buFont typeface="Arial"/>
              <a:buNone/>
              <a:defRPr b="1" i="0" sz="1215"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81" name="Google Shape;81;p8"/>
          <p:cNvSpPr txBox="1"/>
          <p:nvPr>
            <p:ph idx="3" type="body"/>
          </p:nvPr>
        </p:nvSpPr>
        <p:spPr>
          <a:xfrm>
            <a:off x="4782484" y="2352226"/>
            <a:ext cx="1495407" cy="198546"/>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chemeClr val="dk1"/>
              </a:buClr>
              <a:buSzPts val="1215"/>
              <a:buFont typeface="Arial"/>
              <a:buNone/>
              <a:defRPr b="1" i="0" sz="1215"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82" name="Google Shape;82;p8"/>
          <p:cNvSpPr txBox="1"/>
          <p:nvPr>
            <p:ph idx="4" type="body"/>
          </p:nvPr>
        </p:nvSpPr>
        <p:spPr>
          <a:xfrm>
            <a:off x="6844575" y="2352226"/>
            <a:ext cx="1495407" cy="198546"/>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chemeClr val="dk1"/>
              </a:buClr>
              <a:buSzPts val="1215"/>
              <a:buFont typeface="Arial"/>
              <a:buNone/>
              <a:defRPr b="1" i="0" sz="1215"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83" name="Google Shape;83;p8"/>
          <p:cNvSpPr txBox="1"/>
          <p:nvPr>
            <p:ph idx="5" type="body"/>
          </p:nvPr>
        </p:nvSpPr>
        <p:spPr>
          <a:xfrm>
            <a:off x="766677" y="2633826"/>
            <a:ext cx="1495407" cy="800177"/>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chemeClr val="dk1"/>
              </a:buClr>
              <a:buSzPts val="940"/>
              <a:buFont typeface="Arial"/>
              <a:buNone/>
              <a:defRPr b="0" i="0" sz="939"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84" name="Google Shape;84;p8"/>
          <p:cNvSpPr txBox="1"/>
          <p:nvPr>
            <p:ph idx="6" type="body"/>
          </p:nvPr>
        </p:nvSpPr>
        <p:spPr>
          <a:xfrm>
            <a:off x="2752106" y="2633878"/>
            <a:ext cx="1495407" cy="800177"/>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chemeClr val="dk1"/>
              </a:buClr>
              <a:buSzPts val="830"/>
              <a:buFont typeface="Arial"/>
              <a:buNone/>
              <a:defRPr b="0" i="0" sz="83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85" name="Google Shape;85;p8"/>
          <p:cNvSpPr txBox="1"/>
          <p:nvPr>
            <p:ph idx="7" type="body"/>
          </p:nvPr>
        </p:nvSpPr>
        <p:spPr>
          <a:xfrm>
            <a:off x="4782484" y="2633826"/>
            <a:ext cx="1495407" cy="800177"/>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chemeClr val="dk1"/>
              </a:buClr>
              <a:buSzPts val="830"/>
              <a:buFont typeface="Arial"/>
              <a:buNone/>
              <a:defRPr b="0" i="0" sz="83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86" name="Google Shape;86;p8"/>
          <p:cNvSpPr txBox="1"/>
          <p:nvPr>
            <p:ph idx="8" type="body"/>
          </p:nvPr>
        </p:nvSpPr>
        <p:spPr>
          <a:xfrm>
            <a:off x="6843084" y="2633826"/>
            <a:ext cx="1495407" cy="800177"/>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chemeClr val="dk1"/>
              </a:buClr>
              <a:buSzPts val="830"/>
              <a:buFont typeface="Arial"/>
              <a:buNone/>
              <a:defRPr b="0" i="0" sz="83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87" name="Google Shape;87;p8"/>
          <p:cNvSpPr txBox="1"/>
          <p:nvPr>
            <p:ph idx="10" type="dt"/>
          </p:nvPr>
        </p:nvSpPr>
        <p:spPr>
          <a:xfrm>
            <a:off x="638175" y="4767263"/>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8"/>
          <p:cNvSpPr txBox="1"/>
          <p:nvPr>
            <p:ph idx="11" type="ftr"/>
          </p:nvPr>
        </p:nvSpPr>
        <p:spPr>
          <a:xfrm>
            <a:off x="3038475" y="4767263"/>
            <a:ext cx="3086100" cy="273844"/>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9" name="Google Shape;89;p8"/>
          <p:cNvSpPr txBox="1"/>
          <p:nvPr>
            <p:ph idx="12" type="sldNum"/>
          </p:nvPr>
        </p:nvSpPr>
        <p:spPr>
          <a:xfrm>
            <a:off x="6467475" y="4767263"/>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pic>
        <p:nvPicPr>
          <p:cNvPr id="90" name="Google Shape;90;p8"/>
          <p:cNvPicPr preferRelativeResize="0"/>
          <p:nvPr/>
        </p:nvPicPr>
        <p:blipFill rotWithShape="1">
          <a:blip r:embed="rId3">
            <a:alphaModFix/>
          </a:blip>
          <a:srcRect b="0" l="0" r="0" t="0"/>
          <a:stretch/>
        </p:blipFill>
        <p:spPr>
          <a:xfrm>
            <a:off x="7611920" y="303610"/>
            <a:ext cx="909780" cy="242888"/>
          </a:xfrm>
          <a:prstGeom prst="rect">
            <a:avLst/>
          </a:prstGeom>
          <a:noFill/>
          <a:ln>
            <a:noFill/>
          </a:ln>
        </p:spPr>
      </p:pic>
      <p:sp>
        <p:nvSpPr>
          <p:cNvPr id="91" name="Google Shape;91;p8"/>
          <p:cNvSpPr/>
          <p:nvPr/>
        </p:nvSpPr>
        <p:spPr>
          <a:xfrm>
            <a:off x="0" y="0"/>
            <a:ext cx="9144000" cy="3031236"/>
          </a:xfrm>
          <a:prstGeom prst="rect">
            <a:avLst/>
          </a:prstGeom>
          <a:solidFill>
            <a:srgbClr val="F5333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13">
              <a:solidFill>
                <a:schemeClr val="lt1"/>
              </a:solidFill>
              <a:latin typeface="Calibri"/>
              <a:ea typeface="Calibri"/>
              <a:cs typeface="Calibri"/>
              <a:sym typeface="Calibri"/>
            </a:endParaRPr>
          </a:p>
        </p:txBody>
      </p:sp>
      <p:sp>
        <p:nvSpPr>
          <p:cNvPr id="92" name="Google Shape;92;p8"/>
          <p:cNvSpPr/>
          <p:nvPr/>
        </p:nvSpPr>
        <p:spPr>
          <a:xfrm>
            <a:off x="591700" y="1822543"/>
            <a:ext cx="1883480" cy="1890000"/>
          </a:xfrm>
          <a:prstGeom prst="rect">
            <a:avLst/>
          </a:prstGeom>
          <a:solidFill>
            <a:schemeClr val="lt1"/>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13">
              <a:solidFill>
                <a:schemeClr val="lt1"/>
              </a:solidFill>
              <a:latin typeface="Calibri"/>
              <a:ea typeface="Calibri"/>
              <a:cs typeface="Calibri"/>
              <a:sym typeface="Calibri"/>
            </a:endParaRPr>
          </a:p>
        </p:txBody>
      </p:sp>
      <p:sp>
        <p:nvSpPr>
          <p:cNvPr id="93" name="Google Shape;93;p8"/>
          <p:cNvSpPr/>
          <p:nvPr/>
        </p:nvSpPr>
        <p:spPr>
          <a:xfrm>
            <a:off x="2611322" y="1819789"/>
            <a:ext cx="1864527" cy="1890000"/>
          </a:xfrm>
          <a:prstGeom prst="rect">
            <a:avLst/>
          </a:prstGeom>
          <a:solidFill>
            <a:schemeClr val="lt1"/>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13">
              <a:solidFill>
                <a:schemeClr val="lt1"/>
              </a:solidFill>
              <a:latin typeface="Calibri"/>
              <a:ea typeface="Calibri"/>
              <a:cs typeface="Calibri"/>
              <a:sym typeface="Calibri"/>
            </a:endParaRPr>
          </a:p>
        </p:txBody>
      </p:sp>
      <p:sp>
        <p:nvSpPr>
          <p:cNvPr id="94" name="Google Shape;94;p8"/>
          <p:cNvSpPr/>
          <p:nvPr/>
        </p:nvSpPr>
        <p:spPr>
          <a:xfrm>
            <a:off x="6653351" y="1808793"/>
            <a:ext cx="1915974" cy="1890000"/>
          </a:xfrm>
          <a:prstGeom prst="rect">
            <a:avLst/>
          </a:prstGeom>
          <a:solidFill>
            <a:schemeClr val="lt1"/>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13">
              <a:solidFill>
                <a:schemeClr val="lt1"/>
              </a:solidFill>
              <a:latin typeface="Calibri"/>
              <a:ea typeface="Calibri"/>
              <a:cs typeface="Calibri"/>
              <a:sym typeface="Calibri"/>
            </a:endParaRPr>
          </a:p>
        </p:txBody>
      </p:sp>
      <p:sp>
        <p:nvSpPr>
          <p:cNvPr id="95" name="Google Shape;95;p8"/>
          <p:cNvSpPr/>
          <p:nvPr/>
        </p:nvSpPr>
        <p:spPr>
          <a:xfrm>
            <a:off x="4604247" y="1819789"/>
            <a:ext cx="1890000" cy="1890000"/>
          </a:xfrm>
          <a:prstGeom prst="rect">
            <a:avLst/>
          </a:prstGeom>
          <a:solidFill>
            <a:schemeClr val="lt1"/>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13">
              <a:solidFill>
                <a:schemeClr val="lt1"/>
              </a:solidFill>
              <a:latin typeface="Calibri"/>
              <a:ea typeface="Calibri"/>
              <a:cs typeface="Calibri"/>
              <a:sym typeface="Calibri"/>
            </a:endParaRPr>
          </a:p>
        </p:txBody>
      </p:sp>
      <p:sp>
        <p:nvSpPr>
          <p:cNvPr id="96" name="Google Shape;96;p8"/>
          <p:cNvSpPr/>
          <p:nvPr/>
        </p:nvSpPr>
        <p:spPr>
          <a:xfrm>
            <a:off x="673283" y="1950244"/>
            <a:ext cx="270000" cy="270000"/>
          </a:xfrm>
          <a:prstGeom prst="ellipse">
            <a:avLst/>
          </a:prstGeom>
          <a:solidFill>
            <a:srgbClr val="F1333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13">
              <a:solidFill>
                <a:schemeClr val="lt1"/>
              </a:solidFill>
              <a:latin typeface="Calibri"/>
              <a:ea typeface="Calibri"/>
              <a:cs typeface="Calibri"/>
              <a:sym typeface="Calibri"/>
            </a:endParaRPr>
          </a:p>
        </p:txBody>
      </p:sp>
      <p:sp>
        <p:nvSpPr>
          <p:cNvPr id="97" name="Google Shape;97;p8"/>
          <p:cNvSpPr/>
          <p:nvPr/>
        </p:nvSpPr>
        <p:spPr>
          <a:xfrm>
            <a:off x="6777923" y="1956818"/>
            <a:ext cx="270000" cy="270000"/>
          </a:xfrm>
          <a:prstGeom prst="ellipse">
            <a:avLst/>
          </a:prstGeom>
          <a:solidFill>
            <a:srgbClr val="F5333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13">
              <a:solidFill>
                <a:schemeClr val="lt1"/>
              </a:solidFill>
              <a:latin typeface="Calibri"/>
              <a:ea typeface="Calibri"/>
              <a:cs typeface="Calibri"/>
              <a:sym typeface="Calibri"/>
            </a:endParaRPr>
          </a:p>
        </p:txBody>
      </p:sp>
      <p:sp>
        <p:nvSpPr>
          <p:cNvPr id="98" name="Google Shape;98;p8"/>
          <p:cNvSpPr/>
          <p:nvPr/>
        </p:nvSpPr>
        <p:spPr>
          <a:xfrm>
            <a:off x="4719917" y="1957683"/>
            <a:ext cx="270000" cy="270000"/>
          </a:xfrm>
          <a:prstGeom prst="ellipse">
            <a:avLst/>
          </a:prstGeom>
          <a:solidFill>
            <a:srgbClr val="F1333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13">
              <a:solidFill>
                <a:schemeClr val="lt1"/>
              </a:solidFill>
              <a:latin typeface="Calibri"/>
              <a:ea typeface="Calibri"/>
              <a:cs typeface="Calibri"/>
              <a:sym typeface="Calibri"/>
            </a:endParaRPr>
          </a:p>
        </p:txBody>
      </p:sp>
      <p:pic>
        <p:nvPicPr>
          <p:cNvPr id="99" name="Google Shape;99;p8"/>
          <p:cNvPicPr preferRelativeResize="0"/>
          <p:nvPr/>
        </p:nvPicPr>
        <p:blipFill rotWithShape="1">
          <a:blip r:embed="rId2">
            <a:alphaModFix/>
          </a:blip>
          <a:srcRect b="0" l="0" r="0" t="0"/>
          <a:stretch/>
        </p:blipFill>
        <p:spPr>
          <a:xfrm>
            <a:off x="755392" y="2035413"/>
            <a:ext cx="105782" cy="96876"/>
          </a:xfrm>
          <a:prstGeom prst="rect">
            <a:avLst/>
          </a:prstGeom>
          <a:noFill/>
          <a:ln>
            <a:noFill/>
          </a:ln>
        </p:spPr>
      </p:pic>
      <p:sp>
        <p:nvSpPr>
          <p:cNvPr id="100" name="Google Shape;100;p8"/>
          <p:cNvSpPr/>
          <p:nvPr/>
        </p:nvSpPr>
        <p:spPr>
          <a:xfrm>
            <a:off x="2681861" y="1946687"/>
            <a:ext cx="270000" cy="270000"/>
          </a:xfrm>
          <a:prstGeom prst="ellipse">
            <a:avLst/>
          </a:prstGeom>
          <a:solidFill>
            <a:srgbClr val="F1333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13">
              <a:solidFill>
                <a:schemeClr val="lt1"/>
              </a:solidFill>
              <a:latin typeface="Calibri"/>
              <a:ea typeface="Calibri"/>
              <a:cs typeface="Calibri"/>
              <a:sym typeface="Calibri"/>
            </a:endParaRPr>
          </a:p>
        </p:txBody>
      </p:sp>
      <p:pic>
        <p:nvPicPr>
          <p:cNvPr id="101" name="Google Shape;101;p8"/>
          <p:cNvPicPr preferRelativeResize="0"/>
          <p:nvPr/>
        </p:nvPicPr>
        <p:blipFill rotWithShape="1">
          <a:blip r:embed="rId2">
            <a:alphaModFix/>
          </a:blip>
          <a:srcRect b="0" l="0" r="0" t="0"/>
          <a:stretch/>
        </p:blipFill>
        <p:spPr>
          <a:xfrm>
            <a:off x="2788684" y="2028697"/>
            <a:ext cx="105782" cy="96876"/>
          </a:xfrm>
          <a:prstGeom prst="rect">
            <a:avLst/>
          </a:prstGeom>
          <a:noFill/>
          <a:ln>
            <a:noFill/>
          </a:ln>
        </p:spPr>
      </p:pic>
      <p:pic>
        <p:nvPicPr>
          <p:cNvPr id="102" name="Google Shape;102;p8"/>
          <p:cNvPicPr preferRelativeResize="0"/>
          <p:nvPr/>
        </p:nvPicPr>
        <p:blipFill rotWithShape="1">
          <a:blip r:embed="rId2">
            <a:alphaModFix/>
          </a:blip>
          <a:srcRect b="0" l="0" r="0" t="0"/>
          <a:stretch/>
        </p:blipFill>
        <p:spPr>
          <a:xfrm>
            <a:off x="6860032" y="2040628"/>
            <a:ext cx="105782" cy="96876"/>
          </a:xfrm>
          <a:prstGeom prst="rect">
            <a:avLst/>
          </a:prstGeom>
          <a:noFill/>
          <a:ln>
            <a:noFill/>
          </a:ln>
        </p:spPr>
      </p:pic>
      <p:pic>
        <p:nvPicPr>
          <p:cNvPr id="103" name="Google Shape;103;p8"/>
          <p:cNvPicPr preferRelativeResize="0"/>
          <p:nvPr/>
        </p:nvPicPr>
        <p:blipFill rotWithShape="1">
          <a:blip r:embed="rId2">
            <a:alphaModFix/>
          </a:blip>
          <a:srcRect b="0" l="0" r="0" t="0"/>
          <a:stretch/>
        </p:blipFill>
        <p:spPr>
          <a:xfrm>
            <a:off x="4802026" y="2044245"/>
            <a:ext cx="105782" cy="96876"/>
          </a:xfrm>
          <a:prstGeom prst="rect">
            <a:avLst/>
          </a:prstGeom>
          <a:noFill/>
          <a:ln>
            <a:noFill/>
          </a:ln>
        </p:spPr>
      </p:pic>
      <p:pic>
        <p:nvPicPr>
          <p:cNvPr id="104" name="Google Shape;104;p8"/>
          <p:cNvPicPr preferRelativeResize="0"/>
          <p:nvPr/>
        </p:nvPicPr>
        <p:blipFill rotWithShape="1">
          <a:blip r:embed="rId4">
            <a:alphaModFix/>
          </a:blip>
          <a:srcRect b="0" l="0" r="0" t="0"/>
          <a:stretch/>
        </p:blipFill>
        <p:spPr>
          <a:xfrm>
            <a:off x="7929288" y="210064"/>
            <a:ext cx="813630" cy="217218"/>
          </a:xfrm>
          <a:prstGeom prst="rect">
            <a:avLst/>
          </a:prstGeom>
          <a:noFill/>
          <a:ln>
            <a:noFill/>
          </a:ln>
        </p:spPr>
      </p:pic>
    </p:spTree>
  </p:cSld>
  <p:clrMapOvr>
    <a:masterClrMapping/>
  </p:clrMapOvr>
  <p:extLst>
    <p:ext uri="{DCECCB84-F9BA-43D5-87BE-67443E8EF086}">
      <p15:sldGuideLst>
        <p15:guide id="1" orient="horz" pos="378">
          <p15:clr>
            <a:srgbClr val="FBAE40"/>
          </p15:clr>
        </p15:guide>
        <p15:guide id="2" orient="horz" pos="1144">
          <p15:clr>
            <a:srgbClr val="FBAE40"/>
          </p15:clr>
        </p15:guide>
        <p15:guide id="3" orient="horz" pos="2335">
          <p15:clr>
            <a:srgbClr val="FBAE40"/>
          </p15:clr>
        </p15:guide>
        <p15:guide id="4" pos="1587">
          <p15:clr>
            <a:srgbClr val="FBAE40"/>
          </p15:clr>
        </p15:guide>
        <p15:guide id="5" pos="1655">
          <p15:clr>
            <a:srgbClr val="FBAE40"/>
          </p15:clr>
        </p15:guide>
        <p15:guide id="6" pos="2835">
          <p15:clr>
            <a:srgbClr val="FBAE40"/>
          </p15:clr>
        </p15:guide>
        <p15:guide id="7" pos="2931">
          <p15:clr>
            <a:srgbClr val="FBAE40"/>
          </p15:clr>
        </p15:guide>
        <p15:guide id="8" pos="4122">
          <p15:clr>
            <a:srgbClr val="FBAE40"/>
          </p15:clr>
        </p15:guide>
        <p15:guide id="9" pos="4190">
          <p15:clr>
            <a:srgbClr val="FBAE40"/>
          </p15:clr>
        </p15:guide>
        <p15:guide id="10" orient="horz" pos="1399">
          <p15:clr>
            <a:srgbClr val="FBAE40"/>
          </p15:clr>
        </p15:guide>
        <p15:guide id="11" orient="horz" pos="1229">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Title Slide">
  <p:cSld name="2_Title Slide">
    <p:spTree>
      <p:nvGrpSpPr>
        <p:cNvPr id="105" name="Shape 105"/>
        <p:cNvGrpSpPr/>
        <p:nvPr/>
      </p:nvGrpSpPr>
      <p:grpSpPr>
        <a:xfrm>
          <a:off x="0" y="0"/>
          <a:ext cx="0" cy="0"/>
          <a:chOff x="0" y="0"/>
          <a:chExt cx="0" cy="0"/>
        </a:xfrm>
      </p:grpSpPr>
      <p:sp>
        <p:nvSpPr>
          <p:cNvPr id="106" name="Google Shape;106;p9"/>
          <p:cNvSpPr txBox="1"/>
          <p:nvPr>
            <p:ph type="ctrTitle"/>
          </p:nvPr>
        </p:nvSpPr>
        <p:spPr>
          <a:xfrm>
            <a:off x="1143000" y="841772"/>
            <a:ext cx="6858000" cy="17907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dk1"/>
              </a:buClr>
              <a:buSzPts val="4500"/>
              <a:buFont typeface="Arial"/>
              <a:buNone/>
              <a:defRPr sz="4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7" name="Google Shape;107;p9"/>
          <p:cNvSpPr txBox="1"/>
          <p:nvPr>
            <p:ph idx="1" type="subTitle"/>
          </p:nvPr>
        </p:nvSpPr>
        <p:spPr>
          <a:xfrm>
            <a:off x="1143000" y="2701528"/>
            <a:ext cx="6858000" cy="1241822"/>
          </a:xfrm>
          <a:prstGeom prst="rect">
            <a:avLst/>
          </a:prstGeom>
          <a:noFill/>
          <a:ln>
            <a:noFill/>
          </a:ln>
        </p:spPr>
        <p:txBody>
          <a:bodyPr anchorCtr="0" anchor="t" bIns="45700" lIns="91425" spcFirstLastPara="1" rIns="91425" wrap="square" tIns="45700">
            <a:noAutofit/>
          </a:bodyPr>
          <a:lstStyle>
            <a:lvl1pPr lvl="0" marR="0" rtl="0" algn="ctr">
              <a:lnSpc>
                <a:spcPct val="90000"/>
              </a:lnSpc>
              <a:spcBef>
                <a:spcPts val="75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1pPr>
            <a:lvl2pPr lvl="1" marR="0" rtl="0" algn="ctr">
              <a:lnSpc>
                <a:spcPct val="90000"/>
              </a:lnSpc>
              <a:spcBef>
                <a:spcPts val="375"/>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2pPr>
            <a:lvl3pPr lvl="2" marR="0" rtl="0" algn="ctr">
              <a:lnSpc>
                <a:spcPct val="90000"/>
              </a:lnSpc>
              <a:spcBef>
                <a:spcPts val="375"/>
              </a:spcBef>
              <a:spcAft>
                <a:spcPts val="0"/>
              </a:spcAft>
              <a:buClr>
                <a:schemeClr val="dk1"/>
              </a:buClr>
              <a:buSzPts val="1350"/>
              <a:buFont typeface="Arial"/>
              <a:buNone/>
              <a:defRPr b="0" i="0" sz="1350" u="none" cap="none" strike="noStrike">
                <a:solidFill>
                  <a:schemeClr val="dk1"/>
                </a:solidFill>
                <a:latin typeface="Calibri"/>
                <a:ea typeface="Calibri"/>
                <a:cs typeface="Calibri"/>
                <a:sym typeface="Calibri"/>
              </a:defRPr>
            </a:lvl3pPr>
            <a:lvl4pPr lvl="3" marR="0" rtl="0" algn="ctr">
              <a:lnSpc>
                <a:spcPct val="90000"/>
              </a:lnSpc>
              <a:spcBef>
                <a:spcPts val="375"/>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4pPr>
            <a:lvl5pPr lvl="4" marR="0" rtl="0" algn="ctr">
              <a:lnSpc>
                <a:spcPct val="90000"/>
              </a:lnSpc>
              <a:spcBef>
                <a:spcPts val="375"/>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5pPr>
            <a:lvl6pPr lvl="5" marR="0" rtl="0" algn="ctr">
              <a:lnSpc>
                <a:spcPct val="90000"/>
              </a:lnSpc>
              <a:spcBef>
                <a:spcPts val="375"/>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6pPr>
            <a:lvl7pPr lvl="6" marR="0" rtl="0" algn="ctr">
              <a:lnSpc>
                <a:spcPct val="90000"/>
              </a:lnSpc>
              <a:spcBef>
                <a:spcPts val="375"/>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7pPr>
            <a:lvl8pPr lvl="7" marR="0" rtl="0" algn="ctr">
              <a:lnSpc>
                <a:spcPct val="90000"/>
              </a:lnSpc>
              <a:spcBef>
                <a:spcPts val="375"/>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8pPr>
            <a:lvl9pPr lvl="8" marR="0" rtl="0" algn="ctr">
              <a:lnSpc>
                <a:spcPct val="90000"/>
              </a:lnSpc>
              <a:spcBef>
                <a:spcPts val="375"/>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9pPr>
          </a:lstStyle>
          <a:p/>
        </p:txBody>
      </p:sp>
      <p:sp>
        <p:nvSpPr>
          <p:cNvPr id="108" name="Google Shape;108;p9"/>
          <p:cNvSpPr txBox="1"/>
          <p:nvPr>
            <p:ph idx="10" type="dt"/>
          </p:nvPr>
        </p:nvSpPr>
        <p:spPr>
          <a:xfrm>
            <a:off x="663921" y="4653887"/>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rgbClr val="E72D40"/>
              </a:buClr>
              <a:buSzPts val="1400"/>
              <a:buFont typeface="Proxima Nova"/>
              <a:buNone/>
              <a:defRPr>
                <a:solidFill>
                  <a:srgbClr val="E72D40"/>
                </a:solidFill>
              </a:defRPr>
            </a:lvl1pPr>
            <a:lvl2pPr lvl="1" algn="l">
              <a:spcBef>
                <a:spcPts val="0"/>
              </a:spcBef>
              <a:spcAft>
                <a:spcPts val="0"/>
              </a:spcAft>
              <a:buClr>
                <a:schemeClr val="dk1"/>
              </a:buClr>
              <a:buSzPts val="1400"/>
              <a:buFont typeface="Calibri"/>
              <a:buNone/>
              <a:defRPr/>
            </a:lvl2pPr>
            <a:lvl3pPr lvl="2" algn="l">
              <a:spcBef>
                <a:spcPts val="0"/>
              </a:spcBef>
              <a:spcAft>
                <a:spcPts val="0"/>
              </a:spcAft>
              <a:buClr>
                <a:schemeClr val="dk1"/>
              </a:buClr>
              <a:buSzPts val="1400"/>
              <a:buFont typeface="Calibri"/>
              <a:buNone/>
              <a:defRPr/>
            </a:lvl3pPr>
            <a:lvl4pPr lvl="3" algn="l">
              <a:spcBef>
                <a:spcPts val="0"/>
              </a:spcBef>
              <a:spcAft>
                <a:spcPts val="0"/>
              </a:spcAft>
              <a:buClr>
                <a:schemeClr val="dk1"/>
              </a:buClr>
              <a:buSzPts val="1400"/>
              <a:buFont typeface="Calibri"/>
              <a:buNone/>
              <a:defRPr/>
            </a:lvl4pPr>
            <a:lvl5pPr lvl="4" algn="l">
              <a:spcBef>
                <a:spcPts val="0"/>
              </a:spcBef>
              <a:spcAft>
                <a:spcPts val="0"/>
              </a:spcAft>
              <a:buClr>
                <a:schemeClr val="dk1"/>
              </a:buClr>
              <a:buSzPts val="1400"/>
              <a:buFont typeface="Calibri"/>
              <a:buNone/>
              <a:defRPr/>
            </a:lvl5pPr>
            <a:lvl6pPr lvl="5" algn="l">
              <a:spcBef>
                <a:spcPts val="0"/>
              </a:spcBef>
              <a:spcAft>
                <a:spcPts val="0"/>
              </a:spcAft>
              <a:buClr>
                <a:schemeClr val="dk1"/>
              </a:buClr>
              <a:buSzPts val="1400"/>
              <a:buFont typeface="Calibri"/>
              <a:buNone/>
              <a:defRPr/>
            </a:lvl6pPr>
            <a:lvl7pPr lvl="6" algn="l">
              <a:spcBef>
                <a:spcPts val="0"/>
              </a:spcBef>
              <a:spcAft>
                <a:spcPts val="0"/>
              </a:spcAft>
              <a:buClr>
                <a:schemeClr val="dk1"/>
              </a:buClr>
              <a:buSzPts val="1400"/>
              <a:buFont typeface="Calibri"/>
              <a:buNone/>
              <a:defRPr/>
            </a:lvl7pPr>
            <a:lvl8pPr lvl="7" algn="l">
              <a:spcBef>
                <a:spcPts val="0"/>
              </a:spcBef>
              <a:spcAft>
                <a:spcPts val="0"/>
              </a:spcAft>
              <a:buClr>
                <a:schemeClr val="dk1"/>
              </a:buClr>
              <a:buSzPts val="1400"/>
              <a:buFont typeface="Calibri"/>
              <a:buNone/>
              <a:defRPr/>
            </a:lvl8pPr>
            <a:lvl9pPr lvl="8" algn="l">
              <a:spcBef>
                <a:spcPts val="0"/>
              </a:spcBef>
              <a:spcAft>
                <a:spcPts val="0"/>
              </a:spcAft>
              <a:buClr>
                <a:schemeClr val="dk1"/>
              </a:buClr>
              <a:buSzPts val="1400"/>
              <a:buFont typeface="Calibri"/>
              <a:buNone/>
              <a:defRPr/>
            </a:lvl9pPr>
          </a:lstStyle>
          <a:p/>
        </p:txBody>
      </p:sp>
      <p:sp>
        <p:nvSpPr>
          <p:cNvPr id="109" name="Google Shape;109;p9"/>
          <p:cNvSpPr txBox="1"/>
          <p:nvPr>
            <p:ph idx="12" type="sldNum"/>
          </p:nvPr>
        </p:nvSpPr>
        <p:spPr>
          <a:xfrm>
            <a:off x="6616976" y="4012406"/>
            <a:ext cx="2057400" cy="273844"/>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Clr>
                <a:srgbClr val="E72D40"/>
              </a:buClr>
              <a:buSzPts val="900"/>
              <a:buFont typeface="Proxima Nova"/>
              <a:buNone/>
              <a:defRPr b="0" i="0" sz="900" u="none" cap="none" strike="noStrike">
                <a:solidFill>
                  <a:srgbClr val="E72D40"/>
                </a:solidFill>
                <a:latin typeface="Proxima Nova"/>
                <a:ea typeface="Proxima Nova"/>
                <a:cs typeface="Proxima Nova"/>
                <a:sym typeface="Proxima Nova"/>
              </a:defRPr>
            </a:lvl1pPr>
            <a:lvl2pPr indent="0" lvl="1" marL="0" marR="0" algn="r">
              <a:spcBef>
                <a:spcPts val="0"/>
              </a:spcBef>
              <a:spcAft>
                <a:spcPts val="0"/>
              </a:spcAft>
              <a:buClr>
                <a:srgbClr val="E72D40"/>
              </a:buClr>
              <a:buSzPts val="900"/>
              <a:buFont typeface="Proxima Nova"/>
              <a:buNone/>
              <a:defRPr b="0" i="0" sz="900" u="none" cap="none" strike="noStrike">
                <a:solidFill>
                  <a:srgbClr val="E72D40"/>
                </a:solidFill>
                <a:latin typeface="Proxima Nova"/>
                <a:ea typeface="Proxima Nova"/>
                <a:cs typeface="Proxima Nova"/>
                <a:sym typeface="Proxima Nova"/>
              </a:defRPr>
            </a:lvl2pPr>
            <a:lvl3pPr indent="0" lvl="2" marL="0" marR="0" algn="r">
              <a:spcBef>
                <a:spcPts val="0"/>
              </a:spcBef>
              <a:spcAft>
                <a:spcPts val="0"/>
              </a:spcAft>
              <a:buClr>
                <a:srgbClr val="E72D40"/>
              </a:buClr>
              <a:buSzPts val="900"/>
              <a:buFont typeface="Proxima Nova"/>
              <a:buNone/>
              <a:defRPr b="0" i="0" sz="900" u="none" cap="none" strike="noStrike">
                <a:solidFill>
                  <a:srgbClr val="E72D40"/>
                </a:solidFill>
                <a:latin typeface="Proxima Nova"/>
                <a:ea typeface="Proxima Nova"/>
                <a:cs typeface="Proxima Nova"/>
                <a:sym typeface="Proxima Nova"/>
              </a:defRPr>
            </a:lvl3pPr>
            <a:lvl4pPr indent="0" lvl="3" marL="0" marR="0" algn="r">
              <a:spcBef>
                <a:spcPts val="0"/>
              </a:spcBef>
              <a:spcAft>
                <a:spcPts val="0"/>
              </a:spcAft>
              <a:buClr>
                <a:srgbClr val="E72D40"/>
              </a:buClr>
              <a:buSzPts val="900"/>
              <a:buFont typeface="Proxima Nova"/>
              <a:buNone/>
              <a:defRPr b="0" i="0" sz="900" u="none" cap="none" strike="noStrike">
                <a:solidFill>
                  <a:srgbClr val="E72D40"/>
                </a:solidFill>
                <a:latin typeface="Proxima Nova"/>
                <a:ea typeface="Proxima Nova"/>
                <a:cs typeface="Proxima Nova"/>
                <a:sym typeface="Proxima Nova"/>
              </a:defRPr>
            </a:lvl4pPr>
            <a:lvl5pPr indent="0" lvl="4" marL="0" marR="0" algn="r">
              <a:spcBef>
                <a:spcPts val="0"/>
              </a:spcBef>
              <a:spcAft>
                <a:spcPts val="0"/>
              </a:spcAft>
              <a:buClr>
                <a:srgbClr val="E72D40"/>
              </a:buClr>
              <a:buSzPts val="900"/>
              <a:buFont typeface="Proxima Nova"/>
              <a:buNone/>
              <a:defRPr b="0" i="0" sz="900" u="none" cap="none" strike="noStrike">
                <a:solidFill>
                  <a:srgbClr val="E72D40"/>
                </a:solidFill>
                <a:latin typeface="Proxima Nova"/>
                <a:ea typeface="Proxima Nova"/>
                <a:cs typeface="Proxima Nova"/>
                <a:sym typeface="Proxima Nova"/>
              </a:defRPr>
            </a:lvl5pPr>
            <a:lvl6pPr indent="0" lvl="5" marL="0" marR="0" algn="r">
              <a:spcBef>
                <a:spcPts val="0"/>
              </a:spcBef>
              <a:spcAft>
                <a:spcPts val="0"/>
              </a:spcAft>
              <a:buClr>
                <a:srgbClr val="E72D40"/>
              </a:buClr>
              <a:buSzPts val="900"/>
              <a:buFont typeface="Proxima Nova"/>
              <a:buNone/>
              <a:defRPr b="0" i="0" sz="900" u="none" cap="none" strike="noStrike">
                <a:solidFill>
                  <a:srgbClr val="E72D40"/>
                </a:solidFill>
                <a:latin typeface="Proxima Nova"/>
                <a:ea typeface="Proxima Nova"/>
                <a:cs typeface="Proxima Nova"/>
                <a:sym typeface="Proxima Nova"/>
              </a:defRPr>
            </a:lvl6pPr>
            <a:lvl7pPr indent="0" lvl="6" marL="0" marR="0" algn="r">
              <a:spcBef>
                <a:spcPts val="0"/>
              </a:spcBef>
              <a:spcAft>
                <a:spcPts val="0"/>
              </a:spcAft>
              <a:buClr>
                <a:srgbClr val="E72D40"/>
              </a:buClr>
              <a:buSzPts val="900"/>
              <a:buFont typeface="Proxima Nova"/>
              <a:buNone/>
              <a:defRPr b="0" i="0" sz="900" u="none" cap="none" strike="noStrike">
                <a:solidFill>
                  <a:srgbClr val="E72D40"/>
                </a:solidFill>
                <a:latin typeface="Proxima Nova"/>
                <a:ea typeface="Proxima Nova"/>
                <a:cs typeface="Proxima Nova"/>
                <a:sym typeface="Proxima Nova"/>
              </a:defRPr>
            </a:lvl7pPr>
            <a:lvl8pPr indent="0" lvl="7" marL="0" marR="0" algn="r">
              <a:spcBef>
                <a:spcPts val="0"/>
              </a:spcBef>
              <a:spcAft>
                <a:spcPts val="0"/>
              </a:spcAft>
              <a:buClr>
                <a:srgbClr val="E72D40"/>
              </a:buClr>
              <a:buSzPts val="900"/>
              <a:buFont typeface="Proxima Nova"/>
              <a:buNone/>
              <a:defRPr b="0" i="0" sz="900" u="none" cap="none" strike="noStrike">
                <a:solidFill>
                  <a:srgbClr val="E72D40"/>
                </a:solidFill>
                <a:latin typeface="Proxima Nova"/>
                <a:ea typeface="Proxima Nova"/>
                <a:cs typeface="Proxima Nova"/>
                <a:sym typeface="Proxima Nova"/>
              </a:defRPr>
            </a:lvl8pPr>
            <a:lvl9pPr indent="0" lvl="8" marL="0" marR="0" algn="r">
              <a:spcBef>
                <a:spcPts val="0"/>
              </a:spcBef>
              <a:spcAft>
                <a:spcPts val="0"/>
              </a:spcAft>
              <a:buClr>
                <a:srgbClr val="E72D40"/>
              </a:buClr>
              <a:buSzPts val="900"/>
              <a:buFont typeface="Proxima Nova"/>
              <a:buNone/>
              <a:defRPr b="0" i="0" sz="900" u="none" cap="none" strike="noStrike">
                <a:solidFill>
                  <a:srgbClr val="E72D40"/>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IN"/>
              <a:t>‹#›</a:t>
            </a:fld>
            <a:endParaRPr/>
          </a:p>
        </p:txBody>
      </p:sp>
      <p:sp>
        <p:nvSpPr>
          <p:cNvPr id="110" name="Google Shape;110;p9"/>
          <p:cNvSpPr/>
          <p:nvPr/>
        </p:nvSpPr>
        <p:spPr>
          <a:xfrm>
            <a:off x="0" y="0"/>
            <a:ext cx="9144000" cy="4653887"/>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013"/>
              <a:buFont typeface="Calibri"/>
              <a:buNone/>
            </a:pPr>
            <a:r>
              <a:t/>
            </a:r>
            <a:endParaRPr b="0" i="0" sz="1013" u="none" cap="none" strike="noStrike">
              <a:solidFill>
                <a:schemeClr val="lt1"/>
              </a:solidFill>
              <a:latin typeface="Calibri"/>
              <a:ea typeface="Calibri"/>
              <a:cs typeface="Calibri"/>
              <a:sym typeface="Calibri"/>
            </a:endParaRPr>
          </a:p>
        </p:txBody>
      </p:sp>
      <p:pic>
        <p:nvPicPr>
          <p:cNvPr id="111" name="Google Shape;111;p9"/>
          <p:cNvPicPr preferRelativeResize="0"/>
          <p:nvPr/>
        </p:nvPicPr>
        <p:blipFill rotWithShape="1">
          <a:blip r:embed="rId2">
            <a:alphaModFix/>
          </a:blip>
          <a:srcRect b="0" l="0" r="0" t="0"/>
          <a:stretch/>
        </p:blipFill>
        <p:spPr>
          <a:xfrm>
            <a:off x="663922" y="571887"/>
            <a:ext cx="2057400" cy="548993"/>
          </a:xfrm>
          <a:prstGeom prst="rect">
            <a:avLst/>
          </a:prstGeom>
          <a:noFill/>
          <a:ln>
            <a:noFill/>
          </a:ln>
        </p:spPr>
      </p:pic>
    </p:spTree>
  </p:cSld>
  <p:clrMapOvr>
    <a:masterClrMapping/>
  </p:clrMapOvr>
  <p:extLst>
    <p:ext uri="{DCECCB84-F9BA-43D5-87BE-67443E8EF086}">
      <p15:sldGuideLst>
        <p15:guide id="1" pos="397">
          <p15:clr>
            <a:srgbClr val="FBAE40"/>
          </p15:clr>
        </p15:guide>
        <p15:guide id="2" orient="horz" pos="378">
          <p15:clr>
            <a:srgbClr val="FBAE40"/>
          </p15:clr>
        </p15:guide>
        <p15:guide id="3" orient="horz" pos="923">
          <p15:clr>
            <a:srgbClr val="FBAE40"/>
          </p15:clr>
        </p15:guide>
        <p15:guide id="4" orient="horz" pos="1756">
          <p15:clr>
            <a:srgbClr val="FBAE40"/>
          </p15:clr>
        </p15:guide>
        <p15:guide id="5" pos="3323">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2_2 Line Title and Content">
  <p:cSld name="2_2 Line Title and Content">
    <p:spTree>
      <p:nvGrpSpPr>
        <p:cNvPr id="112" name="Shape 112"/>
        <p:cNvGrpSpPr/>
        <p:nvPr/>
      </p:nvGrpSpPr>
      <p:grpSpPr>
        <a:xfrm>
          <a:off x="0" y="0"/>
          <a:ext cx="0" cy="0"/>
          <a:chOff x="0" y="0"/>
          <a:chExt cx="0" cy="0"/>
        </a:xfrm>
      </p:grpSpPr>
      <p:sp>
        <p:nvSpPr>
          <p:cNvPr id="113" name="Google Shape;113;p10"/>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rgbClr val="888888"/>
              </a:buClr>
              <a:buSzPts val="1400"/>
              <a:buFont typeface="Proxima Nova"/>
              <a:buNone/>
              <a:defRPr/>
            </a:lvl1pPr>
            <a:lvl2pPr lvl="1" algn="l">
              <a:spcBef>
                <a:spcPts val="0"/>
              </a:spcBef>
              <a:spcAft>
                <a:spcPts val="0"/>
              </a:spcAft>
              <a:buClr>
                <a:schemeClr val="dk1"/>
              </a:buClr>
              <a:buSzPts val="1400"/>
              <a:buFont typeface="Calibri"/>
              <a:buNone/>
              <a:defRPr/>
            </a:lvl2pPr>
            <a:lvl3pPr lvl="2" algn="l">
              <a:spcBef>
                <a:spcPts val="0"/>
              </a:spcBef>
              <a:spcAft>
                <a:spcPts val="0"/>
              </a:spcAft>
              <a:buClr>
                <a:schemeClr val="dk1"/>
              </a:buClr>
              <a:buSzPts val="1400"/>
              <a:buFont typeface="Calibri"/>
              <a:buNone/>
              <a:defRPr/>
            </a:lvl3pPr>
            <a:lvl4pPr lvl="3" algn="l">
              <a:spcBef>
                <a:spcPts val="0"/>
              </a:spcBef>
              <a:spcAft>
                <a:spcPts val="0"/>
              </a:spcAft>
              <a:buClr>
                <a:schemeClr val="dk1"/>
              </a:buClr>
              <a:buSzPts val="1400"/>
              <a:buFont typeface="Calibri"/>
              <a:buNone/>
              <a:defRPr/>
            </a:lvl4pPr>
            <a:lvl5pPr lvl="4" algn="l">
              <a:spcBef>
                <a:spcPts val="0"/>
              </a:spcBef>
              <a:spcAft>
                <a:spcPts val="0"/>
              </a:spcAft>
              <a:buClr>
                <a:schemeClr val="dk1"/>
              </a:buClr>
              <a:buSzPts val="1400"/>
              <a:buFont typeface="Calibri"/>
              <a:buNone/>
              <a:defRPr/>
            </a:lvl5pPr>
            <a:lvl6pPr lvl="5" algn="l">
              <a:spcBef>
                <a:spcPts val="0"/>
              </a:spcBef>
              <a:spcAft>
                <a:spcPts val="0"/>
              </a:spcAft>
              <a:buClr>
                <a:schemeClr val="dk1"/>
              </a:buClr>
              <a:buSzPts val="1400"/>
              <a:buFont typeface="Calibri"/>
              <a:buNone/>
              <a:defRPr/>
            </a:lvl6pPr>
            <a:lvl7pPr lvl="6" algn="l">
              <a:spcBef>
                <a:spcPts val="0"/>
              </a:spcBef>
              <a:spcAft>
                <a:spcPts val="0"/>
              </a:spcAft>
              <a:buClr>
                <a:schemeClr val="dk1"/>
              </a:buClr>
              <a:buSzPts val="1400"/>
              <a:buFont typeface="Calibri"/>
              <a:buNone/>
              <a:defRPr/>
            </a:lvl7pPr>
            <a:lvl8pPr lvl="7" algn="l">
              <a:spcBef>
                <a:spcPts val="0"/>
              </a:spcBef>
              <a:spcAft>
                <a:spcPts val="0"/>
              </a:spcAft>
              <a:buClr>
                <a:schemeClr val="dk1"/>
              </a:buClr>
              <a:buSzPts val="1400"/>
              <a:buFont typeface="Calibri"/>
              <a:buNone/>
              <a:defRPr/>
            </a:lvl8pPr>
            <a:lvl9pPr lvl="8" algn="l">
              <a:spcBef>
                <a:spcPts val="0"/>
              </a:spcBef>
              <a:spcAft>
                <a:spcPts val="0"/>
              </a:spcAft>
              <a:buClr>
                <a:schemeClr val="dk1"/>
              </a:buClr>
              <a:buSzPts val="1400"/>
              <a:buFont typeface="Calibri"/>
              <a:buNone/>
              <a:defRPr/>
            </a:lvl9pPr>
          </a:lstStyle>
          <a:p/>
        </p:txBody>
      </p:sp>
      <p:sp>
        <p:nvSpPr>
          <p:cNvPr id="114" name="Google Shape;114;p10"/>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1pPr>
            <a:lvl2pPr indent="0" lvl="1" marL="0" marR="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2pPr>
            <a:lvl3pPr indent="0" lvl="2" marL="0" marR="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3pPr>
            <a:lvl4pPr indent="0" lvl="3" marL="0" marR="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4pPr>
            <a:lvl5pPr indent="0" lvl="4" marL="0" marR="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5pPr>
            <a:lvl6pPr indent="0" lvl="5" marL="0" marR="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6pPr>
            <a:lvl7pPr indent="0" lvl="6" marL="0" marR="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7pPr>
            <a:lvl8pPr indent="0" lvl="7" marL="0" marR="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8pPr>
            <a:lvl9pPr indent="0" lvl="8" marL="0" marR="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IN"/>
              <a:t>‹#›</a:t>
            </a:fld>
            <a:endParaRPr/>
          </a:p>
        </p:txBody>
      </p:sp>
      <p:sp>
        <p:nvSpPr>
          <p:cNvPr id="115" name="Google Shape;115;p10"/>
          <p:cNvSpPr txBox="1"/>
          <p:nvPr>
            <p:ph idx="1" type="body"/>
          </p:nvPr>
        </p:nvSpPr>
        <p:spPr>
          <a:xfrm>
            <a:off x="3303588" y="1816100"/>
            <a:ext cx="5265737" cy="2619375"/>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chemeClr val="dk1"/>
              </a:buClr>
              <a:buSzPts val="1800"/>
              <a:buFont typeface="Arial"/>
              <a:buNone/>
              <a:defRPr b="0" i="0" sz="18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116" name="Google Shape;116;p10"/>
          <p:cNvSpPr/>
          <p:nvPr/>
        </p:nvSpPr>
        <p:spPr>
          <a:xfrm>
            <a:off x="0" y="0"/>
            <a:ext cx="9144000" cy="636862"/>
          </a:xfrm>
          <a:prstGeom prst="rect">
            <a:avLst/>
          </a:prstGeom>
          <a:solidFill>
            <a:srgbClr val="F5333F"/>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013"/>
              <a:buFont typeface="Calibri"/>
              <a:buNone/>
            </a:pPr>
            <a:r>
              <a:t/>
            </a:r>
            <a:endParaRPr sz="1013">
              <a:solidFill>
                <a:schemeClr val="lt1"/>
              </a:solidFill>
              <a:latin typeface="Calibri"/>
              <a:ea typeface="Calibri"/>
              <a:cs typeface="Calibri"/>
              <a:sym typeface="Calibri"/>
            </a:endParaRPr>
          </a:p>
        </p:txBody>
      </p:sp>
      <p:sp>
        <p:nvSpPr>
          <p:cNvPr id="117" name="Google Shape;117;p10"/>
          <p:cNvSpPr txBox="1"/>
          <p:nvPr>
            <p:ph type="title"/>
          </p:nvPr>
        </p:nvSpPr>
        <p:spPr>
          <a:xfrm>
            <a:off x="316679" y="121966"/>
            <a:ext cx="3735903" cy="382564"/>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2400"/>
              <a:buFont typeface="Proxima Nova"/>
              <a:buNone/>
              <a:defRPr b="0" i="0" sz="2400">
                <a:solidFill>
                  <a:schemeClr val="lt1"/>
                </a:solidFill>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id="118" name="Google Shape;118;p10"/>
          <p:cNvPicPr preferRelativeResize="0"/>
          <p:nvPr/>
        </p:nvPicPr>
        <p:blipFill rotWithShape="1">
          <a:blip r:embed="rId2">
            <a:alphaModFix/>
          </a:blip>
          <a:srcRect b="0" l="0" r="0" t="0"/>
          <a:stretch/>
        </p:blipFill>
        <p:spPr>
          <a:xfrm>
            <a:off x="7929288" y="210064"/>
            <a:ext cx="813630" cy="217218"/>
          </a:xfrm>
          <a:prstGeom prst="rect">
            <a:avLst/>
          </a:prstGeom>
          <a:noFill/>
          <a:ln>
            <a:noFill/>
          </a:ln>
        </p:spPr>
      </p:pic>
    </p:spTree>
  </p:cSld>
  <p:clrMapOvr>
    <a:masterClrMapping/>
  </p:clrMapOvr>
  <p:extLst>
    <p:ext uri="{DCECCB84-F9BA-43D5-87BE-67443E8EF086}">
      <p15:sldGuideLst>
        <p15:guide id="1" pos="397">
          <p15:clr>
            <a:srgbClr val="FBAE40"/>
          </p15:clr>
        </p15:guide>
        <p15:guide id="2" orient="horz" pos="378">
          <p15:clr>
            <a:srgbClr val="FBAE40"/>
          </p15:clr>
        </p15:guide>
        <p15:guide id="3" orient="horz" pos="923">
          <p15:clr>
            <a:srgbClr val="FBAE40"/>
          </p15:clr>
        </p15:guide>
        <p15:guide id="4" orient="horz" pos="2794">
          <p15:clr>
            <a:srgbClr val="FBAE40"/>
          </p15:clr>
        </p15:guide>
        <p15:guide id="5" pos="2081">
          <p15:clr>
            <a:srgbClr val="FBAE40"/>
          </p15:clr>
        </p15:guide>
        <p15:guide id="6" orient="horz" pos="1144">
          <p15:clr>
            <a:srgbClr val="FBAE40"/>
          </p15:clr>
        </p15:guide>
      </p15:sldGuideLst>
    </p:ext>
  </p:extLst>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9.xml"/><Relationship Id="rId22" Type="http://schemas.openxmlformats.org/officeDocument/2006/relationships/slideLayout" Target="../slideLayouts/slideLayout21.xml"/><Relationship Id="rId21" Type="http://schemas.openxmlformats.org/officeDocument/2006/relationships/slideLayout" Target="../slideLayouts/slideLayout20.xml"/><Relationship Id="rId24" Type="http://schemas.openxmlformats.org/officeDocument/2006/relationships/slideLayout" Target="../slideLayouts/slideLayout23.xml"/><Relationship Id="rId23" Type="http://schemas.openxmlformats.org/officeDocument/2006/relationships/slideLayout" Target="../slideLayouts/slideLayout22.xml"/><Relationship Id="rId1" Type="http://schemas.openxmlformats.org/officeDocument/2006/relationships/image" Target="../media/image2.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26" Type="http://schemas.openxmlformats.org/officeDocument/2006/relationships/slideLayout" Target="../slideLayouts/slideLayout25.xml"/><Relationship Id="rId25" Type="http://schemas.openxmlformats.org/officeDocument/2006/relationships/slideLayout" Target="../slideLayouts/slideLayout24.xml"/><Relationship Id="rId28" Type="http://schemas.openxmlformats.org/officeDocument/2006/relationships/slideLayout" Target="../slideLayouts/slideLayout27.xml"/><Relationship Id="rId27" Type="http://schemas.openxmlformats.org/officeDocument/2006/relationships/slideLayout" Target="../slideLayouts/slideLayout26.xml"/><Relationship Id="rId5" Type="http://schemas.openxmlformats.org/officeDocument/2006/relationships/slideLayout" Target="../slideLayouts/slideLayout4.xml"/><Relationship Id="rId6" Type="http://schemas.openxmlformats.org/officeDocument/2006/relationships/slideLayout" Target="../slideLayouts/slideLayout5.xml"/><Relationship Id="rId29" Type="http://schemas.openxmlformats.org/officeDocument/2006/relationships/slideLayout" Target="../slideLayouts/slideLayout28.xml"/><Relationship Id="rId7" Type="http://schemas.openxmlformats.org/officeDocument/2006/relationships/slideLayout" Target="../slideLayouts/slideLayout6.xml"/><Relationship Id="rId8" Type="http://schemas.openxmlformats.org/officeDocument/2006/relationships/slideLayout" Target="../slideLayouts/slideLayout7.xml"/><Relationship Id="rId31" Type="http://schemas.openxmlformats.org/officeDocument/2006/relationships/slideLayout" Target="../slideLayouts/slideLayout30.xml"/><Relationship Id="rId30" Type="http://schemas.openxmlformats.org/officeDocument/2006/relationships/slideLayout" Target="../slideLayouts/slideLayout29.xml"/><Relationship Id="rId11" Type="http://schemas.openxmlformats.org/officeDocument/2006/relationships/slideLayout" Target="../slideLayouts/slideLayout10.xml"/><Relationship Id="rId33" Type="http://schemas.openxmlformats.org/officeDocument/2006/relationships/slideLayout" Target="../slideLayouts/slideLayout32.xml"/><Relationship Id="rId10" Type="http://schemas.openxmlformats.org/officeDocument/2006/relationships/slideLayout" Target="../slideLayouts/slideLayout9.xml"/><Relationship Id="rId32" Type="http://schemas.openxmlformats.org/officeDocument/2006/relationships/slideLayout" Target="../slideLayouts/slideLayout31.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34" Type="http://schemas.openxmlformats.org/officeDocument/2006/relationships/theme" Target="../theme/theme1.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19" Type="http://schemas.openxmlformats.org/officeDocument/2006/relationships/slideLayout" Target="../slideLayouts/slideLayout18.xml"/><Relationship Id="rId18"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630238" y="544498"/>
            <a:ext cx="6196824" cy="569927"/>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rgbClr val="888888"/>
                </a:solidFill>
                <a:latin typeface="Proxima Nova"/>
                <a:ea typeface="Proxima Nova"/>
                <a:cs typeface="Proxima Nova"/>
                <a:sym typeface="Proxima Nova"/>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2" name="Google Shape;12;p1"/>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rgbClr val="888888"/>
                </a:solidFill>
                <a:latin typeface="Proxima Nova"/>
                <a:ea typeface="Proxima Nova"/>
                <a:cs typeface="Proxima Nova"/>
                <a:sym typeface="Proxima Nova"/>
              </a:defRPr>
            </a:lvl1pPr>
            <a:lvl2pPr indent="0" lvl="1" marL="0" marR="0" rtl="0" algn="r">
              <a:spcBef>
                <a:spcPts val="0"/>
              </a:spcBef>
              <a:buNone/>
              <a:defRPr b="0" i="0" sz="900" u="none" cap="none" strike="noStrike">
                <a:solidFill>
                  <a:srgbClr val="888888"/>
                </a:solidFill>
                <a:latin typeface="Proxima Nova"/>
                <a:ea typeface="Proxima Nova"/>
                <a:cs typeface="Proxima Nova"/>
                <a:sym typeface="Proxima Nova"/>
              </a:defRPr>
            </a:lvl2pPr>
            <a:lvl3pPr indent="0" lvl="2" marL="0" marR="0" rtl="0" algn="r">
              <a:spcBef>
                <a:spcPts val="0"/>
              </a:spcBef>
              <a:buNone/>
              <a:defRPr b="0" i="0" sz="900" u="none" cap="none" strike="noStrike">
                <a:solidFill>
                  <a:srgbClr val="888888"/>
                </a:solidFill>
                <a:latin typeface="Proxima Nova"/>
                <a:ea typeface="Proxima Nova"/>
                <a:cs typeface="Proxima Nova"/>
                <a:sym typeface="Proxima Nova"/>
              </a:defRPr>
            </a:lvl3pPr>
            <a:lvl4pPr indent="0" lvl="3" marL="0" marR="0" rtl="0" algn="r">
              <a:spcBef>
                <a:spcPts val="0"/>
              </a:spcBef>
              <a:buNone/>
              <a:defRPr b="0" i="0" sz="900" u="none" cap="none" strike="noStrike">
                <a:solidFill>
                  <a:srgbClr val="888888"/>
                </a:solidFill>
                <a:latin typeface="Proxima Nova"/>
                <a:ea typeface="Proxima Nova"/>
                <a:cs typeface="Proxima Nova"/>
                <a:sym typeface="Proxima Nova"/>
              </a:defRPr>
            </a:lvl4pPr>
            <a:lvl5pPr indent="0" lvl="4" marL="0" marR="0" rtl="0" algn="r">
              <a:spcBef>
                <a:spcPts val="0"/>
              </a:spcBef>
              <a:buNone/>
              <a:defRPr b="0" i="0" sz="900" u="none" cap="none" strike="noStrike">
                <a:solidFill>
                  <a:srgbClr val="888888"/>
                </a:solidFill>
                <a:latin typeface="Proxima Nova"/>
                <a:ea typeface="Proxima Nova"/>
                <a:cs typeface="Proxima Nova"/>
                <a:sym typeface="Proxima Nova"/>
              </a:defRPr>
            </a:lvl5pPr>
            <a:lvl6pPr indent="0" lvl="5" marL="0" marR="0" rtl="0" algn="r">
              <a:spcBef>
                <a:spcPts val="0"/>
              </a:spcBef>
              <a:buNone/>
              <a:defRPr b="0" i="0" sz="900" u="none" cap="none" strike="noStrike">
                <a:solidFill>
                  <a:srgbClr val="888888"/>
                </a:solidFill>
                <a:latin typeface="Proxima Nova"/>
                <a:ea typeface="Proxima Nova"/>
                <a:cs typeface="Proxima Nova"/>
                <a:sym typeface="Proxima Nova"/>
              </a:defRPr>
            </a:lvl6pPr>
            <a:lvl7pPr indent="0" lvl="6" marL="0" marR="0" rtl="0" algn="r">
              <a:spcBef>
                <a:spcPts val="0"/>
              </a:spcBef>
              <a:buNone/>
              <a:defRPr b="0" i="0" sz="900" u="none" cap="none" strike="noStrike">
                <a:solidFill>
                  <a:srgbClr val="888888"/>
                </a:solidFill>
                <a:latin typeface="Proxima Nova"/>
                <a:ea typeface="Proxima Nova"/>
                <a:cs typeface="Proxima Nova"/>
                <a:sym typeface="Proxima Nova"/>
              </a:defRPr>
            </a:lvl7pPr>
            <a:lvl8pPr indent="0" lvl="7" marL="0" marR="0" rtl="0" algn="r">
              <a:spcBef>
                <a:spcPts val="0"/>
              </a:spcBef>
              <a:buNone/>
              <a:defRPr b="0" i="0" sz="900" u="none" cap="none" strike="noStrike">
                <a:solidFill>
                  <a:srgbClr val="888888"/>
                </a:solidFill>
                <a:latin typeface="Proxima Nova"/>
                <a:ea typeface="Proxima Nova"/>
                <a:cs typeface="Proxima Nova"/>
                <a:sym typeface="Proxima Nova"/>
              </a:defRPr>
            </a:lvl8pPr>
            <a:lvl9pPr indent="0" lvl="8" marL="0" marR="0" rtl="0" algn="r">
              <a:spcBef>
                <a:spcPts val="0"/>
              </a:spcBef>
              <a:buNone/>
              <a:defRPr b="0" i="0" sz="900" u="none" cap="none" strike="noStrike">
                <a:solidFill>
                  <a:srgbClr val="888888"/>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IN"/>
              <a:t>‹#›</a:t>
            </a:fld>
            <a:endParaRPr/>
          </a:p>
        </p:txBody>
      </p:sp>
      <p:pic>
        <p:nvPicPr>
          <p:cNvPr id="13" name="Google Shape;13;p1"/>
          <p:cNvPicPr preferRelativeResize="0"/>
          <p:nvPr/>
        </p:nvPicPr>
        <p:blipFill rotWithShape="1">
          <a:blip r:embed="rId1">
            <a:alphaModFix/>
          </a:blip>
          <a:srcRect b="0" l="0" r="0" t="0"/>
          <a:stretch/>
        </p:blipFill>
        <p:spPr>
          <a:xfrm>
            <a:off x="7929762" y="209484"/>
            <a:ext cx="814046" cy="217219"/>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 id="2147483665" r:id="rId19"/>
    <p:sldLayoutId id="2147483666" r:id="rId20"/>
    <p:sldLayoutId id="2147483667" r:id="rId21"/>
    <p:sldLayoutId id="2147483668" r:id="rId22"/>
    <p:sldLayoutId id="2147483669" r:id="rId23"/>
    <p:sldLayoutId id="2147483670" r:id="rId24"/>
    <p:sldLayoutId id="2147483671" r:id="rId25"/>
    <p:sldLayoutId id="2147483672" r:id="rId26"/>
    <p:sldLayoutId id="2147483673" r:id="rId27"/>
    <p:sldLayoutId id="2147483674" r:id="rId28"/>
    <p:sldLayoutId id="2147483675" r:id="rId29"/>
    <p:sldLayoutId id="2147483676" r:id="rId30"/>
    <p:sldLayoutId id="2147483677" r:id="rId31"/>
    <p:sldLayoutId id="2147483678" r:id="rId32"/>
    <p:sldLayoutId id="2147483679" r:id="rId3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5398">
          <p15:clr>
            <a:srgbClr val="F26B43"/>
          </p15:clr>
        </p15:guide>
        <p15:guide id="2" orient="horz" pos="191">
          <p15:clr>
            <a:srgbClr val="F26B43"/>
          </p15:clr>
        </p15:guide>
        <p15:guide id="3" orient="horz" pos="344">
          <p15:clr>
            <a:srgbClr val="F26B43"/>
          </p15:clr>
        </p15:guide>
        <p15:guide id="4" pos="397">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3.png"/><Relationship Id="rId4" Type="http://schemas.openxmlformats.org/officeDocument/2006/relationships/image" Target="../media/image4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43.jpg"/><Relationship Id="rId4" Type="http://schemas.openxmlformats.org/officeDocument/2006/relationships/image" Target="../media/image3.png"/><Relationship Id="rId5" Type="http://schemas.openxmlformats.org/officeDocument/2006/relationships/image" Target="../media/image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4" name="Shape 614"/>
        <p:cNvGrpSpPr/>
        <p:nvPr/>
      </p:nvGrpSpPr>
      <p:grpSpPr>
        <a:xfrm>
          <a:off x="0" y="0"/>
          <a:ext cx="0" cy="0"/>
          <a:chOff x="0" y="0"/>
          <a:chExt cx="0" cy="0"/>
        </a:xfrm>
      </p:grpSpPr>
      <p:sp>
        <p:nvSpPr>
          <p:cNvPr id="615" name="Google Shape;615;p34"/>
          <p:cNvSpPr txBox="1"/>
          <p:nvPr/>
        </p:nvSpPr>
        <p:spPr>
          <a:xfrm>
            <a:off x="555037" y="2114911"/>
            <a:ext cx="6895272" cy="1171985"/>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chemeClr val="dk1"/>
              </a:buClr>
              <a:buSzPts val="4000"/>
              <a:buFont typeface="Proxima Nova"/>
              <a:buNone/>
            </a:pPr>
            <a:r>
              <a:rPr lang="en-IN" sz="4000">
                <a:solidFill>
                  <a:schemeClr val="dk1"/>
                </a:solidFill>
                <a:latin typeface="Proxima Nova"/>
                <a:ea typeface="Proxima Nova"/>
                <a:cs typeface="Proxima Nova"/>
                <a:sym typeface="Proxima Nova"/>
              </a:rPr>
              <a:t>GDP Assignment: Doubts Session</a:t>
            </a:r>
            <a:endParaRPr b="0" i="0" sz="4000" u="none" cap="none" strike="noStrike">
              <a:solidFill>
                <a:schemeClr val="dk1"/>
              </a:solidFill>
              <a:latin typeface="Proxima Nova"/>
              <a:ea typeface="Proxima Nova"/>
              <a:cs typeface="Proxima Nova"/>
              <a:sym typeface="Proxima Nova"/>
            </a:endParaRPr>
          </a:p>
        </p:txBody>
      </p:sp>
      <p:pic>
        <p:nvPicPr>
          <p:cNvPr id="616" name="Google Shape;616;p34"/>
          <p:cNvPicPr preferRelativeResize="0"/>
          <p:nvPr/>
        </p:nvPicPr>
        <p:blipFill rotWithShape="1">
          <a:blip r:embed="rId3">
            <a:alphaModFix/>
          </a:blip>
          <a:srcRect b="0" l="0" r="0" t="0"/>
          <a:stretch/>
        </p:blipFill>
        <p:spPr>
          <a:xfrm>
            <a:off x="7582370" y="0"/>
            <a:ext cx="1356542" cy="1577482"/>
          </a:xfrm>
          <a:prstGeom prst="rect">
            <a:avLst/>
          </a:prstGeom>
          <a:noFill/>
          <a:ln>
            <a:noFill/>
          </a:ln>
        </p:spPr>
      </p:pic>
      <p:sp>
        <p:nvSpPr>
          <p:cNvPr id="617" name="Google Shape;617;p34"/>
          <p:cNvSpPr txBox="1"/>
          <p:nvPr/>
        </p:nvSpPr>
        <p:spPr>
          <a:xfrm>
            <a:off x="1157111" y="716037"/>
            <a:ext cx="1655704" cy="1311121"/>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1400"/>
              <a:buFont typeface="Arial"/>
              <a:buNone/>
            </a:pPr>
            <a:r>
              <a:t/>
            </a:r>
            <a:endParaRPr b="0" i="0" sz="1400" u="none" cap="none" strike="noStrike">
              <a:solidFill>
                <a:schemeClr val="lt1"/>
              </a:solidFill>
              <a:latin typeface="Proxima Nova"/>
              <a:ea typeface="Proxima Nova"/>
              <a:cs typeface="Proxima Nova"/>
              <a:sym typeface="Proxima Nova"/>
            </a:endParaRPr>
          </a:p>
          <a:p>
            <a:pPr indent="0" lvl="0" marL="0" marR="0" rtl="0" algn="l">
              <a:lnSpc>
                <a:spcPct val="90000"/>
              </a:lnSpc>
              <a:spcBef>
                <a:spcPts val="1000"/>
              </a:spcBef>
              <a:spcAft>
                <a:spcPts val="0"/>
              </a:spcAft>
              <a:buClr>
                <a:schemeClr val="dk1"/>
              </a:buClr>
              <a:buSzPts val="1400"/>
              <a:buFont typeface="Arial"/>
              <a:buNone/>
            </a:pPr>
            <a:r>
              <a:rPr b="0" i="1" lang="en-IN" sz="1400" u="none" cap="none" strike="noStrike">
                <a:solidFill>
                  <a:schemeClr val="dk1"/>
                </a:solidFill>
                <a:latin typeface="Proxima Nova"/>
                <a:ea typeface="Proxima Nova"/>
                <a:cs typeface="Proxima Nova"/>
                <a:sym typeface="Proxima Nova"/>
              </a:rPr>
              <a:t>    #LifeKoKaroLift</a:t>
            </a:r>
            <a:endParaRPr b="0" i="1" sz="1400" u="none" cap="none" strike="noStrike">
              <a:solidFill>
                <a:schemeClr val="dk1"/>
              </a:solidFill>
              <a:latin typeface="Proxima Nova"/>
              <a:ea typeface="Proxima Nova"/>
              <a:cs typeface="Proxima Nova"/>
              <a:sym typeface="Proxima Nova"/>
            </a:endParaRPr>
          </a:p>
        </p:txBody>
      </p:sp>
      <p:sp>
        <p:nvSpPr>
          <p:cNvPr id="618" name="Google Shape;618;p34"/>
          <p:cNvSpPr txBox="1"/>
          <p:nvPr>
            <p:ph idx="12" type="sldNum"/>
          </p:nvPr>
        </p:nvSpPr>
        <p:spPr>
          <a:xfrm>
            <a:off x="6616976" y="4012406"/>
            <a:ext cx="2057400" cy="273844"/>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2" name="Shape 692"/>
        <p:cNvGrpSpPr/>
        <p:nvPr/>
      </p:nvGrpSpPr>
      <p:grpSpPr>
        <a:xfrm>
          <a:off x="0" y="0"/>
          <a:ext cx="0" cy="0"/>
          <a:chOff x="0" y="0"/>
          <a:chExt cx="0" cy="0"/>
        </a:xfrm>
      </p:grpSpPr>
      <p:sp>
        <p:nvSpPr>
          <p:cNvPr id="693" name="Google Shape;693;p43"/>
          <p:cNvSpPr txBox="1"/>
          <p:nvPr/>
        </p:nvSpPr>
        <p:spPr>
          <a:xfrm>
            <a:off x="4435012" y="3226533"/>
            <a:ext cx="3989400" cy="2154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IN" sz="800">
                <a:solidFill>
                  <a:schemeClr val="lt1"/>
                </a:solidFill>
                <a:latin typeface="Proxima Nova"/>
                <a:ea typeface="Proxima Nova"/>
                <a:cs typeface="Proxima Nova"/>
                <a:sym typeface="Proxima Nova"/>
              </a:rPr>
              <a:t>Your mentor will share career advice and can help expand your professional network. </a:t>
            </a:r>
            <a:endParaRPr sz="800">
              <a:solidFill>
                <a:schemeClr val="lt1"/>
              </a:solidFill>
              <a:latin typeface="Proxima Nova"/>
              <a:ea typeface="Proxima Nova"/>
              <a:cs typeface="Proxima Nova"/>
              <a:sym typeface="Proxima Nova"/>
            </a:endParaRPr>
          </a:p>
        </p:txBody>
      </p:sp>
      <p:sp>
        <p:nvSpPr>
          <p:cNvPr id="694" name="Google Shape;694;p43"/>
          <p:cNvSpPr txBox="1"/>
          <p:nvPr/>
        </p:nvSpPr>
        <p:spPr>
          <a:xfrm>
            <a:off x="6467475" y="4767263"/>
            <a:ext cx="2057400" cy="273900"/>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IN" sz="900">
                <a:solidFill>
                  <a:srgbClr val="F1333F"/>
                </a:solidFill>
                <a:latin typeface="Proxima Nova"/>
                <a:ea typeface="Proxima Nova"/>
                <a:cs typeface="Proxima Nova"/>
                <a:sym typeface="Proxima Nova"/>
              </a:rPr>
              <a:t>‹#›</a:t>
            </a:fld>
            <a:endParaRPr sz="900">
              <a:solidFill>
                <a:srgbClr val="F1333F"/>
              </a:solidFill>
              <a:latin typeface="Proxima Nova"/>
              <a:ea typeface="Proxima Nova"/>
              <a:cs typeface="Proxima Nova"/>
              <a:sym typeface="Proxima Nova"/>
            </a:endParaRPr>
          </a:p>
        </p:txBody>
      </p:sp>
      <p:sp>
        <p:nvSpPr>
          <p:cNvPr id="695" name="Google Shape;695;p43"/>
          <p:cNvSpPr txBox="1"/>
          <p:nvPr/>
        </p:nvSpPr>
        <p:spPr>
          <a:xfrm>
            <a:off x="385994" y="126216"/>
            <a:ext cx="4292700" cy="402900"/>
          </a:xfrm>
          <a:prstGeom prst="rect">
            <a:avLst/>
          </a:prstGeom>
          <a:noFill/>
          <a:ln>
            <a:noFill/>
          </a:ln>
        </p:spPr>
        <p:txBody>
          <a:bodyPr anchorCtr="0" anchor="ctr" bIns="45700" lIns="91425" spcFirstLastPara="1" rIns="91425" wrap="square" tIns="45700">
            <a:noAutofit/>
          </a:bodyPr>
          <a:lstStyle/>
          <a:p>
            <a:pPr indent="0" lvl="0" marL="0" marR="0" rtl="0" algn="l">
              <a:lnSpc>
                <a:spcPct val="80000"/>
              </a:lnSpc>
              <a:spcBef>
                <a:spcPts val="0"/>
              </a:spcBef>
              <a:spcAft>
                <a:spcPts val="0"/>
              </a:spcAft>
              <a:buClr>
                <a:schemeClr val="lt1"/>
              </a:buClr>
              <a:buSzPts val="2340"/>
              <a:buFont typeface="Proxima Nova"/>
              <a:buNone/>
            </a:pPr>
            <a:r>
              <a:rPr lang="en-IN" sz="2340">
                <a:solidFill>
                  <a:schemeClr val="lt1"/>
                </a:solidFill>
                <a:latin typeface="Proxima Nova"/>
                <a:ea typeface="Proxima Nova"/>
                <a:cs typeface="Proxima Nova"/>
                <a:sym typeface="Proxima Nova"/>
              </a:rPr>
              <a:t>How to solve..Continue.</a:t>
            </a:r>
            <a:endParaRPr b="0" i="0" sz="2340">
              <a:solidFill>
                <a:schemeClr val="lt1"/>
              </a:solidFill>
              <a:latin typeface="Proxima Nova"/>
              <a:ea typeface="Proxima Nova"/>
              <a:cs typeface="Proxima Nova"/>
              <a:sym typeface="Proxima Nova"/>
            </a:endParaRPr>
          </a:p>
        </p:txBody>
      </p:sp>
      <p:sp>
        <p:nvSpPr>
          <p:cNvPr id="696" name="Google Shape;696;p43"/>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
        <p:nvSpPr>
          <p:cNvPr id="697" name="Google Shape;697;p43"/>
          <p:cNvSpPr txBox="1"/>
          <p:nvPr>
            <p:ph idx="1" type="body"/>
          </p:nvPr>
        </p:nvSpPr>
        <p:spPr>
          <a:xfrm>
            <a:off x="241700" y="393700"/>
            <a:ext cx="8500200" cy="4521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None/>
            </a:pPr>
            <a:r>
              <a:t/>
            </a:r>
            <a:endParaRPr/>
          </a:p>
          <a:p>
            <a:pPr indent="0" lvl="0" marL="0" rtl="0" algn="l">
              <a:lnSpc>
                <a:spcPct val="100000"/>
              </a:lnSpc>
              <a:spcBef>
                <a:spcPts val="1200"/>
              </a:spcBef>
              <a:spcAft>
                <a:spcPts val="0"/>
              </a:spcAft>
              <a:buNone/>
            </a:pPr>
            <a:r>
              <a:t/>
            </a:r>
            <a:endParaRPr sz="1400"/>
          </a:p>
          <a:p>
            <a:pPr indent="0" lvl="0" marL="0" rtl="0" algn="l">
              <a:lnSpc>
                <a:spcPct val="100000"/>
              </a:lnSpc>
              <a:spcBef>
                <a:spcPts val="1200"/>
              </a:spcBef>
              <a:spcAft>
                <a:spcPts val="0"/>
              </a:spcAft>
              <a:buNone/>
            </a:pPr>
            <a:r>
              <a:t/>
            </a:r>
            <a:endParaRPr sz="14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1" name="Shape 701"/>
        <p:cNvGrpSpPr/>
        <p:nvPr/>
      </p:nvGrpSpPr>
      <p:grpSpPr>
        <a:xfrm>
          <a:off x="0" y="0"/>
          <a:ext cx="0" cy="0"/>
          <a:chOff x="0" y="0"/>
          <a:chExt cx="0" cy="0"/>
        </a:xfrm>
      </p:grpSpPr>
      <p:sp>
        <p:nvSpPr>
          <p:cNvPr id="702" name="Google Shape;702;p44"/>
          <p:cNvSpPr txBox="1"/>
          <p:nvPr/>
        </p:nvSpPr>
        <p:spPr>
          <a:xfrm>
            <a:off x="4435012" y="3226533"/>
            <a:ext cx="3989400" cy="2154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IN" sz="800">
                <a:solidFill>
                  <a:schemeClr val="lt1"/>
                </a:solidFill>
                <a:latin typeface="Proxima Nova"/>
                <a:ea typeface="Proxima Nova"/>
                <a:cs typeface="Proxima Nova"/>
                <a:sym typeface="Proxima Nova"/>
              </a:rPr>
              <a:t>Your mentor will share career advice and can help expand your professional network. </a:t>
            </a:r>
            <a:endParaRPr sz="800">
              <a:solidFill>
                <a:schemeClr val="lt1"/>
              </a:solidFill>
              <a:latin typeface="Proxima Nova"/>
              <a:ea typeface="Proxima Nova"/>
              <a:cs typeface="Proxima Nova"/>
              <a:sym typeface="Proxima Nova"/>
            </a:endParaRPr>
          </a:p>
        </p:txBody>
      </p:sp>
      <p:sp>
        <p:nvSpPr>
          <p:cNvPr id="703" name="Google Shape;703;p44"/>
          <p:cNvSpPr txBox="1"/>
          <p:nvPr/>
        </p:nvSpPr>
        <p:spPr>
          <a:xfrm>
            <a:off x="6467475" y="4767263"/>
            <a:ext cx="2057400" cy="273900"/>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IN" sz="900">
                <a:solidFill>
                  <a:srgbClr val="F1333F"/>
                </a:solidFill>
                <a:latin typeface="Proxima Nova"/>
                <a:ea typeface="Proxima Nova"/>
                <a:cs typeface="Proxima Nova"/>
                <a:sym typeface="Proxima Nova"/>
              </a:rPr>
              <a:t>‹#›</a:t>
            </a:fld>
            <a:endParaRPr sz="900">
              <a:solidFill>
                <a:srgbClr val="F1333F"/>
              </a:solidFill>
              <a:latin typeface="Proxima Nova"/>
              <a:ea typeface="Proxima Nova"/>
              <a:cs typeface="Proxima Nova"/>
              <a:sym typeface="Proxima Nova"/>
            </a:endParaRPr>
          </a:p>
        </p:txBody>
      </p:sp>
      <p:sp>
        <p:nvSpPr>
          <p:cNvPr id="704" name="Google Shape;704;p44"/>
          <p:cNvSpPr txBox="1"/>
          <p:nvPr/>
        </p:nvSpPr>
        <p:spPr>
          <a:xfrm>
            <a:off x="385994" y="126216"/>
            <a:ext cx="4292700" cy="402900"/>
          </a:xfrm>
          <a:prstGeom prst="rect">
            <a:avLst/>
          </a:prstGeom>
          <a:noFill/>
          <a:ln>
            <a:noFill/>
          </a:ln>
        </p:spPr>
        <p:txBody>
          <a:bodyPr anchorCtr="0" anchor="ctr" bIns="45700" lIns="91425" spcFirstLastPara="1" rIns="91425" wrap="square" tIns="45700">
            <a:noAutofit/>
          </a:bodyPr>
          <a:lstStyle/>
          <a:p>
            <a:pPr indent="0" lvl="0" marL="0" marR="0" rtl="0" algn="l">
              <a:lnSpc>
                <a:spcPct val="80000"/>
              </a:lnSpc>
              <a:spcBef>
                <a:spcPts val="0"/>
              </a:spcBef>
              <a:spcAft>
                <a:spcPts val="0"/>
              </a:spcAft>
              <a:buClr>
                <a:schemeClr val="lt1"/>
              </a:buClr>
              <a:buSzPts val="2340"/>
              <a:buFont typeface="Proxima Nova"/>
              <a:buNone/>
            </a:pPr>
            <a:r>
              <a:rPr lang="en-IN" sz="2340">
                <a:solidFill>
                  <a:schemeClr val="lt1"/>
                </a:solidFill>
                <a:latin typeface="Proxima Nova"/>
                <a:ea typeface="Proxima Nova"/>
                <a:cs typeface="Proxima Nova"/>
                <a:sym typeface="Proxima Nova"/>
              </a:rPr>
              <a:t>How to solve..Continue.</a:t>
            </a:r>
            <a:endParaRPr b="0" i="0" sz="2340">
              <a:solidFill>
                <a:schemeClr val="lt1"/>
              </a:solidFill>
              <a:latin typeface="Proxima Nova"/>
              <a:ea typeface="Proxima Nova"/>
              <a:cs typeface="Proxima Nova"/>
              <a:sym typeface="Proxima Nova"/>
            </a:endParaRPr>
          </a:p>
        </p:txBody>
      </p:sp>
      <p:sp>
        <p:nvSpPr>
          <p:cNvPr id="705" name="Google Shape;705;p44"/>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
        <p:nvSpPr>
          <p:cNvPr id="706" name="Google Shape;706;p44"/>
          <p:cNvSpPr txBox="1"/>
          <p:nvPr>
            <p:ph idx="1" type="body"/>
          </p:nvPr>
        </p:nvSpPr>
        <p:spPr>
          <a:xfrm>
            <a:off x="241700" y="393700"/>
            <a:ext cx="8500200" cy="4521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None/>
            </a:pPr>
            <a:r>
              <a:t/>
            </a:r>
            <a:endParaRPr/>
          </a:p>
          <a:p>
            <a:pPr indent="0" lvl="0" marL="0" rtl="0" algn="l">
              <a:lnSpc>
                <a:spcPct val="100000"/>
              </a:lnSpc>
              <a:spcBef>
                <a:spcPts val="1200"/>
              </a:spcBef>
              <a:spcAft>
                <a:spcPts val="0"/>
              </a:spcAft>
              <a:buNone/>
            </a:pPr>
            <a:r>
              <a:t/>
            </a:r>
            <a:endParaRPr sz="1400"/>
          </a:p>
          <a:p>
            <a:pPr indent="0" lvl="0" marL="0" rtl="0" algn="l">
              <a:lnSpc>
                <a:spcPct val="100000"/>
              </a:lnSpc>
              <a:spcBef>
                <a:spcPts val="1200"/>
              </a:spcBef>
              <a:spcAft>
                <a:spcPts val="0"/>
              </a:spcAft>
              <a:buNone/>
            </a:pPr>
            <a:r>
              <a:t/>
            </a:r>
            <a:endParaRPr sz="14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0" name="Shape 710"/>
        <p:cNvGrpSpPr/>
        <p:nvPr/>
      </p:nvGrpSpPr>
      <p:grpSpPr>
        <a:xfrm>
          <a:off x="0" y="0"/>
          <a:ext cx="0" cy="0"/>
          <a:chOff x="0" y="0"/>
          <a:chExt cx="0" cy="0"/>
        </a:xfrm>
      </p:grpSpPr>
      <p:sp>
        <p:nvSpPr>
          <p:cNvPr id="711" name="Google Shape;711;p45"/>
          <p:cNvSpPr txBox="1"/>
          <p:nvPr/>
        </p:nvSpPr>
        <p:spPr>
          <a:xfrm>
            <a:off x="4435012" y="3226533"/>
            <a:ext cx="3989400" cy="2154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IN" sz="800">
                <a:solidFill>
                  <a:schemeClr val="lt1"/>
                </a:solidFill>
                <a:latin typeface="Proxima Nova"/>
                <a:ea typeface="Proxima Nova"/>
                <a:cs typeface="Proxima Nova"/>
                <a:sym typeface="Proxima Nova"/>
              </a:rPr>
              <a:t>Your mentor will share career advice and can help expand your professional network. </a:t>
            </a:r>
            <a:endParaRPr sz="800">
              <a:solidFill>
                <a:schemeClr val="lt1"/>
              </a:solidFill>
              <a:latin typeface="Proxima Nova"/>
              <a:ea typeface="Proxima Nova"/>
              <a:cs typeface="Proxima Nova"/>
              <a:sym typeface="Proxima Nova"/>
            </a:endParaRPr>
          </a:p>
        </p:txBody>
      </p:sp>
      <p:sp>
        <p:nvSpPr>
          <p:cNvPr id="712" name="Google Shape;712;p45"/>
          <p:cNvSpPr txBox="1"/>
          <p:nvPr/>
        </p:nvSpPr>
        <p:spPr>
          <a:xfrm>
            <a:off x="6467475" y="4767263"/>
            <a:ext cx="2057400" cy="273900"/>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IN" sz="900">
                <a:solidFill>
                  <a:srgbClr val="F1333F"/>
                </a:solidFill>
                <a:latin typeface="Proxima Nova"/>
                <a:ea typeface="Proxima Nova"/>
                <a:cs typeface="Proxima Nova"/>
                <a:sym typeface="Proxima Nova"/>
              </a:rPr>
              <a:t>‹#›</a:t>
            </a:fld>
            <a:endParaRPr sz="900">
              <a:solidFill>
                <a:srgbClr val="F1333F"/>
              </a:solidFill>
              <a:latin typeface="Proxima Nova"/>
              <a:ea typeface="Proxima Nova"/>
              <a:cs typeface="Proxima Nova"/>
              <a:sym typeface="Proxima Nova"/>
            </a:endParaRPr>
          </a:p>
        </p:txBody>
      </p:sp>
      <p:sp>
        <p:nvSpPr>
          <p:cNvPr id="713" name="Google Shape;713;p45"/>
          <p:cNvSpPr txBox="1"/>
          <p:nvPr/>
        </p:nvSpPr>
        <p:spPr>
          <a:xfrm>
            <a:off x="385994" y="126216"/>
            <a:ext cx="4292700" cy="402900"/>
          </a:xfrm>
          <a:prstGeom prst="rect">
            <a:avLst/>
          </a:prstGeom>
          <a:noFill/>
          <a:ln>
            <a:noFill/>
          </a:ln>
        </p:spPr>
        <p:txBody>
          <a:bodyPr anchorCtr="0" anchor="ctr" bIns="45700" lIns="91425" spcFirstLastPara="1" rIns="91425" wrap="square" tIns="45700">
            <a:noAutofit/>
          </a:bodyPr>
          <a:lstStyle/>
          <a:p>
            <a:pPr indent="0" lvl="0" marL="0" marR="0" rtl="0" algn="l">
              <a:lnSpc>
                <a:spcPct val="80000"/>
              </a:lnSpc>
              <a:spcBef>
                <a:spcPts val="0"/>
              </a:spcBef>
              <a:spcAft>
                <a:spcPts val="0"/>
              </a:spcAft>
              <a:buClr>
                <a:schemeClr val="lt1"/>
              </a:buClr>
              <a:buSzPts val="2340"/>
              <a:buFont typeface="Proxima Nova"/>
              <a:buNone/>
            </a:pPr>
            <a:r>
              <a:rPr lang="en-IN" sz="2340">
                <a:solidFill>
                  <a:schemeClr val="lt1"/>
                </a:solidFill>
                <a:latin typeface="Proxima Nova"/>
                <a:ea typeface="Proxima Nova"/>
                <a:cs typeface="Proxima Nova"/>
                <a:sym typeface="Proxima Nova"/>
              </a:rPr>
              <a:t>How to solve..Continue.</a:t>
            </a:r>
            <a:endParaRPr b="0" i="0" sz="2340">
              <a:solidFill>
                <a:schemeClr val="lt1"/>
              </a:solidFill>
              <a:latin typeface="Proxima Nova"/>
              <a:ea typeface="Proxima Nova"/>
              <a:cs typeface="Proxima Nova"/>
              <a:sym typeface="Proxima Nova"/>
            </a:endParaRPr>
          </a:p>
        </p:txBody>
      </p:sp>
      <p:sp>
        <p:nvSpPr>
          <p:cNvPr id="714" name="Google Shape;714;p45"/>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
        <p:nvSpPr>
          <p:cNvPr id="715" name="Google Shape;715;p45"/>
          <p:cNvSpPr txBox="1"/>
          <p:nvPr>
            <p:ph idx="1" type="body"/>
          </p:nvPr>
        </p:nvSpPr>
        <p:spPr>
          <a:xfrm>
            <a:off x="241700" y="469900"/>
            <a:ext cx="8500200" cy="4902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None/>
            </a:pPr>
            <a:r>
              <a:t/>
            </a:r>
            <a:endParaRPr/>
          </a:p>
          <a:p>
            <a:pPr indent="0" lvl="0" marL="0" rtl="0" algn="l">
              <a:lnSpc>
                <a:spcPct val="100000"/>
              </a:lnSpc>
              <a:spcBef>
                <a:spcPts val="1200"/>
              </a:spcBef>
              <a:spcAft>
                <a:spcPts val="0"/>
              </a:spcAft>
              <a:buClr>
                <a:schemeClr val="dk1"/>
              </a:buClr>
              <a:buSzPts val="1100"/>
              <a:buNone/>
            </a:pPr>
            <a:r>
              <a:rPr b="1" lang="en-IN" sz="1400"/>
              <a:t>Part-1-B Continued</a:t>
            </a:r>
            <a:endParaRPr b="1" sz="1400"/>
          </a:p>
          <a:p>
            <a:pPr indent="-317500" lvl="0" marL="457200" rtl="0" algn="l">
              <a:lnSpc>
                <a:spcPct val="150000"/>
              </a:lnSpc>
              <a:spcBef>
                <a:spcPts val="1200"/>
              </a:spcBef>
              <a:spcAft>
                <a:spcPts val="0"/>
              </a:spcAft>
              <a:buSzPts val="1400"/>
              <a:buChar char="●"/>
            </a:pPr>
            <a:r>
              <a:rPr lang="en-IN" sz="1400"/>
              <a:t>For each category (C1, C2, C3, C4):</a:t>
            </a:r>
            <a:endParaRPr sz="1400"/>
          </a:p>
          <a:p>
            <a:pPr indent="-317500" lvl="1" marL="914400" rtl="0" algn="l">
              <a:lnSpc>
                <a:spcPct val="150000"/>
              </a:lnSpc>
              <a:spcBef>
                <a:spcPts val="0"/>
              </a:spcBef>
              <a:spcAft>
                <a:spcPts val="0"/>
              </a:spcAft>
              <a:buSzPts val="1400"/>
              <a:buChar char="○"/>
            </a:pPr>
            <a:r>
              <a:rPr lang="en-IN" sz="1400"/>
              <a:t>Find the top 3/4/5 sub-sectors (such as agriculture, forestry and fishing, crops, manufacturing etc., not primary, secondary and tertiary) that contribute to approximately 80% of the GSDP of each category.</a:t>
            </a:r>
            <a:endParaRPr sz="1400"/>
          </a:p>
          <a:p>
            <a:pPr indent="-317500" lvl="2" marL="1371600" rtl="0" algn="l">
              <a:lnSpc>
                <a:spcPct val="150000"/>
              </a:lnSpc>
              <a:spcBef>
                <a:spcPts val="0"/>
              </a:spcBef>
              <a:spcAft>
                <a:spcPts val="0"/>
              </a:spcAft>
              <a:buSzPts val="1400"/>
              <a:buChar char="■"/>
            </a:pPr>
            <a:r>
              <a:rPr lang="en-IN" sz="1400"/>
              <a:t>Note-I: The nomenclature for this project is as follows: primary, secondary and tertiary are named 'sectors', while agriculture, manufacturing etc. are named 'sub-sectors'.</a:t>
            </a:r>
            <a:endParaRPr sz="1400"/>
          </a:p>
          <a:p>
            <a:pPr indent="-317500" lvl="2" marL="1371600" rtl="0" algn="l">
              <a:lnSpc>
                <a:spcPct val="150000"/>
              </a:lnSpc>
              <a:spcBef>
                <a:spcPts val="0"/>
              </a:spcBef>
              <a:spcAft>
                <a:spcPts val="0"/>
              </a:spcAft>
              <a:buSzPts val="1400"/>
              <a:buChar char="■"/>
            </a:pPr>
            <a:r>
              <a:rPr lang="en-IN" sz="1400"/>
              <a:t>Note-II: If the top 3 sub-sectors contribute to, say, 79% of the GDP of some category, you can report "These top 3 sub-sectors contribute to approximately 80% of the GDP". This is to simplify the analysis and make the results consumable. (Remember, the CEO has to present the report to the CMs, and CMs have limited time; so, the analysis needs to be sharp and concise.)</a:t>
            </a:r>
            <a:endParaRPr sz="1400"/>
          </a:p>
          <a:p>
            <a:pPr indent="-317500" lvl="1" marL="914400" rtl="0" algn="l">
              <a:lnSpc>
                <a:spcPct val="150000"/>
              </a:lnSpc>
              <a:spcBef>
                <a:spcPts val="0"/>
              </a:spcBef>
              <a:spcAft>
                <a:spcPts val="0"/>
              </a:spcAft>
              <a:buSzPts val="1400"/>
              <a:buChar char="○"/>
            </a:pPr>
            <a:r>
              <a:rPr lang="en-IN" sz="1400"/>
              <a:t>Plot the contribution of the sub-sectors as a percentage of the GSDP of each category.  </a:t>
            </a:r>
            <a:endParaRPr sz="14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9" name="Shape 719"/>
        <p:cNvGrpSpPr/>
        <p:nvPr/>
      </p:nvGrpSpPr>
      <p:grpSpPr>
        <a:xfrm>
          <a:off x="0" y="0"/>
          <a:ext cx="0" cy="0"/>
          <a:chOff x="0" y="0"/>
          <a:chExt cx="0" cy="0"/>
        </a:xfrm>
      </p:grpSpPr>
      <p:sp>
        <p:nvSpPr>
          <p:cNvPr id="720" name="Google Shape;720;p46"/>
          <p:cNvSpPr txBox="1"/>
          <p:nvPr/>
        </p:nvSpPr>
        <p:spPr>
          <a:xfrm>
            <a:off x="4435012" y="3226533"/>
            <a:ext cx="3989400" cy="2154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IN" sz="800">
                <a:solidFill>
                  <a:schemeClr val="lt1"/>
                </a:solidFill>
                <a:latin typeface="Proxima Nova"/>
                <a:ea typeface="Proxima Nova"/>
                <a:cs typeface="Proxima Nova"/>
                <a:sym typeface="Proxima Nova"/>
              </a:rPr>
              <a:t>Your mentor will share career advice and can help expand your professional network. </a:t>
            </a:r>
            <a:endParaRPr sz="800">
              <a:solidFill>
                <a:schemeClr val="lt1"/>
              </a:solidFill>
              <a:latin typeface="Proxima Nova"/>
              <a:ea typeface="Proxima Nova"/>
              <a:cs typeface="Proxima Nova"/>
              <a:sym typeface="Proxima Nova"/>
            </a:endParaRPr>
          </a:p>
        </p:txBody>
      </p:sp>
      <p:sp>
        <p:nvSpPr>
          <p:cNvPr id="721" name="Google Shape;721;p46"/>
          <p:cNvSpPr txBox="1"/>
          <p:nvPr/>
        </p:nvSpPr>
        <p:spPr>
          <a:xfrm>
            <a:off x="6467475" y="4767263"/>
            <a:ext cx="2057400" cy="273900"/>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IN" sz="900">
                <a:solidFill>
                  <a:srgbClr val="F1333F"/>
                </a:solidFill>
                <a:latin typeface="Proxima Nova"/>
                <a:ea typeface="Proxima Nova"/>
                <a:cs typeface="Proxima Nova"/>
                <a:sym typeface="Proxima Nova"/>
              </a:rPr>
              <a:t>‹#›</a:t>
            </a:fld>
            <a:endParaRPr sz="900">
              <a:solidFill>
                <a:srgbClr val="F1333F"/>
              </a:solidFill>
              <a:latin typeface="Proxima Nova"/>
              <a:ea typeface="Proxima Nova"/>
              <a:cs typeface="Proxima Nova"/>
              <a:sym typeface="Proxima Nova"/>
            </a:endParaRPr>
          </a:p>
        </p:txBody>
      </p:sp>
      <p:sp>
        <p:nvSpPr>
          <p:cNvPr id="722" name="Google Shape;722;p46"/>
          <p:cNvSpPr txBox="1"/>
          <p:nvPr/>
        </p:nvSpPr>
        <p:spPr>
          <a:xfrm>
            <a:off x="385994" y="126216"/>
            <a:ext cx="4292700" cy="402900"/>
          </a:xfrm>
          <a:prstGeom prst="rect">
            <a:avLst/>
          </a:prstGeom>
          <a:noFill/>
          <a:ln>
            <a:noFill/>
          </a:ln>
        </p:spPr>
        <p:txBody>
          <a:bodyPr anchorCtr="0" anchor="ctr" bIns="45700" lIns="91425" spcFirstLastPara="1" rIns="91425" wrap="square" tIns="45700">
            <a:noAutofit/>
          </a:bodyPr>
          <a:lstStyle/>
          <a:p>
            <a:pPr indent="0" lvl="0" marL="0" marR="0" rtl="0" algn="l">
              <a:lnSpc>
                <a:spcPct val="80000"/>
              </a:lnSpc>
              <a:spcBef>
                <a:spcPts val="0"/>
              </a:spcBef>
              <a:spcAft>
                <a:spcPts val="0"/>
              </a:spcAft>
              <a:buClr>
                <a:schemeClr val="lt1"/>
              </a:buClr>
              <a:buSzPts val="2340"/>
              <a:buFont typeface="Proxima Nova"/>
              <a:buNone/>
            </a:pPr>
            <a:r>
              <a:rPr lang="en-IN" sz="2340">
                <a:solidFill>
                  <a:schemeClr val="lt1"/>
                </a:solidFill>
                <a:latin typeface="Proxima Nova"/>
                <a:ea typeface="Proxima Nova"/>
                <a:cs typeface="Proxima Nova"/>
                <a:sym typeface="Proxima Nova"/>
              </a:rPr>
              <a:t>How to solve..Continue.</a:t>
            </a:r>
            <a:endParaRPr b="0" i="0" sz="2340">
              <a:solidFill>
                <a:schemeClr val="lt1"/>
              </a:solidFill>
              <a:latin typeface="Proxima Nova"/>
              <a:ea typeface="Proxima Nova"/>
              <a:cs typeface="Proxima Nova"/>
              <a:sym typeface="Proxima Nova"/>
            </a:endParaRPr>
          </a:p>
        </p:txBody>
      </p:sp>
      <p:sp>
        <p:nvSpPr>
          <p:cNvPr id="723" name="Google Shape;723;p46"/>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
        <p:nvSpPr>
          <p:cNvPr id="724" name="Google Shape;724;p46"/>
          <p:cNvSpPr txBox="1"/>
          <p:nvPr>
            <p:ph idx="1" type="body"/>
          </p:nvPr>
        </p:nvSpPr>
        <p:spPr>
          <a:xfrm>
            <a:off x="241700" y="241300"/>
            <a:ext cx="8500200" cy="4902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1200"/>
              </a:spcBef>
              <a:spcAft>
                <a:spcPts val="0"/>
              </a:spcAft>
              <a:buClr>
                <a:schemeClr val="dk1"/>
              </a:buClr>
              <a:buSzPts val="1100"/>
              <a:buNone/>
            </a:pPr>
            <a:r>
              <a:t/>
            </a:r>
            <a:endParaRPr sz="1400"/>
          </a:p>
          <a:p>
            <a:pPr indent="0" lvl="0" marL="0" rtl="0" algn="l">
              <a:lnSpc>
                <a:spcPct val="100000"/>
              </a:lnSpc>
              <a:spcBef>
                <a:spcPts val="1200"/>
              </a:spcBef>
              <a:spcAft>
                <a:spcPts val="0"/>
              </a:spcAft>
              <a:buNone/>
            </a:pPr>
            <a:r>
              <a:t/>
            </a:r>
            <a:endParaRPr sz="14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8" name="Shape 728"/>
        <p:cNvGrpSpPr/>
        <p:nvPr/>
      </p:nvGrpSpPr>
      <p:grpSpPr>
        <a:xfrm>
          <a:off x="0" y="0"/>
          <a:ext cx="0" cy="0"/>
          <a:chOff x="0" y="0"/>
          <a:chExt cx="0" cy="0"/>
        </a:xfrm>
      </p:grpSpPr>
      <p:sp>
        <p:nvSpPr>
          <p:cNvPr id="729" name="Google Shape;729;p47"/>
          <p:cNvSpPr txBox="1"/>
          <p:nvPr/>
        </p:nvSpPr>
        <p:spPr>
          <a:xfrm>
            <a:off x="4435012" y="3226533"/>
            <a:ext cx="3989400" cy="2154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IN" sz="800">
                <a:solidFill>
                  <a:schemeClr val="lt1"/>
                </a:solidFill>
                <a:latin typeface="Proxima Nova"/>
                <a:ea typeface="Proxima Nova"/>
                <a:cs typeface="Proxima Nova"/>
                <a:sym typeface="Proxima Nova"/>
              </a:rPr>
              <a:t>Your mentor will share career advice and can help expand your professional network. </a:t>
            </a:r>
            <a:endParaRPr sz="800">
              <a:solidFill>
                <a:schemeClr val="lt1"/>
              </a:solidFill>
              <a:latin typeface="Proxima Nova"/>
              <a:ea typeface="Proxima Nova"/>
              <a:cs typeface="Proxima Nova"/>
              <a:sym typeface="Proxima Nova"/>
            </a:endParaRPr>
          </a:p>
        </p:txBody>
      </p:sp>
      <p:sp>
        <p:nvSpPr>
          <p:cNvPr id="730" name="Google Shape;730;p47"/>
          <p:cNvSpPr txBox="1"/>
          <p:nvPr/>
        </p:nvSpPr>
        <p:spPr>
          <a:xfrm>
            <a:off x="6467475" y="4767263"/>
            <a:ext cx="2057400" cy="273900"/>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IN" sz="900">
                <a:solidFill>
                  <a:srgbClr val="F1333F"/>
                </a:solidFill>
                <a:latin typeface="Proxima Nova"/>
                <a:ea typeface="Proxima Nova"/>
                <a:cs typeface="Proxima Nova"/>
                <a:sym typeface="Proxima Nova"/>
              </a:rPr>
              <a:t>‹#›</a:t>
            </a:fld>
            <a:endParaRPr sz="900">
              <a:solidFill>
                <a:srgbClr val="F1333F"/>
              </a:solidFill>
              <a:latin typeface="Proxima Nova"/>
              <a:ea typeface="Proxima Nova"/>
              <a:cs typeface="Proxima Nova"/>
              <a:sym typeface="Proxima Nova"/>
            </a:endParaRPr>
          </a:p>
        </p:txBody>
      </p:sp>
      <p:sp>
        <p:nvSpPr>
          <p:cNvPr id="731" name="Google Shape;731;p47"/>
          <p:cNvSpPr txBox="1"/>
          <p:nvPr/>
        </p:nvSpPr>
        <p:spPr>
          <a:xfrm>
            <a:off x="385994" y="126216"/>
            <a:ext cx="4292700" cy="402900"/>
          </a:xfrm>
          <a:prstGeom prst="rect">
            <a:avLst/>
          </a:prstGeom>
          <a:noFill/>
          <a:ln>
            <a:noFill/>
          </a:ln>
        </p:spPr>
        <p:txBody>
          <a:bodyPr anchorCtr="0" anchor="ctr" bIns="45700" lIns="91425" spcFirstLastPara="1" rIns="91425" wrap="square" tIns="45700">
            <a:noAutofit/>
          </a:bodyPr>
          <a:lstStyle/>
          <a:p>
            <a:pPr indent="0" lvl="0" marL="0" marR="0" rtl="0" algn="l">
              <a:lnSpc>
                <a:spcPct val="80000"/>
              </a:lnSpc>
              <a:spcBef>
                <a:spcPts val="0"/>
              </a:spcBef>
              <a:spcAft>
                <a:spcPts val="0"/>
              </a:spcAft>
              <a:buClr>
                <a:schemeClr val="lt1"/>
              </a:buClr>
              <a:buSzPts val="2340"/>
              <a:buFont typeface="Proxima Nova"/>
              <a:buNone/>
            </a:pPr>
            <a:r>
              <a:rPr lang="en-IN" sz="2340">
                <a:solidFill>
                  <a:schemeClr val="lt1"/>
                </a:solidFill>
                <a:latin typeface="Proxima Nova"/>
                <a:ea typeface="Proxima Nova"/>
                <a:cs typeface="Proxima Nova"/>
                <a:sym typeface="Proxima Nova"/>
              </a:rPr>
              <a:t>How to solve..Continue.</a:t>
            </a:r>
            <a:endParaRPr b="0" i="0" sz="2340">
              <a:solidFill>
                <a:schemeClr val="lt1"/>
              </a:solidFill>
              <a:latin typeface="Proxima Nova"/>
              <a:ea typeface="Proxima Nova"/>
              <a:cs typeface="Proxima Nova"/>
              <a:sym typeface="Proxima Nova"/>
            </a:endParaRPr>
          </a:p>
        </p:txBody>
      </p:sp>
      <p:sp>
        <p:nvSpPr>
          <p:cNvPr id="732" name="Google Shape;732;p47"/>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
        <p:nvSpPr>
          <p:cNvPr id="733" name="Google Shape;733;p47"/>
          <p:cNvSpPr txBox="1"/>
          <p:nvPr>
            <p:ph idx="1" type="body"/>
          </p:nvPr>
        </p:nvSpPr>
        <p:spPr>
          <a:xfrm>
            <a:off x="241700" y="469900"/>
            <a:ext cx="8500200" cy="4902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None/>
            </a:pPr>
            <a:r>
              <a:t/>
            </a:r>
            <a:endParaRPr/>
          </a:p>
          <a:p>
            <a:pPr indent="0" lvl="0" marL="0" rtl="0" algn="l">
              <a:lnSpc>
                <a:spcPct val="100000"/>
              </a:lnSpc>
              <a:spcBef>
                <a:spcPts val="1200"/>
              </a:spcBef>
              <a:spcAft>
                <a:spcPts val="0"/>
              </a:spcAft>
              <a:buClr>
                <a:schemeClr val="dk1"/>
              </a:buClr>
              <a:buSzPts val="1100"/>
              <a:buNone/>
            </a:pPr>
            <a:r>
              <a:rPr b="1" lang="en-IN" sz="1400"/>
              <a:t>Part-1-B Continued</a:t>
            </a:r>
            <a:endParaRPr b="1" sz="1400"/>
          </a:p>
          <a:p>
            <a:pPr indent="-317500" lvl="0" marL="457200" rtl="0" algn="l">
              <a:lnSpc>
                <a:spcPct val="150000"/>
              </a:lnSpc>
              <a:spcBef>
                <a:spcPts val="1200"/>
              </a:spcBef>
              <a:spcAft>
                <a:spcPts val="0"/>
              </a:spcAft>
              <a:buSzPts val="1400"/>
              <a:buChar char="●"/>
            </a:pPr>
            <a:r>
              <a:rPr lang="en-IN" sz="1400"/>
              <a:t>Now that you have summarised the data in the form of plots, tables, etc., try to draw non-obvious insights from it. Think about questions such as:</a:t>
            </a:r>
            <a:endParaRPr sz="1400"/>
          </a:p>
          <a:p>
            <a:pPr indent="-317500" lvl="1" marL="914400" rtl="0" algn="l">
              <a:lnSpc>
                <a:spcPct val="150000"/>
              </a:lnSpc>
              <a:spcBef>
                <a:spcPts val="0"/>
              </a:spcBef>
              <a:spcAft>
                <a:spcPts val="0"/>
              </a:spcAft>
              <a:buSzPts val="1400"/>
              <a:buChar char="○"/>
            </a:pPr>
            <a:r>
              <a:rPr lang="en-IN" sz="1400"/>
              <a:t>How does the GDP distribution of the top states (C1) differ from the others?</a:t>
            </a:r>
            <a:endParaRPr sz="1400"/>
          </a:p>
          <a:p>
            <a:pPr indent="-317500" lvl="1" marL="914400" rtl="0" algn="l">
              <a:lnSpc>
                <a:spcPct val="150000"/>
              </a:lnSpc>
              <a:spcBef>
                <a:spcPts val="0"/>
              </a:spcBef>
              <a:spcAft>
                <a:spcPts val="0"/>
              </a:spcAft>
              <a:buSzPts val="1400"/>
              <a:buChar char="○"/>
            </a:pPr>
            <a:r>
              <a:rPr lang="en-IN" sz="1400"/>
              <a:t>Which sub-sectors seem to be correlated with high GDP?</a:t>
            </a:r>
            <a:endParaRPr sz="1400"/>
          </a:p>
          <a:p>
            <a:pPr indent="-317500" lvl="1" marL="914400" rtl="0" algn="l">
              <a:lnSpc>
                <a:spcPct val="150000"/>
              </a:lnSpc>
              <a:spcBef>
                <a:spcPts val="0"/>
              </a:spcBef>
              <a:spcAft>
                <a:spcPts val="0"/>
              </a:spcAft>
              <a:buSzPts val="1400"/>
              <a:buChar char="○"/>
            </a:pPr>
            <a:r>
              <a:rPr lang="en-IN" sz="1400"/>
              <a:t>Which sub-sectors do the various categories need to focus on? </a:t>
            </a:r>
            <a:endParaRPr sz="1400"/>
          </a:p>
          <a:p>
            <a:pPr indent="-317500" lvl="0" marL="457200" rtl="0" algn="l">
              <a:lnSpc>
                <a:spcPct val="150000"/>
              </a:lnSpc>
              <a:spcBef>
                <a:spcPts val="0"/>
              </a:spcBef>
              <a:spcAft>
                <a:spcPts val="0"/>
              </a:spcAft>
              <a:buSzPts val="1400"/>
              <a:buChar char="●"/>
            </a:pPr>
            <a:r>
              <a:rPr lang="en-IN" sz="1400"/>
              <a:t>Ask other such relevant questions, which you think are important, and note your insights for category separately. More insights are welcome and will be awarded accordingly.</a:t>
            </a:r>
            <a:endParaRPr sz="1400"/>
          </a:p>
          <a:p>
            <a:pPr indent="-317500" lvl="1" marL="914400" rtl="0" algn="l">
              <a:lnSpc>
                <a:spcPct val="150000"/>
              </a:lnSpc>
              <a:spcBef>
                <a:spcPts val="0"/>
              </a:spcBef>
              <a:spcAft>
                <a:spcPts val="0"/>
              </a:spcAft>
              <a:buSzPts val="1400"/>
              <a:buChar char="○"/>
            </a:pPr>
            <a:r>
              <a:rPr lang="en-IN" sz="1400"/>
              <a:t>Finally, provide at least two recommendations for each category to improve the per capita GDP.</a:t>
            </a:r>
            <a:endParaRPr sz="14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7" name="Shape 737"/>
        <p:cNvGrpSpPr/>
        <p:nvPr/>
      </p:nvGrpSpPr>
      <p:grpSpPr>
        <a:xfrm>
          <a:off x="0" y="0"/>
          <a:ext cx="0" cy="0"/>
          <a:chOff x="0" y="0"/>
          <a:chExt cx="0" cy="0"/>
        </a:xfrm>
      </p:grpSpPr>
      <p:sp>
        <p:nvSpPr>
          <p:cNvPr id="738" name="Google Shape;738;p48"/>
          <p:cNvSpPr txBox="1"/>
          <p:nvPr/>
        </p:nvSpPr>
        <p:spPr>
          <a:xfrm>
            <a:off x="4435012" y="3226533"/>
            <a:ext cx="3989400" cy="2154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IN" sz="800">
                <a:solidFill>
                  <a:schemeClr val="lt1"/>
                </a:solidFill>
                <a:latin typeface="Proxima Nova"/>
                <a:ea typeface="Proxima Nova"/>
                <a:cs typeface="Proxima Nova"/>
                <a:sym typeface="Proxima Nova"/>
              </a:rPr>
              <a:t>Your mentor will share career advice and can help expand your professional network. </a:t>
            </a:r>
            <a:endParaRPr sz="800">
              <a:solidFill>
                <a:schemeClr val="lt1"/>
              </a:solidFill>
              <a:latin typeface="Proxima Nova"/>
              <a:ea typeface="Proxima Nova"/>
              <a:cs typeface="Proxima Nova"/>
              <a:sym typeface="Proxima Nova"/>
            </a:endParaRPr>
          </a:p>
        </p:txBody>
      </p:sp>
      <p:sp>
        <p:nvSpPr>
          <p:cNvPr id="739" name="Google Shape;739;p48"/>
          <p:cNvSpPr txBox="1"/>
          <p:nvPr/>
        </p:nvSpPr>
        <p:spPr>
          <a:xfrm>
            <a:off x="6467475" y="4767263"/>
            <a:ext cx="2057400" cy="273900"/>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IN" sz="900">
                <a:solidFill>
                  <a:srgbClr val="F1333F"/>
                </a:solidFill>
                <a:latin typeface="Proxima Nova"/>
                <a:ea typeface="Proxima Nova"/>
                <a:cs typeface="Proxima Nova"/>
                <a:sym typeface="Proxima Nova"/>
              </a:rPr>
              <a:t>‹#›</a:t>
            </a:fld>
            <a:endParaRPr sz="900">
              <a:solidFill>
                <a:srgbClr val="F1333F"/>
              </a:solidFill>
              <a:latin typeface="Proxima Nova"/>
              <a:ea typeface="Proxima Nova"/>
              <a:cs typeface="Proxima Nova"/>
              <a:sym typeface="Proxima Nova"/>
            </a:endParaRPr>
          </a:p>
        </p:txBody>
      </p:sp>
      <p:sp>
        <p:nvSpPr>
          <p:cNvPr id="740" name="Google Shape;740;p48"/>
          <p:cNvSpPr txBox="1"/>
          <p:nvPr/>
        </p:nvSpPr>
        <p:spPr>
          <a:xfrm>
            <a:off x="385994" y="126216"/>
            <a:ext cx="4292700" cy="402900"/>
          </a:xfrm>
          <a:prstGeom prst="rect">
            <a:avLst/>
          </a:prstGeom>
          <a:noFill/>
          <a:ln>
            <a:noFill/>
          </a:ln>
        </p:spPr>
        <p:txBody>
          <a:bodyPr anchorCtr="0" anchor="ctr" bIns="45700" lIns="91425" spcFirstLastPara="1" rIns="91425" wrap="square" tIns="45700">
            <a:noAutofit/>
          </a:bodyPr>
          <a:lstStyle/>
          <a:p>
            <a:pPr indent="0" lvl="0" marL="0" marR="0" rtl="0" algn="l">
              <a:lnSpc>
                <a:spcPct val="80000"/>
              </a:lnSpc>
              <a:spcBef>
                <a:spcPts val="0"/>
              </a:spcBef>
              <a:spcAft>
                <a:spcPts val="0"/>
              </a:spcAft>
              <a:buClr>
                <a:schemeClr val="lt1"/>
              </a:buClr>
              <a:buSzPts val="2340"/>
              <a:buFont typeface="Proxima Nova"/>
              <a:buNone/>
            </a:pPr>
            <a:r>
              <a:rPr lang="en-IN" sz="2340">
                <a:solidFill>
                  <a:schemeClr val="lt1"/>
                </a:solidFill>
                <a:latin typeface="Proxima Nova"/>
                <a:ea typeface="Proxima Nova"/>
                <a:cs typeface="Proxima Nova"/>
                <a:sym typeface="Proxima Nova"/>
              </a:rPr>
              <a:t>How to solve..Continue.</a:t>
            </a:r>
            <a:endParaRPr b="0" i="0" sz="2340">
              <a:solidFill>
                <a:schemeClr val="lt1"/>
              </a:solidFill>
              <a:latin typeface="Proxima Nova"/>
              <a:ea typeface="Proxima Nova"/>
              <a:cs typeface="Proxima Nova"/>
              <a:sym typeface="Proxima Nova"/>
            </a:endParaRPr>
          </a:p>
        </p:txBody>
      </p:sp>
      <p:sp>
        <p:nvSpPr>
          <p:cNvPr id="741" name="Google Shape;741;p48"/>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
        <p:nvSpPr>
          <p:cNvPr id="742" name="Google Shape;742;p48"/>
          <p:cNvSpPr txBox="1"/>
          <p:nvPr>
            <p:ph idx="1" type="body"/>
          </p:nvPr>
        </p:nvSpPr>
        <p:spPr>
          <a:xfrm>
            <a:off x="241700" y="241300"/>
            <a:ext cx="8500200" cy="4902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1200"/>
              </a:spcBef>
              <a:spcAft>
                <a:spcPts val="0"/>
              </a:spcAft>
              <a:buClr>
                <a:schemeClr val="dk1"/>
              </a:buClr>
              <a:buSzPts val="1100"/>
              <a:buNone/>
            </a:pPr>
            <a:r>
              <a:t/>
            </a:r>
            <a:endParaRPr sz="1400"/>
          </a:p>
          <a:p>
            <a:pPr indent="0" lvl="0" marL="0" rtl="0" algn="l">
              <a:lnSpc>
                <a:spcPct val="100000"/>
              </a:lnSpc>
              <a:spcBef>
                <a:spcPts val="1200"/>
              </a:spcBef>
              <a:spcAft>
                <a:spcPts val="0"/>
              </a:spcAft>
              <a:buNone/>
            </a:pPr>
            <a:r>
              <a:t/>
            </a:r>
            <a:endParaRPr sz="14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6" name="Shape 746"/>
        <p:cNvGrpSpPr/>
        <p:nvPr/>
      </p:nvGrpSpPr>
      <p:grpSpPr>
        <a:xfrm>
          <a:off x="0" y="0"/>
          <a:ext cx="0" cy="0"/>
          <a:chOff x="0" y="0"/>
          <a:chExt cx="0" cy="0"/>
        </a:xfrm>
      </p:grpSpPr>
      <p:sp>
        <p:nvSpPr>
          <p:cNvPr id="747" name="Google Shape;747;p49"/>
          <p:cNvSpPr txBox="1"/>
          <p:nvPr/>
        </p:nvSpPr>
        <p:spPr>
          <a:xfrm>
            <a:off x="4435012" y="3226533"/>
            <a:ext cx="3989400" cy="2154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IN" sz="800">
                <a:solidFill>
                  <a:schemeClr val="lt1"/>
                </a:solidFill>
                <a:latin typeface="Proxima Nova"/>
                <a:ea typeface="Proxima Nova"/>
                <a:cs typeface="Proxima Nova"/>
                <a:sym typeface="Proxima Nova"/>
              </a:rPr>
              <a:t>Your mentor will share career advice and can help expand your professional network. </a:t>
            </a:r>
            <a:endParaRPr sz="800">
              <a:solidFill>
                <a:schemeClr val="lt1"/>
              </a:solidFill>
              <a:latin typeface="Proxima Nova"/>
              <a:ea typeface="Proxima Nova"/>
              <a:cs typeface="Proxima Nova"/>
              <a:sym typeface="Proxima Nova"/>
            </a:endParaRPr>
          </a:p>
        </p:txBody>
      </p:sp>
      <p:sp>
        <p:nvSpPr>
          <p:cNvPr id="748" name="Google Shape;748;p49"/>
          <p:cNvSpPr txBox="1"/>
          <p:nvPr/>
        </p:nvSpPr>
        <p:spPr>
          <a:xfrm>
            <a:off x="6467475" y="4767263"/>
            <a:ext cx="2057400" cy="273900"/>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IN" sz="900">
                <a:solidFill>
                  <a:srgbClr val="F1333F"/>
                </a:solidFill>
                <a:latin typeface="Proxima Nova"/>
                <a:ea typeface="Proxima Nova"/>
                <a:cs typeface="Proxima Nova"/>
                <a:sym typeface="Proxima Nova"/>
              </a:rPr>
              <a:t>‹#›</a:t>
            </a:fld>
            <a:endParaRPr sz="900">
              <a:solidFill>
                <a:srgbClr val="F1333F"/>
              </a:solidFill>
              <a:latin typeface="Proxima Nova"/>
              <a:ea typeface="Proxima Nova"/>
              <a:cs typeface="Proxima Nova"/>
              <a:sym typeface="Proxima Nova"/>
            </a:endParaRPr>
          </a:p>
        </p:txBody>
      </p:sp>
      <p:sp>
        <p:nvSpPr>
          <p:cNvPr id="749" name="Google Shape;749;p49"/>
          <p:cNvSpPr txBox="1"/>
          <p:nvPr/>
        </p:nvSpPr>
        <p:spPr>
          <a:xfrm>
            <a:off x="385994" y="126216"/>
            <a:ext cx="4292700" cy="402900"/>
          </a:xfrm>
          <a:prstGeom prst="rect">
            <a:avLst/>
          </a:prstGeom>
          <a:noFill/>
          <a:ln>
            <a:noFill/>
          </a:ln>
        </p:spPr>
        <p:txBody>
          <a:bodyPr anchorCtr="0" anchor="ctr" bIns="45700" lIns="91425" spcFirstLastPara="1" rIns="91425" wrap="square" tIns="45700">
            <a:noAutofit/>
          </a:bodyPr>
          <a:lstStyle/>
          <a:p>
            <a:pPr indent="0" lvl="0" marL="0" marR="0" rtl="0" algn="l">
              <a:lnSpc>
                <a:spcPct val="80000"/>
              </a:lnSpc>
              <a:spcBef>
                <a:spcPts val="0"/>
              </a:spcBef>
              <a:spcAft>
                <a:spcPts val="0"/>
              </a:spcAft>
              <a:buClr>
                <a:schemeClr val="lt1"/>
              </a:buClr>
              <a:buSzPts val="2340"/>
              <a:buFont typeface="Proxima Nova"/>
              <a:buNone/>
            </a:pPr>
            <a:r>
              <a:rPr lang="en-IN" sz="2340">
                <a:solidFill>
                  <a:schemeClr val="lt1"/>
                </a:solidFill>
                <a:latin typeface="Proxima Nova"/>
                <a:ea typeface="Proxima Nova"/>
                <a:cs typeface="Proxima Nova"/>
                <a:sym typeface="Proxima Nova"/>
              </a:rPr>
              <a:t>How to solve..Continue.</a:t>
            </a:r>
            <a:endParaRPr b="0" i="0" sz="2340">
              <a:solidFill>
                <a:schemeClr val="lt1"/>
              </a:solidFill>
              <a:latin typeface="Proxima Nova"/>
              <a:ea typeface="Proxima Nova"/>
              <a:cs typeface="Proxima Nova"/>
              <a:sym typeface="Proxima Nova"/>
            </a:endParaRPr>
          </a:p>
        </p:txBody>
      </p:sp>
      <p:sp>
        <p:nvSpPr>
          <p:cNvPr id="750" name="Google Shape;750;p49"/>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
        <p:nvSpPr>
          <p:cNvPr id="751" name="Google Shape;751;p49"/>
          <p:cNvSpPr txBox="1"/>
          <p:nvPr>
            <p:ph idx="1" type="body"/>
          </p:nvPr>
        </p:nvSpPr>
        <p:spPr>
          <a:xfrm>
            <a:off x="241700" y="393700"/>
            <a:ext cx="8500200" cy="4749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None/>
            </a:pPr>
            <a:r>
              <a:t/>
            </a:r>
            <a:endParaRPr/>
          </a:p>
          <a:p>
            <a:pPr indent="0" lvl="0" marL="0" rtl="0" algn="l">
              <a:lnSpc>
                <a:spcPct val="100000"/>
              </a:lnSpc>
              <a:spcBef>
                <a:spcPts val="1200"/>
              </a:spcBef>
              <a:spcAft>
                <a:spcPts val="0"/>
              </a:spcAft>
              <a:buClr>
                <a:schemeClr val="dk1"/>
              </a:buClr>
              <a:buSzPts val="1100"/>
              <a:buNone/>
            </a:pPr>
            <a:r>
              <a:rPr b="1" lang="en-IN" sz="1400"/>
              <a:t>Part-2</a:t>
            </a:r>
            <a:endParaRPr b="1" sz="1400"/>
          </a:p>
          <a:p>
            <a:pPr indent="-317500" lvl="0" marL="457200" rtl="0" algn="l">
              <a:lnSpc>
                <a:spcPct val="115000"/>
              </a:lnSpc>
              <a:spcBef>
                <a:spcPts val="1200"/>
              </a:spcBef>
              <a:spcAft>
                <a:spcPts val="0"/>
              </a:spcAft>
              <a:buSzPts val="1400"/>
              <a:buChar char="●"/>
            </a:pPr>
            <a:r>
              <a:rPr lang="en-IN" sz="1400"/>
              <a:t>Analyse if there is any correlation of GDP per capita with dropout rates in education (primary, upper primary and secondary) for the year 2014-2015 for each state. Choose an appropriate plot to conduct this analysis.</a:t>
            </a:r>
            <a:endParaRPr sz="1400"/>
          </a:p>
          <a:p>
            <a:pPr indent="-317500" lvl="1" marL="914400" rtl="0" algn="l">
              <a:lnSpc>
                <a:spcPct val="115000"/>
              </a:lnSpc>
              <a:spcBef>
                <a:spcPts val="0"/>
              </a:spcBef>
              <a:spcAft>
                <a:spcPts val="0"/>
              </a:spcAft>
              <a:buSzPts val="1400"/>
              <a:buChar char="○"/>
            </a:pPr>
            <a:r>
              <a:rPr lang="en-IN" sz="1400"/>
              <a:t>Is there any correlation between dropout rate and %contribution of each sector (Primary, Secondary and Tertiary) to the total GDP?</a:t>
            </a:r>
            <a:endParaRPr sz="1400"/>
          </a:p>
          <a:p>
            <a:pPr indent="-317500" lvl="0" marL="457200" rtl="0" algn="l">
              <a:lnSpc>
                <a:spcPct val="115000"/>
              </a:lnSpc>
              <a:spcBef>
                <a:spcPts val="0"/>
              </a:spcBef>
              <a:spcAft>
                <a:spcPts val="0"/>
              </a:spcAft>
              <a:buSzPts val="1400"/>
              <a:buChar char="●"/>
            </a:pPr>
            <a:r>
              <a:rPr lang="en-IN" sz="1400"/>
              <a:t>You have the total population of each state from the data in part I. Is there any correlation between dropout rates and population? What is the expected trend and what is the observation?</a:t>
            </a:r>
            <a:endParaRPr sz="1400"/>
          </a:p>
          <a:p>
            <a:pPr indent="-317500" lvl="0" marL="457200" rtl="0" algn="l">
              <a:lnSpc>
                <a:spcPct val="115000"/>
              </a:lnSpc>
              <a:spcBef>
                <a:spcPts val="0"/>
              </a:spcBef>
              <a:spcAft>
                <a:spcPts val="0"/>
              </a:spcAft>
              <a:buSzPts val="1400"/>
              <a:buChar char="●"/>
            </a:pPr>
            <a:r>
              <a:rPr lang="en-IN" sz="1400"/>
              <a:t>Write down the key insights you draw from this data:</a:t>
            </a:r>
            <a:endParaRPr sz="1400"/>
          </a:p>
          <a:p>
            <a:pPr indent="-317500" lvl="1" marL="914400" rtl="0" algn="l">
              <a:lnSpc>
                <a:spcPct val="115000"/>
              </a:lnSpc>
              <a:spcBef>
                <a:spcPts val="0"/>
              </a:spcBef>
              <a:spcAft>
                <a:spcPts val="0"/>
              </a:spcAft>
              <a:buSzPts val="1400"/>
              <a:buChar char="○"/>
            </a:pPr>
            <a:r>
              <a:rPr lang="en-IN" sz="1400"/>
              <a:t>Form at least one reasonable hypothesis for the observations from the data</a:t>
            </a:r>
            <a:endParaRPr sz="1400"/>
          </a:p>
          <a:p>
            <a:pPr indent="0" lvl="0" marL="0" rtl="0" algn="l">
              <a:lnSpc>
                <a:spcPct val="100000"/>
              </a:lnSpc>
              <a:spcBef>
                <a:spcPts val="1200"/>
              </a:spcBef>
              <a:spcAft>
                <a:spcPts val="0"/>
              </a:spcAft>
              <a:buNone/>
            </a:pPr>
            <a:r>
              <a:t/>
            </a:r>
            <a:endParaRPr sz="14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5" name="Shape 755"/>
        <p:cNvGrpSpPr/>
        <p:nvPr/>
      </p:nvGrpSpPr>
      <p:grpSpPr>
        <a:xfrm>
          <a:off x="0" y="0"/>
          <a:ext cx="0" cy="0"/>
          <a:chOff x="0" y="0"/>
          <a:chExt cx="0" cy="0"/>
        </a:xfrm>
      </p:grpSpPr>
      <p:sp>
        <p:nvSpPr>
          <p:cNvPr id="756" name="Google Shape;756;p50"/>
          <p:cNvSpPr txBox="1"/>
          <p:nvPr/>
        </p:nvSpPr>
        <p:spPr>
          <a:xfrm>
            <a:off x="385994" y="126216"/>
            <a:ext cx="4292794" cy="403035"/>
          </a:xfrm>
          <a:prstGeom prst="rect">
            <a:avLst/>
          </a:prstGeom>
          <a:noFill/>
          <a:ln>
            <a:noFill/>
          </a:ln>
        </p:spPr>
        <p:txBody>
          <a:bodyPr anchorCtr="0" anchor="ctr" bIns="45700" lIns="91425" spcFirstLastPara="1" rIns="91425" wrap="square" tIns="45700">
            <a:noAutofit/>
          </a:bodyPr>
          <a:lstStyle/>
          <a:p>
            <a:pPr indent="0" lvl="0" marL="0" marR="0" rtl="0" algn="l">
              <a:lnSpc>
                <a:spcPct val="80000"/>
              </a:lnSpc>
              <a:spcBef>
                <a:spcPts val="0"/>
              </a:spcBef>
              <a:spcAft>
                <a:spcPts val="0"/>
              </a:spcAft>
              <a:buClr>
                <a:schemeClr val="lt1"/>
              </a:buClr>
              <a:buSzPts val="2340"/>
              <a:buFont typeface="Proxima Nova"/>
              <a:buNone/>
            </a:pPr>
            <a:r>
              <a:rPr lang="en-IN" sz="2340">
                <a:solidFill>
                  <a:schemeClr val="lt1"/>
                </a:solidFill>
                <a:latin typeface="Proxima Nova"/>
                <a:ea typeface="Proxima Nova"/>
                <a:cs typeface="Proxima Nova"/>
                <a:sym typeface="Proxima Nova"/>
              </a:rPr>
              <a:t>What to keep in mind</a:t>
            </a:r>
            <a:endParaRPr b="0" i="0" sz="2340">
              <a:solidFill>
                <a:schemeClr val="lt1"/>
              </a:solidFill>
              <a:latin typeface="Proxima Nova"/>
              <a:ea typeface="Proxima Nova"/>
              <a:cs typeface="Proxima Nova"/>
              <a:sym typeface="Proxima Nova"/>
            </a:endParaRPr>
          </a:p>
        </p:txBody>
      </p:sp>
      <p:sp>
        <p:nvSpPr>
          <p:cNvPr id="757" name="Google Shape;757;p50"/>
          <p:cNvSpPr/>
          <p:nvPr/>
        </p:nvSpPr>
        <p:spPr>
          <a:xfrm>
            <a:off x="0" y="634701"/>
            <a:ext cx="9144000" cy="346934"/>
          </a:xfrm>
          <a:prstGeom prst="rect">
            <a:avLst/>
          </a:prstGeom>
          <a:solidFill>
            <a:srgbClr val="E72D4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58" name="Google Shape;758;p50"/>
          <p:cNvSpPr txBox="1"/>
          <p:nvPr>
            <p:ph idx="1" type="body"/>
          </p:nvPr>
        </p:nvSpPr>
        <p:spPr>
          <a:xfrm>
            <a:off x="316675" y="1000700"/>
            <a:ext cx="8366700" cy="40404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chemeClr val="dk1"/>
              </a:buClr>
              <a:buSzPts val="1400"/>
              <a:buNone/>
            </a:pPr>
            <a:r>
              <a:t/>
            </a:r>
            <a:endParaRPr/>
          </a:p>
          <a:p>
            <a:pPr indent="-317500" lvl="0" marL="457200" rtl="0" algn="l">
              <a:lnSpc>
                <a:spcPct val="150000"/>
              </a:lnSpc>
              <a:spcBef>
                <a:spcPts val="1200"/>
              </a:spcBef>
              <a:spcAft>
                <a:spcPts val="0"/>
              </a:spcAft>
              <a:buSzPts val="1400"/>
              <a:buChar char="●"/>
            </a:pPr>
            <a:r>
              <a:rPr lang="en-IN" sz="1400"/>
              <a:t>Data quality check.</a:t>
            </a:r>
            <a:endParaRPr sz="1400"/>
          </a:p>
          <a:p>
            <a:pPr indent="-317500" lvl="0" marL="457200" rtl="0" algn="l">
              <a:lnSpc>
                <a:spcPct val="150000"/>
              </a:lnSpc>
              <a:spcBef>
                <a:spcPts val="0"/>
              </a:spcBef>
              <a:spcAft>
                <a:spcPts val="0"/>
              </a:spcAft>
              <a:buSzPts val="1400"/>
              <a:buChar char="●"/>
            </a:pPr>
            <a:r>
              <a:rPr lang="en-IN" sz="1400"/>
              <a:t>Missing value check.</a:t>
            </a:r>
            <a:endParaRPr sz="1400"/>
          </a:p>
          <a:p>
            <a:pPr indent="-317500" lvl="0" marL="457200" rtl="0" algn="l">
              <a:lnSpc>
                <a:spcPct val="150000"/>
              </a:lnSpc>
              <a:spcBef>
                <a:spcPts val="0"/>
              </a:spcBef>
              <a:spcAft>
                <a:spcPts val="0"/>
              </a:spcAft>
              <a:buSzPts val="1400"/>
              <a:buChar char="●"/>
            </a:pPr>
            <a:r>
              <a:rPr lang="en-IN" sz="1400"/>
              <a:t>The main objective of this case study is to make recommendations based on the analysis, so don’t just plot, add comments and explanation after each line of code.</a:t>
            </a:r>
            <a:endParaRPr sz="1400"/>
          </a:p>
          <a:p>
            <a:pPr indent="-317500" lvl="0" marL="457200" rtl="0" algn="l">
              <a:lnSpc>
                <a:spcPct val="150000"/>
              </a:lnSpc>
              <a:spcBef>
                <a:spcPts val="0"/>
              </a:spcBef>
              <a:spcAft>
                <a:spcPts val="0"/>
              </a:spcAft>
              <a:buSzPts val="1400"/>
              <a:buChar char="●"/>
            </a:pPr>
            <a:r>
              <a:rPr lang="en-IN" sz="1400"/>
              <a:t>Submit one Zip file with a Jupyter Notebook that will contain all your code, a PDF file that will have recommendation and results.</a:t>
            </a:r>
            <a:endParaRPr sz="1400"/>
          </a:p>
          <a:p>
            <a:pPr indent="-317500" lvl="0" marL="457200" rtl="0" algn="l">
              <a:lnSpc>
                <a:spcPct val="150000"/>
              </a:lnSpc>
              <a:spcBef>
                <a:spcPts val="0"/>
              </a:spcBef>
              <a:spcAft>
                <a:spcPts val="0"/>
              </a:spcAft>
              <a:buSzPts val="1400"/>
              <a:buChar char="●"/>
            </a:pPr>
            <a:r>
              <a:rPr lang="en-IN" sz="1400"/>
              <a:t>Use stackoverflow if you get stuck in any coding error.</a:t>
            </a:r>
            <a:endParaRPr sz="1400"/>
          </a:p>
          <a:p>
            <a:pPr indent="-317500" lvl="0" marL="457200" rtl="0" algn="l">
              <a:lnSpc>
                <a:spcPct val="150000"/>
              </a:lnSpc>
              <a:spcBef>
                <a:spcPts val="0"/>
              </a:spcBef>
              <a:spcAft>
                <a:spcPts val="0"/>
              </a:spcAft>
              <a:buSzPts val="1400"/>
              <a:buChar char="●"/>
            </a:pPr>
            <a:r>
              <a:rPr lang="en-IN" sz="1400"/>
              <a:t>Use discussion forum to get help from our dedicated TA.</a:t>
            </a:r>
            <a:endParaRPr sz="1400"/>
          </a:p>
          <a:p>
            <a:pPr indent="0" lvl="0" marL="0" rtl="0" algn="l">
              <a:lnSpc>
                <a:spcPct val="100000"/>
              </a:lnSpc>
              <a:spcBef>
                <a:spcPts val="1200"/>
              </a:spcBef>
              <a:spcAft>
                <a:spcPts val="0"/>
              </a:spcAft>
              <a:buNone/>
            </a:pPr>
            <a:r>
              <a:t/>
            </a:r>
            <a:endParaRPr sz="1400"/>
          </a:p>
          <a:p>
            <a:pPr indent="0" lvl="0" marL="0" rtl="0" algn="l">
              <a:lnSpc>
                <a:spcPct val="100000"/>
              </a:lnSpc>
              <a:spcBef>
                <a:spcPts val="1200"/>
              </a:spcBef>
              <a:spcAft>
                <a:spcPts val="0"/>
              </a:spcAft>
              <a:buNone/>
            </a:pPr>
            <a:r>
              <a:t/>
            </a:r>
            <a:endParaRPr sz="1400"/>
          </a:p>
          <a:p>
            <a:pPr indent="0" lvl="0" marL="0" rtl="0" algn="l">
              <a:lnSpc>
                <a:spcPct val="100000"/>
              </a:lnSpc>
              <a:spcBef>
                <a:spcPts val="1200"/>
              </a:spcBef>
              <a:spcAft>
                <a:spcPts val="0"/>
              </a:spcAft>
              <a:buNone/>
            </a:pPr>
            <a:r>
              <a:t/>
            </a:r>
            <a:endParaRPr sz="1400"/>
          </a:p>
          <a:p>
            <a:pPr indent="0" lvl="0" marL="0" rtl="0" algn="l">
              <a:lnSpc>
                <a:spcPct val="100000"/>
              </a:lnSpc>
              <a:spcBef>
                <a:spcPts val="1200"/>
              </a:spcBef>
              <a:spcAft>
                <a:spcPts val="0"/>
              </a:spcAft>
              <a:buNone/>
            </a:pPr>
            <a:r>
              <a:t/>
            </a:r>
            <a:endParaRPr sz="14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2" name="Shape 762"/>
        <p:cNvGrpSpPr/>
        <p:nvPr/>
      </p:nvGrpSpPr>
      <p:grpSpPr>
        <a:xfrm>
          <a:off x="0" y="0"/>
          <a:ext cx="0" cy="0"/>
          <a:chOff x="0" y="0"/>
          <a:chExt cx="0" cy="0"/>
        </a:xfrm>
      </p:grpSpPr>
      <p:sp>
        <p:nvSpPr>
          <p:cNvPr id="763" name="Google Shape;763;p51"/>
          <p:cNvSpPr txBox="1"/>
          <p:nvPr/>
        </p:nvSpPr>
        <p:spPr>
          <a:xfrm>
            <a:off x="385994" y="126216"/>
            <a:ext cx="4292700" cy="402900"/>
          </a:xfrm>
          <a:prstGeom prst="rect">
            <a:avLst/>
          </a:prstGeom>
          <a:noFill/>
          <a:ln>
            <a:noFill/>
          </a:ln>
        </p:spPr>
        <p:txBody>
          <a:bodyPr anchorCtr="0" anchor="ctr" bIns="45700" lIns="91425" spcFirstLastPara="1" rIns="91425" wrap="square" tIns="45700">
            <a:noAutofit/>
          </a:bodyPr>
          <a:lstStyle/>
          <a:p>
            <a:pPr indent="0" lvl="0" marL="0" marR="0" rtl="0" algn="l">
              <a:lnSpc>
                <a:spcPct val="80000"/>
              </a:lnSpc>
              <a:spcBef>
                <a:spcPts val="0"/>
              </a:spcBef>
              <a:spcAft>
                <a:spcPts val="0"/>
              </a:spcAft>
              <a:buClr>
                <a:schemeClr val="lt1"/>
              </a:buClr>
              <a:buSzPts val="2340"/>
              <a:buFont typeface="Proxima Nova"/>
              <a:buNone/>
            </a:pPr>
            <a:r>
              <a:rPr lang="en-IN" sz="2340">
                <a:solidFill>
                  <a:schemeClr val="lt1"/>
                </a:solidFill>
                <a:latin typeface="Proxima Nova"/>
                <a:ea typeface="Proxima Nova"/>
                <a:cs typeface="Proxima Nova"/>
                <a:sym typeface="Proxima Nova"/>
              </a:rPr>
              <a:t>POLL QUESTIONS</a:t>
            </a:r>
            <a:endParaRPr b="0" i="0" sz="2340">
              <a:solidFill>
                <a:schemeClr val="lt1"/>
              </a:solidFill>
              <a:latin typeface="Proxima Nova"/>
              <a:ea typeface="Proxima Nova"/>
              <a:cs typeface="Proxima Nova"/>
              <a:sym typeface="Proxima Nova"/>
            </a:endParaRPr>
          </a:p>
        </p:txBody>
      </p:sp>
      <p:sp>
        <p:nvSpPr>
          <p:cNvPr id="764" name="Google Shape;764;p51"/>
          <p:cNvSpPr/>
          <p:nvPr/>
        </p:nvSpPr>
        <p:spPr>
          <a:xfrm>
            <a:off x="0" y="634701"/>
            <a:ext cx="9144000" cy="346800"/>
          </a:xfrm>
          <a:prstGeom prst="rect">
            <a:avLst/>
          </a:prstGeom>
          <a:solidFill>
            <a:srgbClr val="E72D4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65" name="Google Shape;765;p51"/>
          <p:cNvSpPr txBox="1"/>
          <p:nvPr>
            <p:ph idx="1" type="body"/>
          </p:nvPr>
        </p:nvSpPr>
        <p:spPr>
          <a:xfrm>
            <a:off x="276400" y="799250"/>
            <a:ext cx="8366700" cy="43443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0"/>
              </a:spcAft>
              <a:buNone/>
            </a:pPr>
            <a:r>
              <a:rPr b="1" lang="en-IN" sz="1400"/>
              <a:t>Q-1:</a:t>
            </a:r>
            <a:r>
              <a:rPr lang="en-IN" sz="1400"/>
              <a:t> </a:t>
            </a:r>
            <a:r>
              <a:rPr lang="en-IN" sz="1400"/>
              <a:t>What is the % contribution of Agriculture on the total GSDP when Agriculture GSVA is given as 94 and the GSDP given as 379?</a:t>
            </a:r>
            <a:endParaRPr sz="1400"/>
          </a:p>
          <a:p>
            <a:pPr indent="-317500" lvl="0" marL="457200" rtl="0" algn="l">
              <a:lnSpc>
                <a:spcPct val="115000"/>
              </a:lnSpc>
              <a:spcBef>
                <a:spcPts val="1200"/>
              </a:spcBef>
              <a:spcAft>
                <a:spcPts val="0"/>
              </a:spcAft>
              <a:buSzPts val="1400"/>
              <a:buAutoNum type="alphaUcPeriod"/>
            </a:pPr>
            <a:r>
              <a:rPr lang="en-IN" sz="1400"/>
              <a:t>20%</a:t>
            </a:r>
            <a:endParaRPr sz="1400"/>
          </a:p>
          <a:p>
            <a:pPr indent="-317500" lvl="0" marL="457200" rtl="0" algn="l">
              <a:lnSpc>
                <a:spcPct val="115000"/>
              </a:lnSpc>
              <a:spcBef>
                <a:spcPts val="0"/>
              </a:spcBef>
              <a:spcAft>
                <a:spcPts val="0"/>
              </a:spcAft>
              <a:buSzPts val="1400"/>
              <a:buAutoNum type="alphaUcPeriod"/>
            </a:pPr>
            <a:r>
              <a:rPr lang="en-IN" sz="1400"/>
              <a:t>35%</a:t>
            </a:r>
            <a:endParaRPr sz="1400"/>
          </a:p>
          <a:p>
            <a:pPr indent="-317500" lvl="0" marL="457200" rtl="0" algn="l">
              <a:lnSpc>
                <a:spcPct val="115000"/>
              </a:lnSpc>
              <a:spcBef>
                <a:spcPts val="0"/>
              </a:spcBef>
              <a:spcAft>
                <a:spcPts val="0"/>
              </a:spcAft>
              <a:buSzPts val="1400"/>
              <a:buAutoNum type="alphaUcPeriod"/>
            </a:pPr>
            <a:r>
              <a:rPr lang="en-IN" sz="1400"/>
              <a:t>30%</a:t>
            </a:r>
            <a:endParaRPr sz="1400"/>
          </a:p>
          <a:p>
            <a:pPr indent="0" lvl="0" marL="0" rtl="0" algn="l">
              <a:lnSpc>
                <a:spcPct val="100000"/>
              </a:lnSpc>
              <a:spcBef>
                <a:spcPts val="1200"/>
              </a:spcBef>
              <a:spcAft>
                <a:spcPts val="0"/>
              </a:spcAft>
              <a:buNone/>
            </a:pPr>
            <a:r>
              <a:rPr b="1" lang="en-IN" sz="1400"/>
              <a:t>Q-2:</a:t>
            </a:r>
            <a:r>
              <a:rPr lang="en-IN" sz="1400"/>
              <a:t>I have two files df1 and df2, both files have a common primary column as “ID”. I need all rows from my df1 data and only the common rows from the df2 data. Which join should I use?(df1.merge(df2))</a:t>
            </a:r>
            <a:endParaRPr sz="1400"/>
          </a:p>
          <a:p>
            <a:pPr indent="-317500" lvl="0" marL="457200" rtl="0" algn="l">
              <a:lnSpc>
                <a:spcPct val="100000"/>
              </a:lnSpc>
              <a:spcBef>
                <a:spcPts val="1200"/>
              </a:spcBef>
              <a:spcAft>
                <a:spcPts val="0"/>
              </a:spcAft>
              <a:buSzPts val="1400"/>
              <a:buAutoNum type="alphaUcPeriod"/>
            </a:pPr>
            <a:r>
              <a:rPr lang="en-IN" sz="1400"/>
              <a:t>Right</a:t>
            </a:r>
            <a:endParaRPr sz="1400"/>
          </a:p>
          <a:p>
            <a:pPr indent="-317500" lvl="0" marL="457200" rtl="0" algn="l">
              <a:lnSpc>
                <a:spcPct val="100000"/>
              </a:lnSpc>
              <a:spcBef>
                <a:spcPts val="0"/>
              </a:spcBef>
              <a:spcAft>
                <a:spcPts val="0"/>
              </a:spcAft>
              <a:buSzPts val="1400"/>
              <a:buAutoNum type="alphaUcPeriod"/>
            </a:pPr>
            <a:r>
              <a:rPr lang="en-IN" sz="1400"/>
              <a:t>Inner</a:t>
            </a:r>
            <a:endParaRPr sz="1400"/>
          </a:p>
          <a:p>
            <a:pPr indent="-317500" lvl="0" marL="457200" rtl="0" algn="l">
              <a:lnSpc>
                <a:spcPct val="100000"/>
              </a:lnSpc>
              <a:spcBef>
                <a:spcPts val="0"/>
              </a:spcBef>
              <a:spcAft>
                <a:spcPts val="0"/>
              </a:spcAft>
              <a:buSzPts val="1400"/>
              <a:buAutoNum type="alphaUcPeriod"/>
            </a:pPr>
            <a:r>
              <a:rPr lang="en-IN" sz="1400"/>
              <a:t>Left</a:t>
            </a:r>
            <a:endParaRPr sz="1400"/>
          </a:p>
          <a:p>
            <a:pPr indent="0" lvl="0" marL="0" rtl="0" algn="l">
              <a:lnSpc>
                <a:spcPct val="100000"/>
              </a:lnSpc>
              <a:spcBef>
                <a:spcPts val="1200"/>
              </a:spcBef>
              <a:spcAft>
                <a:spcPts val="0"/>
              </a:spcAft>
              <a:buNone/>
            </a:pPr>
            <a:r>
              <a:rPr b="1" lang="en-IN" sz="1400"/>
              <a:t>Q-3:</a:t>
            </a:r>
            <a:r>
              <a:rPr lang="en-IN" sz="1400"/>
              <a:t> I have a column 5 values and a missing value, the 6 values are: 50,60,70,80,90,NA. Should I replace the NA with mean/median or should I ignore it?</a:t>
            </a:r>
            <a:endParaRPr sz="1400"/>
          </a:p>
          <a:p>
            <a:pPr indent="-317500" lvl="0" marL="457200" rtl="0" algn="l">
              <a:lnSpc>
                <a:spcPct val="100000"/>
              </a:lnSpc>
              <a:spcBef>
                <a:spcPts val="1200"/>
              </a:spcBef>
              <a:spcAft>
                <a:spcPts val="0"/>
              </a:spcAft>
              <a:buSzPts val="1400"/>
              <a:buAutoNum type="alphaUcPeriod"/>
            </a:pPr>
            <a:r>
              <a:rPr lang="en-IN" sz="1400"/>
              <a:t>Replace with mean/median</a:t>
            </a:r>
            <a:endParaRPr sz="1400"/>
          </a:p>
          <a:p>
            <a:pPr indent="-317500" lvl="0" marL="457200" rtl="0" algn="l">
              <a:lnSpc>
                <a:spcPct val="100000"/>
              </a:lnSpc>
              <a:spcBef>
                <a:spcPts val="0"/>
              </a:spcBef>
              <a:spcAft>
                <a:spcPts val="0"/>
              </a:spcAft>
              <a:buSzPts val="1400"/>
              <a:buAutoNum type="alphaUcPeriod"/>
            </a:pPr>
            <a:r>
              <a:rPr lang="en-IN" sz="1400"/>
              <a:t>Ignore it</a:t>
            </a:r>
            <a:endParaRPr sz="1400"/>
          </a:p>
          <a:p>
            <a:pPr indent="0" lvl="0" marL="0" rtl="0" algn="l">
              <a:lnSpc>
                <a:spcPct val="100000"/>
              </a:lnSpc>
              <a:spcBef>
                <a:spcPts val="1200"/>
              </a:spcBef>
              <a:spcAft>
                <a:spcPts val="0"/>
              </a:spcAft>
              <a:buNone/>
            </a:pPr>
            <a:r>
              <a:t/>
            </a:r>
            <a:endParaRPr sz="1400"/>
          </a:p>
          <a:p>
            <a:pPr indent="0" lvl="0" marL="0" rtl="0" algn="l">
              <a:lnSpc>
                <a:spcPct val="100000"/>
              </a:lnSpc>
              <a:spcBef>
                <a:spcPts val="1200"/>
              </a:spcBef>
              <a:spcAft>
                <a:spcPts val="0"/>
              </a:spcAft>
              <a:buNone/>
            </a:pPr>
            <a:r>
              <a:t/>
            </a:r>
            <a:endParaRPr sz="14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9" name="Shape 769"/>
        <p:cNvGrpSpPr/>
        <p:nvPr/>
      </p:nvGrpSpPr>
      <p:grpSpPr>
        <a:xfrm>
          <a:off x="0" y="0"/>
          <a:ext cx="0" cy="0"/>
          <a:chOff x="0" y="0"/>
          <a:chExt cx="0" cy="0"/>
        </a:xfrm>
      </p:grpSpPr>
      <p:sp>
        <p:nvSpPr>
          <p:cNvPr id="770" name="Google Shape;770;p52"/>
          <p:cNvSpPr txBox="1"/>
          <p:nvPr/>
        </p:nvSpPr>
        <p:spPr>
          <a:xfrm>
            <a:off x="555037" y="2114911"/>
            <a:ext cx="6895200" cy="1172100"/>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chemeClr val="dk1"/>
              </a:buClr>
              <a:buSzPts val="4000"/>
              <a:buFont typeface="Proxima Nova"/>
              <a:buNone/>
            </a:pPr>
            <a:r>
              <a:rPr lang="en-IN" sz="4000">
                <a:solidFill>
                  <a:schemeClr val="dk1"/>
                </a:solidFill>
                <a:latin typeface="Proxima Nova"/>
                <a:ea typeface="Proxima Nova"/>
                <a:cs typeface="Proxima Nova"/>
                <a:sym typeface="Proxima Nova"/>
              </a:rPr>
              <a:t>Concept of Best Fit Line</a:t>
            </a:r>
            <a:endParaRPr sz="4000">
              <a:solidFill>
                <a:schemeClr val="dk1"/>
              </a:solidFill>
              <a:latin typeface="Proxima Nova"/>
              <a:ea typeface="Proxima Nova"/>
              <a:cs typeface="Proxima Nova"/>
              <a:sym typeface="Proxima Nova"/>
            </a:endParaRPr>
          </a:p>
        </p:txBody>
      </p:sp>
      <p:pic>
        <p:nvPicPr>
          <p:cNvPr id="771" name="Google Shape;771;p52"/>
          <p:cNvPicPr preferRelativeResize="0"/>
          <p:nvPr/>
        </p:nvPicPr>
        <p:blipFill rotWithShape="1">
          <a:blip r:embed="rId3">
            <a:alphaModFix/>
          </a:blip>
          <a:srcRect b="0" l="0" r="0" t="0"/>
          <a:stretch/>
        </p:blipFill>
        <p:spPr>
          <a:xfrm>
            <a:off x="7582370" y="0"/>
            <a:ext cx="1356541" cy="1577482"/>
          </a:xfrm>
          <a:prstGeom prst="rect">
            <a:avLst/>
          </a:prstGeom>
          <a:noFill/>
          <a:ln>
            <a:noFill/>
          </a:ln>
        </p:spPr>
      </p:pic>
      <p:sp>
        <p:nvSpPr>
          <p:cNvPr id="772" name="Google Shape;772;p52"/>
          <p:cNvSpPr txBox="1"/>
          <p:nvPr/>
        </p:nvSpPr>
        <p:spPr>
          <a:xfrm>
            <a:off x="1157111" y="716037"/>
            <a:ext cx="1655700" cy="13110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1400"/>
              <a:buFont typeface="Arial"/>
              <a:buNone/>
            </a:pPr>
            <a:r>
              <a:t/>
            </a:r>
            <a:endParaRPr sz="1400">
              <a:solidFill>
                <a:schemeClr val="lt1"/>
              </a:solidFill>
              <a:latin typeface="Proxima Nova"/>
              <a:ea typeface="Proxima Nova"/>
              <a:cs typeface="Proxima Nova"/>
              <a:sym typeface="Proxima Nova"/>
            </a:endParaRPr>
          </a:p>
          <a:p>
            <a:pPr indent="0" lvl="0" marL="0" marR="0" rtl="0" algn="l">
              <a:lnSpc>
                <a:spcPct val="90000"/>
              </a:lnSpc>
              <a:spcBef>
                <a:spcPts val="1000"/>
              </a:spcBef>
              <a:spcAft>
                <a:spcPts val="0"/>
              </a:spcAft>
              <a:buClr>
                <a:schemeClr val="dk1"/>
              </a:buClr>
              <a:buSzPts val="1400"/>
              <a:buFont typeface="Arial"/>
              <a:buNone/>
            </a:pPr>
            <a:r>
              <a:rPr i="1" lang="en-IN" sz="1400">
                <a:solidFill>
                  <a:schemeClr val="dk1"/>
                </a:solidFill>
                <a:latin typeface="Proxima Nova"/>
                <a:ea typeface="Proxima Nova"/>
                <a:cs typeface="Proxima Nova"/>
                <a:sym typeface="Proxima Nova"/>
              </a:rPr>
              <a:t>    #LifeKoKaroLift</a:t>
            </a:r>
            <a:endParaRPr i="1" sz="1400">
              <a:solidFill>
                <a:schemeClr val="dk1"/>
              </a:solidFill>
              <a:latin typeface="Proxima Nova"/>
              <a:ea typeface="Proxima Nova"/>
              <a:cs typeface="Proxima Nova"/>
              <a:sym typeface="Proxima Nova"/>
            </a:endParaRPr>
          </a:p>
        </p:txBody>
      </p:sp>
      <p:sp>
        <p:nvSpPr>
          <p:cNvPr id="773" name="Google Shape;773;p52"/>
          <p:cNvSpPr txBox="1"/>
          <p:nvPr>
            <p:ph idx="12" type="sldNum"/>
          </p:nvPr>
        </p:nvSpPr>
        <p:spPr>
          <a:xfrm>
            <a:off x="6616976" y="4012406"/>
            <a:ext cx="2057400" cy="2739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pic>
        <p:nvPicPr>
          <p:cNvPr id="774" name="Google Shape;774;p52"/>
          <p:cNvPicPr preferRelativeResize="0"/>
          <p:nvPr/>
        </p:nvPicPr>
        <p:blipFill rotWithShape="1">
          <a:blip r:embed="rId4">
            <a:alphaModFix/>
          </a:blip>
          <a:srcRect b="0" l="42432" r="0" t="16212"/>
          <a:stretch/>
        </p:blipFill>
        <p:spPr>
          <a:xfrm>
            <a:off x="6104625" y="1871500"/>
            <a:ext cx="3039375" cy="24148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2" name="Shape 622"/>
        <p:cNvGrpSpPr/>
        <p:nvPr/>
      </p:nvGrpSpPr>
      <p:grpSpPr>
        <a:xfrm>
          <a:off x="0" y="0"/>
          <a:ext cx="0" cy="0"/>
          <a:chOff x="0" y="0"/>
          <a:chExt cx="0" cy="0"/>
        </a:xfrm>
      </p:grpSpPr>
      <p:pic>
        <p:nvPicPr>
          <p:cNvPr id="623" name="Google Shape;623;p35"/>
          <p:cNvPicPr preferRelativeResize="0"/>
          <p:nvPr>
            <p:ph idx="2" type="pic"/>
          </p:nvPr>
        </p:nvPicPr>
        <p:blipFill rotWithShape="1">
          <a:blip r:embed="rId3">
            <a:alphaModFix/>
          </a:blip>
          <a:srcRect b="7697" l="0" r="0" t="7698"/>
          <a:stretch/>
        </p:blipFill>
        <p:spPr>
          <a:xfrm>
            <a:off x="0" y="-11"/>
            <a:ext cx="9144000" cy="5143500"/>
          </a:xfrm>
          <a:prstGeom prst="rect">
            <a:avLst/>
          </a:prstGeom>
          <a:noFill/>
          <a:ln>
            <a:noFill/>
          </a:ln>
        </p:spPr>
      </p:pic>
      <p:sp>
        <p:nvSpPr>
          <p:cNvPr id="624" name="Google Shape;624;p35"/>
          <p:cNvSpPr txBox="1"/>
          <p:nvPr>
            <p:ph idx="10" type="dt"/>
          </p:nvPr>
        </p:nvSpPr>
        <p:spPr>
          <a:xfrm>
            <a:off x="638175" y="4767263"/>
            <a:ext cx="2057400" cy="27384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E72D3F"/>
              </a:buClr>
              <a:buSzPts val="1400"/>
              <a:buFont typeface="Proxima Nova"/>
              <a:buNone/>
            </a:pPr>
            <a:r>
              <a:t/>
            </a:r>
            <a:endParaRPr sz="900">
              <a:solidFill>
                <a:srgbClr val="E72D3F"/>
              </a:solidFill>
              <a:latin typeface="Proxima Nova"/>
              <a:ea typeface="Proxima Nova"/>
              <a:cs typeface="Proxima Nova"/>
              <a:sym typeface="Proxima Nova"/>
            </a:endParaRPr>
          </a:p>
        </p:txBody>
      </p:sp>
      <p:sp>
        <p:nvSpPr>
          <p:cNvPr id="625" name="Google Shape;625;p35"/>
          <p:cNvSpPr txBox="1"/>
          <p:nvPr>
            <p:ph idx="12" type="sldNum"/>
          </p:nvPr>
        </p:nvSpPr>
        <p:spPr>
          <a:xfrm>
            <a:off x="6467475" y="4767263"/>
            <a:ext cx="2057400" cy="273844"/>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E72D3F"/>
              </a:buClr>
              <a:buSzPts val="900"/>
              <a:buFont typeface="Proxima Nova"/>
              <a:buNone/>
            </a:pPr>
            <a:fld id="{00000000-1234-1234-1234-123412341234}" type="slidenum">
              <a:rPr lang="en-IN" sz="900">
                <a:solidFill>
                  <a:srgbClr val="E72D3F"/>
                </a:solidFill>
                <a:latin typeface="Proxima Nova"/>
                <a:ea typeface="Proxima Nova"/>
                <a:cs typeface="Proxima Nova"/>
                <a:sym typeface="Proxima Nova"/>
              </a:rPr>
              <a:t>‹#›</a:t>
            </a:fld>
            <a:endParaRPr sz="900">
              <a:solidFill>
                <a:srgbClr val="E72D3F"/>
              </a:solidFill>
              <a:latin typeface="Proxima Nova"/>
              <a:ea typeface="Proxima Nova"/>
              <a:cs typeface="Proxima Nova"/>
              <a:sym typeface="Proxima Nova"/>
            </a:endParaRPr>
          </a:p>
        </p:txBody>
      </p:sp>
      <p:pic>
        <p:nvPicPr>
          <p:cNvPr id="626" name="Google Shape;626;p35"/>
          <p:cNvPicPr preferRelativeResize="0"/>
          <p:nvPr/>
        </p:nvPicPr>
        <p:blipFill rotWithShape="1">
          <a:blip r:embed="rId4">
            <a:alphaModFix/>
          </a:blip>
          <a:srcRect b="0" l="0" r="0" t="0"/>
          <a:stretch/>
        </p:blipFill>
        <p:spPr>
          <a:xfrm>
            <a:off x="635172" y="0"/>
            <a:ext cx="3259769" cy="4041775"/>
          </a:xfrm>
          <a:prstGeom prst="rect">
            <a:avLst/>
          </a:prstGeom>
          <a:noFill/>
          <a:ln>
            <a:noFill/>
          </a:ln>
        </p:spPr>
      </p:pic>
      <p:sp>
        <p:nvSpPr>
          <p:cNvPr id="627" name="Google Shape;627;p35"/>
          <p:cNvSpPr txBox="1"/>
          <p:nvPr/>
        </p:nvSpPr>
        <p:spPr>
          <a:xfrm>
            <a:off x="733779" y="1063036"/>
            <a:ext cx="3000962" cy="1138297"/>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rgbClr val="000000"/>
              </a:buClr>
              <a:buSzPts val="1800"/>
              <a:buFont typeface="Arial"/>
              <a:buNone/>
            </a:pPr>
            <a:r>
              <a:rPr b="1" i="0" lang="en-IN" sz="1800" u="none" cap="none" strike="noStrike">
                <a:solidFill>
                  <a:srgbClr val="FFFFFF"/>
                </a:solidFill>
                <a:latin typeface="Proxima Nova"/>
                <a:ea typeface="Proxima Nova"/>
                <a:cs typeface="Proxima Nova"/>
                <a:sym typeface="Proxima Nova"/>
              </a:rPr>
              <a:t>Course :</a:t>
            </a:r>
            <a:r>
              <a:rPr b="0" i="0" lang="en-IN" sz="1800" u="none" cap="none" strike="noStrike">
                <a:solidFill>
                  <a:schemeClr val="lt1"/>
                </a:solidFill>
                <a:latin typeface="Proxima Nova"/>
                <a:ea typeface="Proxima Nova"/>
                <a:cs typeface="Proxima Nova"/>
                <a:sym typeface="Proxima Nova"/>
              </a:rPr>
              <a:t> </a:t>
            </a:r>
            <a:r>
              <a:rPr lang="en-IN" sz="1800">
                <a:solidFill>
                  <a:schemeClr val="lt1"/>
                </a:solidFill>
                <a:latin typeface="Proxima Nova"/>
                <a:ea typeface="Proxima Nova"/>
                <a:cs typeface="Proxima Nova"/>
                <a:sym typeface="Proxima Nova"/>
              </a:rPr>
              <a:t>Data Science</a:t>
            </a:r>
            <a:endParaRPr b="0" i="0" sz="1800" u="none" cap="none" strike="noStrike">
              <a:solidFill>
                <a:schemeClr val="dk1"/>
              </a:solidFill>
              <a:latin typeface="Calibri"/>
              <a:ea typeface="Calibri"/>
              <a:cs typeface="Calibri"/>
              <a:sym typeface="Calibri"/>
            </a:endParaRPr>
          </a:p>
          <a:p>
            <a:pPr indent="0" lvl="0" marL="0" marR="0" rtl="0" algn="ctr">
              <a:lnSpc>
                <a:spcPct val="90000"/>
              </a:lnSpc>
              <a:spcBef>
                <a:spcPts val="1000"/>
              </a:spcBef>
              <a:spcAft>
                <a:spcPts val="0"/>
              </a:spcAft>
              <a:buClr>
                <a:srgbClr val="000000"/>
              </a:buClr>
              <a:buSzPts val="1800"/>
              <a:buFont typeface="Arial"/>
              <a:buNone/>
            </a:pPr>
            <a:r>
              <a:rPr b="1" i="0" lang="en-IN" sz="1800" u="none" cap="none" strike="noStrike">
                <a:solidFill>
                  <a:srgbClr val="FFFFFF"/>
                </a:solidFill>
                <a:latin typeface="Proxima Nova"/>
                <a:ea typeface="Proxima Nova"/>
                <a:cs typeface="Proxima Nova"/>
                <a:sym typeface="Proxima Nova"/>
              </a:rPr>
              <a:t>Lecture On :</a:t>
            </a:r>
            <a:r>
              <a:rPr b="0" i="0" lang="en-IN" sz="1800" u="none" cap="none" strike="noStrike">
                <a:solidFill>
                  <a:srgbClr val="FFFFFF"/>
                </a:solidFill>
                <a:latin typeface="Proxima Nova"/>
                <a:ea typeface="Proxima Nova"/>
                <a:cs typeface="Proxima Nova"/>
                <a:sym typeface="Proxima Nova"/>
              </a:rPr>
              <a:t> </a:t>
            </a:r>
            <a:r>
              <a:rPr lang="en-IN" sz="1800">
                <a:solidFill>
                  <a:schemeClr val="lt1"/>
                </a:solidFill>
                <a:latin typeface="Proxima Nova"/>
                <a:ea typeface="Proxima Nova"/>
                <a:cs typeface="Proxima Nova"/>
                <a:sym typeface="Proxima Nova"/>
              </a:rPr>
              <a:t>GDP Assignment</a:t>
            </a:r>
            <a:endParaRPr b="0" i="0" sz="1800" u="none" cap="none" strike="noStrike">
              <a:solidFill>
                <a:schemeClr val="dk1"/>
              </a:solidFill>
              <a:latin typeface="Calibri"/>
              <a:ea typeface="Calibri"/>
              <a:cs typeface="Calibri"/>
              <a:sym typeface="Calibri"/>
            </a:endParaRPr>
          </a:p>
          <a:p>
            <a:pPr indent="0" lvl="0" marL="0" marR="0" rtl="0" algn="ctr">
              <a:lnSpc>
                <a:spcPct val="90000"/>
              </a:lnSpc>
              <a:spcBef>
                <a:spcPts val="1000"/>
              </a:spcBef>
              <a:spcAft>
                <a:spcPts val="0"/>
              </a:spcAft>
              <a:buClr>
                <a:srgbClr val="000000"/>
              </a:buClr>
              <a:buSzPts val="1800"/>
              <a:buFont typeface="Arial"/>
              <a:buNone/>
            </a:pPr>
            <a:r>
              <a:rPr b="1" i="0" lang="en-IN" sz="1800" u="none" cap="none" strike="noStrike">
                <a:solidFill>
                  <a:srgbClr val="FFFFFF"/>
                </a:solidFill>
                <a:latin typeface="Proxima Nova"/>
                <a:ea typeface="Proxima Nova"/>
                <a:cs typeface="Proxima Nova"/>
                <a:sym typeface="Proxima Nova"/>
              </a:rPr>
              <a:t>Instructor :</a:t>
            </a:r>
            <a:r>
              <a:rPr b="0" i="0" lang="en-IN" sz="1800" u="none" cap="none" strike="noStrike">
                <a:solidFill>
                  <a:schemeClr val="lt1"/>
                </a:solidFill>
                <a:latin typeface="Proxima Nova"/>
                <a:ea typeface="Proxima Nova"/>
                <a:cs typeface="Proxima Nova"/>
                <a:sym typeface="Proxima Nova"/>
              </a:rPr>
              <a:t> </a:t>
            </a:r>
            <a:r>
              <a:rPr lang="en-IN" sz="1800">
                <a:solidFill>
                  <a:schemeClr val="lt1"/>
                </a:solidFill>
                <a:latin typeface="Proxima Nova"/>
                <a:ea typeface="Proxima Nova"/>
                <a:cs typeface="Proxima Nova"/>
                <a:sym typeface="Proxima Nova"/>
              </a:rPr>
              <a:t>Sumit Shukla</a:t>
            </a:r>
            <a:endParaRPr b="0" i="0" sz="1800" u="none" cap="none" strike="noStrike">
              <a:solidFill>
                <a:schemeClr val="lt1"/>
              </a:solidFill>
              <a:latin typeface="Proxima Nova"/>
              <a:ea typeface="Proxima Nova"/>
              <a:cs typeface="Proxima Nova"/>
              <a:sym typeface="Proxima Nova"/>
            </a:endParaRPr>
          </a:p>
        </p:txBody>
      </p:sp>
      <p:pic>
        <p:nvPicPr>
          <p:cNvPr id="628" name="Google Shape;628;p35"/>
          <p:cNvPicPr preferRelativeResize="0"/>
          <p:nvPr/>
        </p:nvPicPr>
        <p:blipFill rotWithShape="1">
          <a:blip r:embed="rId5">
            <a:alphaModFix/>
          </a:blip>
          <a:srcRect b="0" l="0" r="0" t="0"/>
          <a:stretch/>
        </p:blipFill>
        <p:spPr>
          <a:xfrm>
            <a:off x="7929288" y="210064"/>
            <a:ext cx="813630" cy="217218"/>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8" name="Shape 778"/>
        <p:cNvGrpSpPr/>
        <p:nvPr/>
      </p:nvGrpSpPr>
      <p:grpSpPr>
        <a:xfrm>
          <a:off x="0" y="0"/>
          <a:ext cx="0" cy="0"/>
          <a:chOff x="0" y="0"/>
          <a:chExt cx="0" cy="0"/>
        </a:xfrm>
      </p:grpSpPr>
      <p:sp>
        <p:nvSpPr>
          <p:cNvPr id="779" name="Google Shape;779;p53"/>
          <p:cNvSpPr txBox="1"/>
          <p:nvPr/>
        </p:nvSpPr>
        <p:spPr>
          <a:xfrm>
            <a:off x="385994" y="126216"/>
            <a:ext cx="4292700" cy="402900"/>
          </a:xfrm>
          <a:prstGeom prst="rect">
            <a:avLst/>
          </a:prstGeom>
          <a:noFill/>
          <a:ln>
            <a:noFill/>
          </a:ln>
        </p:spPr>
        <p:txBody>
          <a:bodyPr anchorCtr="0" anchor="ctr" bIns="45700" lIns="91425" spcFirstLastPara="1" rIns="91425" wrap="square" tIns="45700">
            <a:noAutofit/>
          </a:bodyPr>
          <a:lstStyle/>
          <a:p>
            <a:pPr indent="0" lvl="0" marL="0" marR="0" rtl="0" algn="l">
              <a:lnSpc>
                <a:spcPct val="80000"/>
              </a:lnSpc>
              <a:spcBef>
                <a:spcPts val="0"/>
              </a:spcBef>
              <a:spcAft>
                <a:spcPts val="0"/>
              </a:spcAft>
              <a:buClr>
                <a:schemeClr val="lt1"/>
              </a:buClr>
              <a:buSzPts val="2340"/>
              <a:buFont typeface="Proxima Nova"/>
              <a:buNone/>
            </a:pPr>
            <a:r>
              <a:rPr lang="en-IN" sz="2340">
                <a:solidFill>
                  <a:schemeClr val="lt1"/>
                </a:solidFill>
                <a:latin typeface="Proxima Nova"/>
                <a:ea typeface="Proxima Nova"/>
                <a:cs typeface="Proxima Nova"/>
                <a:sym typeface="Proxima Nova"/>
              </a:rPr>
              <a:t>POLL QUESTIONS</a:t>
            </a:r>
            <a:endParaRPr b="0" i="0" sz="2340">
              <a:solidFill>
                <a:schemeClr val="lt1"/>
              </a:solidFill>
              <a:latin typeface="Proxima Nova"/>
              <a:ea typeface="Proxima Nova"/>
              <a:cs typeface="Proxima Nova"/>
              <a:sym typeface="Proxima Nova"/>
            </a:endParaRPr>
          </a:p>
        </p:txBody>
      </p:sp>
      <p:sp>
        <p:nvSpPr>
          <p:cNvPr id="780" name="Google Shape;780;p53"/>
          <p:cNvSpPr/>
          <p:nvPr/>
        </p:nvSpPr>
        <p:spPr>
          <a:xfrm>
            <a:off x="0" y="634701"/>
            <a:ext cx="9144000" cy="346800"/>
          </a:xfrm>
          <a:prstGeom prst="rect">
            <a:avLst/>
          </a:prstGeom>
          <a:solidFill>
            <a:srgbClr val="E72D4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81" name="Google Shape;781;p53"/>
          <p:cNvSpPr txBox="1"/>
          <p:nvPr>
            <p:ph idx="1" type="body"/>
          </p:nvPr>
        </p:nvSpPr>
        <p:spPr>
          <a:xfrm>
            <a:off x="202625" y="823050"/>
            <a:ext cx="8366700" cy="4253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1200"/>
              </a:spcBef>
              <a:spcAft>
                <a:spcPts val="0"/>
              </a:spcAft>
              <a:buNone/>
            </a:pPr>
            <a:r>
              <a:rPr lang="en-IN" sz="1400"/>
              <a:t>In the following question, we will try to fit a trend line given the following data:</a:t>
            </a:r>
            <a:endParaRPr sz="1400"/>
          </a:p>
          <a:p>
            <a:pPr indent="0" lvl="0" marL="0" rtl="0" algn="l">
              <a:lnSpc>
                <a:spcPct val="100000"/>
              </a:lnSpc>
              <a:spcBef>
                <a:spcPts val="1200"/>
              </a:spcBef>
              <a:spcAft>
                <a:spcPts val="0"/>
              </a:spcAft>
              <a:buNone/>
            </a:pPr>
            <a:r>
              <a:t/>
            </a:r>
            <a:endParaRPr sz="1400"/>
          </a:p>
          <a:p>
            <a:pPr indent="0" lvl="0" marL="0" rtl="0" algn="l">
              <a:lnSpc>
                <a:spcPct val="100000"/>
              </a:lnSpc>
              <a:spcBef>
                <a:spcPts val="1200"/>
              </a:spcBef>
              <a:spcAft>
                <a:spcPts val="0"/>
              </a:spcAft>
              <a:buNone/>
            </a:pPr>
            <a:r>
              <a:t/>
            </a:r>
            <a:endParaRPr sz="1400"/>
          </a:p>
          <a:p>
            <a:pPr indent="0" lvl="0" marL="0" rtl="0" algn="l">
              <a:lnSpc>
                <a:spcPct val="100000"/>
              </a:lnSpc>
              <a:spcBef>
                <a:spcPts val="1200"/>
              </a:spcBef>
              <a:spcAft>
                <a:spcPts val="0"/>
              </a:spcAft>
              <a:buNone/>
            </a:pPr>
            <a:r>
              <a:t/>
            </a:r>
            <a:endParaRPr sz="1400"/>
          </a:p>
          <a:p>
            <a:pPr indent="0" lvl="0" marL="0" rtl="0" algn="l">
              <a:lnSpc>
                <a:spcPct val="100000"/>
              </a:lnSpc>
              <a:spcBef>
                <a:spcPts val="1200"/>
              </a:spcBef>
              <a:spcAft>
                <a:spcPts val="0"/>
              </a:spcAft>
              <a:buNone/>
            </a:pPr>
            <a:r>
              <a:t/>
            </a:r>
            <a:endParaRPr sz="1400"/>
          </a:p>
          <a:p>
            <a:pPr indent="0" lvl="0" marL="0" rtl="0" algn="l">
              <a:lnSpc>
                <a:spcPct val="100000"/>
              </a:lnSpc>
              <a:spcBef>
                <a:spcPts val="1200"/>
              </a:spcBef>
              <a:spcAft>
                <a:spcPts val="0"/>
              </a:spcAft>
              <a:buNone/>
            </a:pPr>
            <a:r>
              <a:t/>
            </a:r>
            <a:endParaRPr sz="1400"/>
          </a:p>
          <a:p>
            <a:pPr indent="0" lvl="0" marL="0" rtl="0" algn="l">
              <a:lnSpc>
                <a:spcPct val="100000"/>
              </a:lnSpc>
              <a:spcBef>
                <a:spcPts val="1200"/>
              </a:spcBef>
              <a:spcAft>
                <a:spcPts val="0"/>
              </a:spcAft>
              <a:buNone/>
            </a:pPr>
            <a:r>
              <a:t/>
            </a:r>
            <a:endParaRPr sz="1400"/>
          </a:p>
          <a:p>
            <a:pPr indent="0" lvl="0" marL="0" rtl="0" algn="l">
              <a:lnSpc>
                <a:spcPct val="100000"/>
              </a:lnSpc>
              <a:spcBef>
                <a:spcPts val="1200"/>
              </a:spcBef>
              <a:spcAft>
                <a:spcPts val="0"/>
              </a:spcAft>
              <a:buNone/>
            </a:pPr>
            <a:r>
              <a:t/>
            </a:r>
            <a:endParaRPr sz="1400"/>
          </a:p>
          <a:p>
            <a:pPr indent="0" lvl="0" marL="0" rtl="0" algn="l">
              <a:lnSpc>
                <a:spcPct val="100000"/>
              </a:lnSpc>
              <a:spcBef>
                <a:spcPts val="1200"/>
              </a:spcBef>
              <a:spcAft>
                <a:spcPts val="0"/>
              </a:spcAft>
              <a:buNone/>
            </a:pPr>
            <a:r>
              <a:rPr b="1" lang="en-IN" sz="1400"/>
              <a:t>Q-4:</a:t>
            </a:r>
            <a:r>
              <a:rPr lang="en-IN" sz="1400"/>
              <a:t> What is the slope of data between points D and E?</a:t>
            </a:r>
            <a:endParaRPr sz="1400"/>
          </a:p>
          <a:p>
            <a:pPr indent="-317500" lvl="0" marL="457200" rtl="0" algn="l">
              <a:lnSpc>
                <a:spcPct val="100000"/>
              </a:lnSpc>
              <a:spcBef>
                <a:spcPts val="1200"/>
              </a:spcBef>
              <a:spcAft>
                <a:spcPts val="0"/>
              </a:spcAft>
              <a:buSzPts val="1400"/>
              <a:buChar char="●"/>
            </a:pPr>
            <a:r>
              <a:rPr lang="en-IN" sz="1400"/>
              <a:t>20</a:t>
            </a:r>
            <a:endParaRPr sz="1400"/>
          </a:p>
          <a:p>
            <a:pPr indent="-317500" lvl="0" marL="457200" rtl="0" algn="l">
              <a:lnSpc>
                <a:spcPct val="100000"/>
              </a:lnSpc>
              <a:spcBef>
                <a:spcPts val="0"/>
              </a:spcBef>
              <a:spcAft>
                <a:spcPts val="0"/>
              </a:spcAft>
              <a:buSzPts val="1400"/>
              <a:buChar char="●"/>
            </a:pPr>
            <a:r>
              <a:rPr lang="en-IN" sz="1400"/>
              <a:t>30</a:t>
            </a:r>
            <a:endParaRPr sz="1400"/>
          </a:p>
          <a:p>
            <a:pPr indent="-317500" lvl="0" marL="457200" rtl="0" algn="l">
              <a:lnSpc>
                <a:spcPct val="100000"/>
              </a:lnSpc>
              <a:spcBef>
                <a:spcPts val="0"/>
              </a:spcBef>
              <a:spcAft>
                <a:spcPts val="0"/>
              </a:spcAft>
              <a:buSzPts val="1400"/>
              <a:buChar char="●"/>
            </a:pPr>
            <a:r>
              <a:rPr lang="en-IN" sz="1400"/>
              <a:t>30.5</a:t>
            </a:r>
            <a:endParaRPr sz="1400"/>
          </a:p>
        </p:txBody>
      </p:sp>
      <p:graphicFrame>
        <p:nvGraphicFramePr>
          <p:cNvPr id="782" name="Google Shape;782;p53"/>
          <p:cNvGraphicFramePr/>
          <p:nvPr/>
        </p:nvGraphicFramePr>
        <p:xfrm>
          <a:off x="952500" y="1428750"/>
          <a:ext cx="3000000" cy="3000000"/>
        </p:xfrm>
        <a:graphic>
          <a:graphicData uri="http://schemas.openxmlformats.org/drawingml/2006/table">
            <a:tbl>
              <a:tblPr>
                <a:noFill/>
                <a:tableStyleId>{4DCB65B5-AC8D-40E1-8D07-9CD6FD7EAB0A}</a:tableStyleId>
              </a:tblPr>
              <a:tblGrid>
                <a:gridCol w="2413000"/>
                <a:gridCol w="2413000"/>
                <a:gridCol w="2413000"/>
              </a:tblGrid>
              <a:tr h="381000">
                <a:tc>
                  <a:txBody>
                    <a:bodyPr/>
                    <a:lstStyle/>
                    <a:p>
                      <a:pPr indent="0" lvl="0" marL="0" rtl="0" algn="ctr">
                        <a:lnSpc>
                          <a:spcPct val="115000"/>
                        </a:lnSpc>
                        <a:spcBef>
                          <a:spcPts val="0"/>
                        </a:spcBef>
                        <a:spcAft>
                          <a:spcPts val="0"/>
                        </a:spcAft>
                        <a:buNone/>
                      </a:pPr>
                      <a:r>
                        <a:rPr lang="en-IN" sz="1800"/>
                        <a:t>Food Name</a:t>
                      </a:r>
                      <a:endParaRPr sz="1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IN" sz="1800"/>
                        <a:t>Fat</a:t>
                      </a:r>
                      <a:endParaRPr sz="1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IN" sz="1800"/>
                        <a:t>Calories</a:t>
                      </a:r>
                      <a:endParaRPr sz="1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1000">
                <a:tc>
                  <a:txBody>
                    <a:bodyPr/>
                    <a:lstStyle/>
                    <a:p>
                      <a:pPr indent="0" lvl="0" marL="0" rtl="0" algn="ctr">
                        <a:lnSpc>
                          <a:spcPct val="115000"/>
                        </a:lnSpc>
                        <a:spcBef>
                          <a:spcPts val="0"/>
                        </a:spcBef>
                        <a:spcAft>
                          <a:spcPts val="0"/>
                        </a:spcAft>
                        <a:buNone/>
                      </a:pPr>
                      <a:r>
                        <a:rPr lang="en-IN" sz="1800"/>
                        <a:t>A</a:t>
                      </a:r>
                      <a:endParaRPr sz="1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IN" sz="1800"/>
                        <a:t>9</a:t>
                      </a:r>
                      <a:endParaRPr sz="1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IN" sz="1800"/>
                        <a:t>260</a:t>
                      </a:r>
                      <a:endParaRPr sz="1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1000">
                <a:tc>
                  <a:txBody>
                    <a:bodyPr/>
                    <a:lstStyle/>
                    <a:p>
                      <a:pPr indent="0" lvl="0" marL="0" rtl="0" algn="ctr">
                        <a:lnSpc>
                          <a:spcPct val="115000"/>
                        </a:lnSpc>
                        <a:spcBef>
                          <a:spcPts val="0"/>
                        </a:spcBef>
                        <a:spcAft>
                          <a:spcPts val="0"/>
                        </a:spcAft>
                        <a:buNone/>
                      </a:pPr>
                      <a:r>
                        <a:rPr lang="en-IN" sz="1800"/>
                        <a:t>B</a:t>
                      </a:r>
                      <a:endParaRPr sz="1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IN" sz="1800"/>
                        <a:t>13</a:t>
                      </a:r>
                      <a:endParaRPr sz="1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IN" sz="1800"/>
                        <a:t>320</a:t>
                      </a:r>
                      <a:endParaRPr sz="1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1000">
                <a:tc>
                  <a:txBody>
                    <a:bodyPr/>
                    <a:lstStyle/>
                    <a:p>
                      <a:pPr indent="0" lvl="0" marL="0" rtl="0" algn="ctr">
                        <a:lnSpc>
                          <a:spcPct val="115000"/>
                        </a:lnSpc>
                        <a:spcBef>
                          <a:spcPts val="0"/>
                        </a:spcBef>
                        <a:spcAft>
                          <a:spcPts val="0"/>
                        </a:spcAft>
                        <a:buNone/>
                      </a:pPr>
                      <a:r>
                        <a:rPr lang="en-IN" sz="1800"/>
                        <a:t>C</a:t>
                      </a:r>
                      <a:endParaRPr sz="1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IN" sz="1800"/>
                        <a:t>21</a:t>
                      </a:r>
                      <a:endParaRPr sz="1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IN" sz="1800"/>
                        <a:t>420</a:t>
                      </a:r>
                      <a:endParaRPr sz="1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1000">
                <a:tc>
                  <a:txBody>
                    <a:bodyPr/>
                    <a:lstStyle/>
                    <a:p>
                      <a:pPr indent="0" lvl="0" marL="0" rtl="0" algn="ctr">
                        <a:lnSpc>
                          <a:spcPct val="115000"/>
                        </a:lnSpc>
                        <a:spcBef>
                          <a:spcPts val="0"/>
                        </a:spcBef>
                        <a:spcAft>
                          <a:spcPts val="0"/>
                        </a:spcAft>
                        <a:buNone/>
                      </a:pPr>
                      <a:r>
                        <a:rPr lang="en-IN" sz="1800"/>
                        <a:t>D</a:t>
                      </a:r>
                      <a:endParaRPr sz="1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IN" sz="1800"/>
                        <a:t>30</a:t>
                      </a:r>
                      <a:endParaRPr sz="1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IN" sz="1800"/>
                        <a:t>530</a:t>
                      </a:r>
                      <a:endParaRPr sz="1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1000">
                <a:tc>
                  <a:txBody>
                    <a:bodyPr/>
                    <a:lstStyle/>
                    <a:p>
                      <a:pPr indent="0" lvl="0" marL="0" rtl="0" algn="ctr">
                        <a:lnSpc>
                          <a:spcPct val="115000"/>
                        </a:lnSpc>
                        <a:spcBef>
                          <a:spcPts val="0"/>
                        </a:spcBef>
                        <a:spcAft>
                          <a:spcPts val="0"/>
                        </a:spcAft>
                        <a:buNone/>
                      </a:pPr>
                      <a:r>
                        <a:rPr lang="en-IN" sz="1800"/>
                        <a:t>E</a:t>
                      </a:r>
                      <a:endParaRPr sz="1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IN" sz="1800"/>
                        <a:t>31</a:t>
                      </a:r>
                      <a:endParaRPr sz="1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IN" sz="1800"/>
                        <a:t>560</a:t>
                      </a:r>
                      <a:endParaRPr sz="1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6" name="Shape 786"/>
        <p:cNvGrpSpPr/>
        <p:nvPr/>
      </p:nvGrpSpPr>
      <p:grpSpPr>
        <a:xfrm>
          <a:off x="0" y="0"/>
          <a:ext cx="0" cy="0"/>
          <a:chOff x="0" y="0"/>
          <a:chExt cx="0" cy="0"/>
        </a:xfrm>
      </p:grpSpPr>
      <p:sp>
        <p:nvSpPr>
          <p:cNvPr id="787" name="Google Shape;787;p54"/>
          <p:cNvSpPr txBox="1"/>
          <p:nvPr/>
        </p:nvSpPr>
        <p:spPr>
          <a:xfrm>
            <a:off x="385994" y="126216"/>
            <a:ext cx="4292700" cy="402900"/>
          </a:xfrm>
          <a:prstGeom prst="rect">
            <a:avLst/>
          </a:prstGeom>
          <a:noFill/>
          <a:ln>
            <a:noFill/>
          </a:ln>
        </p:spPr>
        <p:txBody>
          <a:bodyPr anchorCtr="0" anchor="ctr" bIns="45700" lIns="91425" spcFirstLastPara="1" rIns="91425" wrap="square" tIns="45700">
            <a:noAutofit/>
          </a:bodyPr>
          <a:lstStyle/>
          <a:p>
            <a:pPr indent="0" lvl="0" marL="0" marR="0" rtl="0" algn="l">
              <a:lnSpc>
                <a:spcPct val="80000"/>
              </a:lnSpc>
              <a:spcBef>
                <a:spcPts val="0"/>
              </a:spcBef>
              <a:spcAft>
                <a:spcPts val="0"/>
              </a:spcAft>
              <a:buClr>
                <a:schemeClr val="lt1"/>
              </a:buClr>
              <a:buSzPts val="2340"/>
              <a:buFont typeface="Proxima Nova"/>
              <a:buNone/>
            </a:pPr>
            <a:r>
              <a:rPr lang="en-IN" sz="2340">
                <a:solidFill>
                  <a:schemeClr val="lt1"/>
                </a:solidFill>
                <a:latin typeface="Proxima Nova"/>
                <a:ea typeface="Proxima Nova"/>
                <a:cs typeface="Proxima Nova"/>
                <a:sym typeface="Proxima Nova"/>
              </a:rPr>
              <a:t>POLL QUESTIONS</a:t>
            </a:r>
            <a:endParaRPr b="0" i="0" sz="2340">
              <a:solidFill>
                <a:schemeClr val="lt1"/>
              </a:solidFill>
              <a:latin typeface="Proxima Nova"/>
              <a:ea typeface="Proxima Nova"/>
              <a:cs typeface="Proxima Nova"/>
              <a:sym typeface="Proxima Nova"/>
            </a:endParaRPr>
          </a:p>
        </p:txBody>
      </p:sp>
      <p:sp>
        <p:nvSpPr>
          <p:cNvPr id="788" name="Google Shape;788;p54"/>
          <p:cNvSpPr/>
          <p:nvPr/>
        </p:nvSpPr>
        <p:spPr>
          <a:xfrm>
            <a:off x="0" y="634701"/>
            <a:ext cx="9144000" cy="346800"/>
          </a:xfrm>
          <a:prstGeom prst="rect">
            <a:avLst/>
          </a:prstGeom>
          <a:solidFill>
            <a:srgbClr val="E72D4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89" name="Google Shape;789;p54"/>
          <p:cNvSpPr txBox="1"/>
          <p:nvPr>
            <p:ph idx="1" type="body"/>
          </p:nvPr>
        </p:nvSpPr>
        <p:spPr>
          <a:xfrm>
            <a:off x="264000" y="829100"/>
            <a:ext cx="8366700" cy="4314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1200"/>
              </a:spcBef>
              <a:spcAft>
                <a:spcPts val="0"/>
              </a:spcAft>
              <a:buNone/>
            </a:pPr>
            <a:r>
              <a:rPr lang="en-IN" sz="1400"/>
              <a:t>In the following question, we will try to fit a trend line given the following data:</a:t>
            </a:r>
            <a:endParaRPr sz="1400"/>
          </a:p>
          <a:p>
            <a:pPr indent="0" lvl="0" marL="0" rtl="0" algn="l">
              <a:lnSpc>
                <a:spcPct val="100000"/>
              </a:lnSpc>
              <a:spcBef>
                <a:spcPts val="1200"/>
              </a:spcBef>
              <a:spcAft>
                <a:spcPts val="0"/>
              </a:spcAft>
              <a:buNone/>
            </a:pPr>
            <a:r>
              <a:t/>
            </a:r>
            <a:endParaRPr sz="1400"/>
          </a:p>
          <a:p>
            <a:pPr indent="0" lvl="0" marL="0" rtl="0" algn="l">
              <a:lnSpc>
                <a:spcPct val="100000"/>
              </a:lnSpc>
              <a:spcBef>
                <a:spcPts val="1200"/>
              </a:spcBef>
              <a:spcAft>
                <a:spcPts val="0"/>
              </a:spcAft>
              <a:buNone/>
            </a:pPr>
            <a:r>
              <a:t/>
            </a:r>
            <a:endParaRPr sz="1400"/>
          </a:p>
          <a:p>
            <a:pPr indent="0" lvl="0" marL="0" rtl="0" algn="l">
              <a:lnSpc>
                <a:spcPct val="100000"/>
              </a:lnSpc>
              <a:spcBef>
                <a:spcPts val="1200"/>
              </a:spcBef>
              <a:spcAft>
                <a:spcPts val="0"/>
              </a:spcAft>
              <a:buNone/>
            </a:pPr>
            <a:r>
              <a:t/>
            </a:r>
            <a:endParaRPr sz="1400"/>
          </a:p>
          <a:p>
            <a:pPr indent="0" lvl="0" marL="0" rtl="0" algn="l">
              <a:lnSpc>
                <a:spcPct val="100000"/>
              </a:lnSpc>
              <a:spcBef>
                <a:spcPts val="1200"/>
              </a:spcBef>
              <a:spcAft>
                <a:spcPts val="0"/>
              </a:spcAft>
              <a:buNone/>
            </a:pPr>
            <a:r>
              <a:t/>
            </a:r>
            <a:endParaRPr sz="1400"/>
          </a:p>
          <a:p>
            <a:pPr indent="0" lvl="0" marL="0" rtl="0" algn="l">
              <a:lnSpc>
                <a:spcPct val="100000"/>
              </a:lnSpc>
              <a:spcBef>
                <a:spcPts val="1200"/>
              </a:spcBef>
              <a:spcAft>
                <a:spcPts val="0"/>
              </a:spcAft>
              <a:buNone/>
            </a:pPr>
            <a:r>
              <a:t/>
            </a:r>
            <a:endParaRPr sz="1400"/>
          </a:p>
          <a:p>
            <a:pPr indent="0" lvl="0" marL="0" rtl="0" algn="l">
              <a:lnSpc>
                <a:spcPct val="100000"/>
              </a:lnSpc>
              <a:spcBef>
                <a:spcPts val="1200"/>
              </a:spcBef>
              <a:spcAft>
                <a:spcPts val="0"/>
              </a:spcAft>
              <a:buNone/>
            </a:pPr>
            <a:r>
              <a:t/>
            </a:r>
            <a:endParaRPr sz="1400"/>
          </a:p>
          <a:p>
            <a:pPr indent="0" lvl="0" marL="0" rtl="0" algn="l">
              <a:lnSpc>
                <a:spcPct val="100000"/>
              </a:lnSpc>
              <a:spcBef>
                <a:spcPts val="1200"/>
              </a:spcBef>
              <a:spcAft>
                <a:spcPts val="0"/>
              </a:spcAft>
              <a:buNone/>
            </a:pPr>
            <a:r>
              <a:t/>
            </a:r>
            <a:endParaRPr sz="1400"/>
          </a:p>
          <a:p>
            <a:pPr indent="0" lvl="0" marL="0" rtl="0" algn="l">
              <a:lnSpc>
                <a:spcPct val="100000"/>
              </a:lnSpc>
              <a:spcBef>
                <a:spcPts val="1200"/>
              </a:spcBef>
              <a:spcAft>
                <a:spcPts val="0"/>
              </a:spcAft>
              <a:buNone/>
            </a:pPr>
            <a:r>
              <a:rPr b="1" lang="en-IN" sz="1400"/>
              <a:t>Q-5: </a:t>
            </a:r>
            <a:r>
              <a:rPr lang="en-IN" sz="1400"/>
              <a:t>Use point D and E to get a linear equation, use Slope </a:t>
            </a:r>
            <a:r>
              <a:rPr lang="en-IN" sz="1400"/>
              <a:t>obtained</a:t>
            </a:r>
            <a:r>
              <a:rPr lang="en-IN" sz="1400"/>
              <a:t> in previous question. What is the predicted value for point A?</a:t>
            </a:r>
            <a:endParaRPr sz="1400"/>
          </a:p>
          <a:p>
            <a:pPr indent="-317500" lvl="0" marL="457200" rtl="0" algn="l">
              <a:lnSpc>
                <a:spcPct val="100000"/>
              </a:lnSpc>
              <a:spcBef>
                <a:spcPts val="1200"/>
              </a:spcBef>
              <a:spcAft>
                <a:spcPts val="0"/>
              </a:spcAft>
              <a:buSzPts val="1400"/>
              <a:buChar char="●"/>
            </a:pPr>
            <a:r>
              <a:rPr lang="en-IN" sz="1400"/>
              <a:t>260</a:t>
            </a:r>
            <a:endParaRPr sz="1400"/>
          </a:p>
          <a:p>
            <a:pPr indent="-317500" lvl="0" marL="457200" rtl="0" algn="l">
              <a:lnSpc>
                <a:spcPct val="100000"/>
              </a:lnSpc>
              <a:spcBef>
                <a:spcPts val="0"/>
              </a:spcBef>
              <a:spcAft>
                <a:spcPts val="0"/>
              </a:spcAft>
              <a:buSzPts val="1400"/>
              <a:buChar char="●"/>
            </a:pPr>
            <a:r>
              <a:rPr lang="en-IN" sz="1400"/>
              <a:t>310</a:t>
            </a:r>
            <a:endParaRPr sz="1400"/>
          </a:p>
          <a:p>
            <a:pPr indent="-317500" lvl="0" marL="457200" rtl="0" algn="l">
              <a:lnSpc>
                <a:spcPct val="100000"/>
              </a:lnSpc>
              <a:spcBef>
                <a:spcPts val="0"/>
              </a:spcBef>
              <a:spcAft>
                <a:spcPts val="0"/>
              </a:spcAft>
              <a:buSzPts val="1400"/>
              <a:buChar char="●"/>
            </a:pPr>
            <a:r>
              <a:rPr lang="en-IN" sz="1400"/>
              <a:t>710</a:t>
            </a:r>
            <a:endParaRPr sz="1400"/>
          </a:p>
          <a:p>
            <a:pPr indent="0" lvl="0" marL="0" rtl="0" algn="l">
              <a:lnSpc>
                <a:spcPct val="100000"/>
              </a:lnSpc>
              <a:spcBef>
                <a:spcPts val="1200"/>
              </a:spcBef>
              <a:spcAft>
                <a:spcPts val="0"/>
              </a:spcAft>
              <a:buNone/>
            </a:pPr>
            <a:r>
              <a:t/>
            </a:r>
            <a:endParaRPr sz="1400"/>
          </a:p>
        </p:txBody>
      </p:sp>
      <p:graphicFrame>
        <p:nvGraphicFramePr>
          <p:cNvPr id="790" name="Google Shape;790;p54"/>
          <p:cNvGraphicFramePr/>
          <p:nvPr/>
        </p:nvGraphicFramePr>
        <p:xfrm>
          <a:off x="952500" y="1581150"/>
          <a:ext cx="3000000" cy="3000000"/>
        </p:xfrm>
        <a:graphic>
          <a:graphicData uri="http://schemas.openxmlformats.org/drawingml/2006/table">
            <a:tbl>
              <a:tblPr>
                <a:noFill/>
                <a:tableStyleId>{4DCB65B5-AC8D-40E1-8D07-9CD6FD7EAB0A}</a:tableStyleId>
              </a:tblPr>
              <a:tblGrid>
                <a:gridCol w="1809750"/>
                <a:gridCol w="1809750"/>
                <a:gridCol w="1809750"/>
                <a:gridCol w="1809750"/>
              </a:tblGrid>
              <a:tr h="381000">
                <a:tc>
                  <a:txBody>
                    <a:bodyPr/>
                    <a:lstStyle/>
                    <a:p>
                      <a:pPr indent="0" lvl="0" marL="0" rtl="0" algn="ctr">
                        <a:lnSpc>
                          <a:spcPct val="115000"/>
                        </a:lnSpc>
                        <a:spcBef>
                          <a:spcPts val="0"/>
                        </a:spcBef>
                        <a:spcAft>
                          <a:spcPts val="0"/>
                        </a:spcAft>
                        <a:buNone/>
                      </a:pPr>
                      <a:r>
                        <a:rPr lang="en-IN" sz="1800"/>
                        <a:t>Food Name</a:t>
                      </a:r>
                      <a:endParaRPr sz="1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IN" sz="1800"/>
                        <a:t>Fat</a:t>
                      </a:r>
                      <a:endParaRPr sz="1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IN" sz="1800"/>
                        <a:t>Calories</a:t>
                      </a:r>
                      <a:endParaRPr sz="1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IN" sz="1800"/>
                        <a:t>Predicted Cal</a:t>
                      </a:r>
                      <a:endParaRPr sz="1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1000">
                <a:tc>
                  <a:txBody>
                    <a:bodyPr/>
                    <a:lstStyle/>
                    <a:p>
                      <a:pPr indent="0" lvl="0" marL="0" rtl="0" algn="ctr">
                        <a:lnSpc>
                          <a:spcPct val="115000"/>
                        </a:lnSpc>
                        <a:spcBef>
                          <a:spcPts val="0"/>
                        </a:spcBef>
                        <a:spcAft>
                          <a:spcPts val="0"/>
                        </a:spcAft>
                        <a:buNone/>
                      </a:pPr>
                      <a:r>
                        <a:rPr lang="en-IN" sz="1800"/>
                        <a:t>A</a:t>
                      </a:r>
                      <a:endParaRPr sz="1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IN" sz="1800"/>
                        <a:t>9</a:t>
                      </a:r>
                      <a:endParaRPr sz="1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IN" sz="1800"/>
                        <a:t>260</a:t>
                      </a:r>
                      <a:endParaRPr sz="1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t/>
                      </a:r>
                      <a:endParaRPr sz="1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1000">
                <a:tc>
                  <a:txBody>
                    <a:bodyPr/>
                    <a:lstStyle/>
                    <a:p>
                      <a:pPr indent="0" lvl="0" marL="0" rtl="0" algn="ctr">
                        <a:lnSpc>
                          <a:spcPct val="115000"/>
                        </a:lnSpc>
                        <a:spcBef>
                          <a:spcPts val="0"/>
                        </a:spcBef>
                        <a:spcAft>
                          <a:spcPts val="0"/>
                        </a:spcAft>
                        <a:buNone/>
                      </a:pPr>
                      <a:r>
                        <a:rPr lang="en-IN" sz="1800"/>
                        <a:t>B</a:t>
                      </a:r>
                      <a:endParaRPr sz="1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IN" sz="1800"/>
                        <a:t>13</a:t>
                      </a:r>
                      <a:endParaRPr sz="1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IN" sz="1800"/>
                        <a:t>320</a:t>
                      </a:r>
                      <a:endParaRPr sz="1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t/>
                      </a:r>
                      <a:endParaRPr sz="1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1000">
                <a:tc>
                  <a:txBody>
                    <a:bodyPr/>
                    <a:lstStyle/>
                    <a:p>
                      <a:pPr indent="0" lvl="0" marL="0" rtl="0" algn="ctr">
                        <a:lnSpc>
                          <a:spcPct val="115000"/>
                        </a:lnSpc>
                        <a:spcBef>
                          <a:spcPts val="0"/>
                        </a:spcBef>
                        <a:spcAft>
                          <a:spcPts val="0"/>
                        </a:spcAft>
                        <a:buNone/>
                      </a:pPr>
                      <a:r>
                        <a:rPr lang="en-IN" sz="1800"/>
                        <a:t>C</a:t>
                      </a:r>
                      <a:endParaRPr sz="1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IN" sz="1800"/>
                        <a:t>21</a:t>
                      </a:r>
                      <a:endParaRPr sz="1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IN" sz="1800"/>
                        <a:t>420</a:t>
                      </a:r>
                      <a:endParaRPr sz="1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t/>
                      </a:r>
                      <a:endParaRPr sz="1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1000">
                <a:tc>
                  <a:txBody>
                    <a:bodyPr/>
                    <a:lstStyle/>
                    <a:p>
                      <a:pPr indent="0" lvl="0" marL="0" rtl="0" algn="ctr">
                        <a:lnSpc>
                          <a:spcPct val="115000"/>
                        </a:lnSpc>
                        <a:spcBef>
                          <a:spcPts val="0"/>
                        </a:spcBef>
                        <a:spcAft>
                          <a:spcPts val="0"/>
                        </a:spcAft>
                        <a:buNone/>
                      </a:pPr>
                      <a:r>
                        <a:rPr lang="en-IN" sz="1800"/>
                        <a:t>D</a:t>
                      </a:r>
                      <a:endParaRPr sz="1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IN" sz="1800"/>
                        <a:t>30</a:t>
                      </a:r>
                      <a:endParaRPr sz="1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IN" sz="1800"/>
                        <a:t>530</a:t>
                      </a:r>
                      <a:endParaRPr sz="1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t/>
                      </a:r>
                      <a:endParaRPr sz="1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1000">
                <a:tc>
                  <a:txBody>
                    <a:bodyPr/>
                    <a:lstStyle/>
                    <a:p>
                      <a:pPr indent="0" lvl="0" marL="0" rtl="0" algn="ctr">
                        <a:lnSpc>
                          <a:spcPct val="115000"/>
                        </a:lnSpc>
                        <a:spcBef>
                          <a:spcPts val="0"/>
                        </a:spcBef>
                        <a:spcAft>
                          <a:spcPts val="0"/>
                        </a:spcAft>
                        <a:buNone/>
                      </a:pPr>
                      <a:r>
                        <a:rPr lang="en-IN" sz="1800"/>
                        <a:t>E</a:t>
                      </a:r>
                      <a:endParaRPr sz="1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IN" sz="1800"/>
                        <a:t>31</a:t>
                      </a:r>
                      <a:endParaRPr sz="1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IN" sz="1800"/>
                        <a:t>560</a:t>
                      </a:r>
                      <a:endParaRPr sz="1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t/>
                      </a:r>
                      <a:endParaRPr sz="1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4" name="Shape 794"/>
        <p:cNvGrpSpPr/>
        <p:nvPr/>
      </p:nvGrpSpPr>
      <p:grpSpPr>
        <a:xfrm>
          <a:off x="0" y="0"/>
          <a:ext cx="0" cy="0"/>
          <a:chOff x="0" y="0"/>
          <a:chExt cx="0" cy="0"/>
        </a:xfrm>
      </p:grpSpPr>
      <p:sp>
        <p:nvSpPr>
          <p:cNvPr id="795" name="Google Shape;795;p55"/>
          <p:cNvSpPr txBox="1"/>
          <p:nvPr/>
        </p:nvSpPr>
        <p:spPr>
          <a:xfrm>
            <a:off x="385994" y="126216"/>
            <a:ext cx="4292700" cy="402900"/>
          </a:xfrm>
          <a:prstGeom prst="rect">
            <a:avLst/>
          </a:prstGeom>
          <a:noFill/>
          <a:ln>
            <a:noFill/>
          </a:ln>
        </p:spPr>
        <p:txBody>
          <a:bodyPr anchorCtr="0" anchor="ctr" bIns="45700" lIns="91425" spcFirstLastPara="1" rIns="91425" wrap="square" tIns="45700">
            <a:noAutofit/>
          </a:bodyPr>
          <a:lstStyle/>
          <a:p>
            <a:pPr indent="0" lvl="0" marL="0" marR="0" rtl="0" algn="l">
              <a:lnSpc>
                <a:spcPct val="80000"/>
              </a:lnSpc>
              <a:spcBef>
                <a:spcPts val="0"/>
              </a:spcBef>
              <a:spcAft>
                <a:spcPts val="0"/>
              </a:spcAft>
              <a:buClr>
                <a:schemeClr val="lt1"/>
              </a:buClr>
              <a:buSzPts val="2340"/>
              <a:buFont typeface="Proxima Nova"/>
              <a:buNone/>
            </a:pPr>
            <a:r>
              <a:rPr lang="en-IN" sz="2340">
                <a:solidFill>
                  <a:schemeClr val="lt1"/>
                </a:solidFill>
                <a:latin typeface="Proxima Nova"/>
                <a:ea typeface="Proxima Nova"/>
                <a:cs typeface="Proxima Nova"/>
                <a:sym typeface="Proxima Nova"/>
              </a:rPr>
              <a:t>POLL QUESTIONS</a:t>
            </a:r>
            <a:endParaRPr b="0" i="0" sz="2340">
              <a:solidFill>
                <a:schemeClr val="lt1"/>
              </a:solidFill>
              <a:latin typeface="Proxima Nova"/>
              <a:ea typeface="Proxima Nova"/>
              <a:cs typeface="Proxima Nova"/>
              <a:sym typeface="Proxima Nova"/>
            </a:endParaRPr>
          </a:p>
        </p:txBody>
      </p:sp>
      <p:sp>
        <p:nvSpPr>
          <p:cNvPr id="796" name="Google Shape;796;p55"/>
          <p:cNvSpPr/>
          <p:nvPr/>
        </p:nvSpPr>
        <p:spPr>
          <a:xfrm>
            <a:off x="0" y="634701"/>
            <a:ext cx="9144000" cy="346800"/>
          </a:xfrm>
          <a:prstGeom prst="rect">
            <a:avLst/>
          </a:prstGeom>
          <a:solidFill>
            <a:srgbClr val="E72D4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97" name="Google Shape;797;p55"/>
          <p:cNvSpPr txBox="1"/>
          <p:nvPr/>
        </p:nvSpPr>
        <p:spPr>
          <a:xfrm>
            <a:off x="1859100" y="1078275"/>
            <a:ext cx="5168400" cy="346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IN"/>
              <a:t>But which line is the best fit line?</a:t>
            </a:r>
            <a:endParaRPr b="1"/>
          </a:p>
        </p:txBody>
      </p:sp>
      <p:graphicFrame>
        <p:nvGraphicFramePr>
          <p:cNvPr id="798" name="Google Shape;798;p55"/>
          <p:cNvGraphicFramePr/>
          <p:nvPr/>
        </p:nvGraphicFramePr>
        <p:xfrm>
          <a:off x="952500" y="1581150"/>
          <a:ext cx="3000000" cy="3000000"/>
        </p:xfrm>
        <a:graphic>
          <a:graphicData uri="http://schemas.openxmlformats.org/drawingml/2006/table">
            <a:tbl>
              <a:tblPr>
                <a:noFill/>
                <a:tableStyleId>{4DCB65B5-AC8D-40E1-8D07-9CD6FD7EAB0A}</a:tableStyleId>
              </a:tblPr>
              <a:tblGrid>
                <a:gridCol w="1447800"/>
                <a:gridCol w="1447800"/>
                <a:gridCol w="1447800"/>
                <a:gridCol w="1447800"/>
                <a:gridCol w="1447800"/>
              </a:tblGrid>
              <a:tr h="381000">
                <a:tc>
                  <a:txBody>
                    <a:bodyPr/>
                    <a:lstStyle/>
                    <a:p>
                      <a:pPr indent="0" lvl="0" marL="0" rtl="0" algn="ctr">
                        <a:lnSpc>
                          <a:spcPct val="115000"/>
                        </a:lnSpc>
                        <a:spcBef>
                          <a:spcPts val="0"/>
                        </a:spcBef>
                        <a:spcAft>
                          <a:spcPts val="0"/>
                        </a:spcAft>
                        <a:buNone/>
                      </a:pPr>
                      <a:r>
                        <a:rPr lang="en-IN" sz="1800"/>
                        <a:t>Food Name</a:t>
                      </a:r>
                      <a:endParaRPr sz="1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IN" sz="1800"/>
                        <a:t>Fat</a:t>
                      </a:r>
                      <a:endParaRPr sz="1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IN" sz="1800"/>
                        <a:t>Calories</a:t>
                      </a:r>
                      <a:endParaRPr sz="1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IN" sz="1800"/>
                        <a:t>y1</a:t>
                      </a:r>
                      <a:endParaRPr sz="1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IN" sz="1800"/>
                        <a:t>y2</a:t>
                      </a:r>
                      <a:endParaRPr sz="1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1000">
                <a:tc>
                  <a:txBody>
                    <a:bodyPr/>
                    <a:lstStyle/>
                    <a:p>
                      <a:pPr indent="0" lvl="0" marL="0" rtl="0" algn="ctr">
                        <a:lnSpc>
                          <a:spcPct val="115000"/>
                        </a:lnSpc>
                        <a:spcBef>
                          <a:spcPts val="0"/>
                        </a:spcBef>
                        <a:spcAft>
                          <a:spcPts val="0"/>
                        </a:spcAft>
                        <a:buNone/>
                      </a:pPr>
                      <a:r>
                        <a:rPr lang="en-IN" sz="1800"/>
                        <a:t>A</a:t>
                      </a:r>
                      <a:endParaRPr sz="1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IN" sz="1800"/>
                        <a:t>9</a:t>
                      </a:r>
                      <a:endParaRPr sz="1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IN" sz="1800"/>
                        <a:t>260</a:t>
                      </a:r>
                      <a:endParaRPr sz="1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t/>
                      </a:r>
                      <a:endParaRPr sz="1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t/>
                      </a:r>
                      <a:endParaRPr sz="1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1000">
                <a:tc>
                  <a:txBody>
                    <a:bodyPr/>
                    <a:lstStyle/>
                    <a:p>
                      <a:pPr indent="0" lvl="0" marL="0" rtl="0" algn="ctr">
                        <a:lnSpc>
                          <a:spcPct val="115000"/>
                        </a:lnSpc>
                        <a:spcBef>
                          <a:spcPts val="0"/>
                        </a:spcBef>
                        <a:spcAft>
                          <a:spcPts val="0"/>
                        </a:spcAft>
                        <a:buNone/>
                      </a:pPr>
                      <a:r>
                        <a:rPr lang="en-IN" sz="1800"/>
                        <a:t>B</a:t>
                      </a:r>
                      <a:endParaRPr sz="1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IN" sz="1800"/>
                        <a:t>13</a:t>
                      </a:r>
                      <a:endParaRPr sz="1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IN" sz="1800"/>
                        <a:t>320</a:t>
                      </a:r>
                      <a:endParaRPr sz="1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t/>
                      </a:r>
                      <a:endParaRPr sz="1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t/>
                      </a:r>
                      <a:endParaRPr sz="1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1000">
                <a:tc>
                  <a:txBody>
                    <a:bodyPr/>
                    <a:lstStyle/>
                    <a:p>
                      <a:pPr indent="0" lvl="0" marL="0" rtl="0" algn="ctr">
                        <a:lnSpc>
                          <a:spcPct val="115000"/>
                        </a:lnSpc>
                        <a:spcBef>
                          <a:spcPts val="0"/>
                        </a:spcBef>
                        <a:spcAft>
                          <a:spcPts val="0"/>
                        </a:spcAft>
                        <a:buNone/>
                      </a:pPr>
                      <a:r>
                        <a:rPr lang="en-IN" sz="1800"/>
                        <a:t>C</a:t>
                      </a:r>
                      <a:endParaRPr sz="1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IN" sz="1800"/>
                        <a:t>21</a:t>
                      </a:r>
                      <a:endParaRPr sz="1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IN" sz="1800"/>
                        <a:t>420</a:t>
                      </a:r>
                      <a:endParaRPr sz="1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t/>
                      </a:r>
                      <a:endParaRPr sz="1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t/>
                      </a:r>
                      <a:endParaRPr sz="1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1000">
                <a:tc>
                  <a:txBody>
                    <a:bodyPr/>
                    <a:lstStyle/>
                    <a:p>
                      <a:pPr indent="0" lvl="0" marL="0" rtl="0" algn="ctr">
                        <a:lnSpc>
                          <a:spcPct val="115000"/>
                        </a:lnSpc>
                        <a:spcBef>
                          <a:spcPts val="0"/>
                        </a:spcBef>
                        <a:spcAft>
                          <a:spcPts val="0"/>
                        </a:spcAft>
                        <a:buNone/>
                      </a:pPr>
                      <a:r>
                        <a:rPr lang="en-IN" sz="1800"/>
                        <a:t>D</a:t>
                      </a:r>
                      <a:endParaRPr sz="1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IN" sz="1800"/>
                        <a:t>30</a:t>
                      </a:r>
                      <a:endParaRPr sz="1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IN" sz="1800"/>
                        <a:t>530</a:t>
                      </a:r>
                      <a:endParaRPr sz="1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t/>
                      </a:r>
                      <a:endParaRPr sz="1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t/>
                      </a:r>
                      <a:endParaRPr sz="1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1000">
                <a:tc>
                  <a:txBody>
                    <a:bodyPr/>
                    <a:lstStyle/>
                    <a:p>
                      <a:pPr indent="0" lvl="0" marL="0" rtl="0" algn="ctr">
                        <a:lnSpc>
                          <a:spcPct val="115000"/>
                        </a:lnSpc>
                        <a:spcBef>
                          <a:spcPts val="0"/>
                        </a:spcBef>
                        <a:spcAft>
                          <a:spcPts val="0"/>
                        </a:spcAft>
                        <a:buNone/>
                      </a:pPr>
                      <a:r>
                        <a:rPr lang="en-IN" sz="1800"/>
                        <a:t>E</a:t>
                      </a:r>
                      <a:endParaRPr sz="1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IN" sz="1800"/>
                        <a:t>31</a:t>
                      </a:r>
                      <a:endParaRPr sz="1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IN" sz="1800"/>
                        <a:t>560</a:t>
                      </a:r>
                      <a:endParaRPr sz="1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t/>
                      </a:r>
                      <a:endParaRPr sz="1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t/>
                      </a:r>
                      <a:endParaRPr sz="1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2" name="Shape 802"/>
        <p:cNvGrpSpPr/>
        <p:nvPr/>
      </p:nvGrpSpPr>
      <p:grpSpPr>
        <a:xfrm>
          <a:off x="0" y="0"/>
          <a:ext cx="0" cy="0"/>
          <a:chOff x="0" y="0"/>
          <a:chExt cx="0" cy="0"/>
        </a:xfrm>
      </p:grpSpPr>
      <p:sp>
        <p:nvSpPr>
          <p:cNvPr id="803" name="Google Shape;803;p56"/>
          <p:cNvSpPr txBox="1"/>
          <p:nvPr/>
        </p:nvSpPr>
        <p:spPr>
          <a:xfrm>
            <a:off x="385994" y="126216"/>
            <a:ext cx="4292700" cy="402900"/>
          </a:xfrm>
          <a:prstGeom prst="rect">
            <a:avLst/>
          </a:prstGeom>
          <a:noFill/>
          <a:ln>
            <a:noFill/>
          </a:ln>
        </p:spPr>
        <p:txBody>
          <a:bodyPr anchorCtr="0" anchor="ctr" bIns="45700" lIns="91425" spcFirstLastPara="1" rIns="91425" wrap="square" tIns="45700">
            <a:noAutofit/>
          </a:bodyPr>
          <a:lstStyle/>
          <a:p>
            <a:pPr indent="0" lvl="0" marL="0" marR="0" rtl="0" algn="l">
              <a:lnSpc>
                <a:spcPct val="80000"/>
              </a:lnSpc>
              <a:spcBef>
                <a:spcPts val="0"/>
              </a:spcBef>
              <a:spcAft>
                <a:spcPts val="0"/>
              </a:spcAft>
              <a:buClr>
                <a:schemeClr val="lt1"/>
              </a:buClr>
              <a:buSzPts val="2340"/>
              <a:buFont typeface="Proxima Nova"/>
              <a:buNone/>
            </a:pPr>
            <a:r>
              <a:rPr lang="en-IN" sz="2340">
                <a:solidFill>
                  <a:schemeClr val="lt1"/>
                </a:solidFill>
                <a:latin typeface="Proxima Nova"/>
                <a:ea typeface="Proxima Nova"/>
                <a:cs typeface="Proxima Nova"/>
                <a:sym typeface="Proxima Nova"/>
              </a:rPr>
              <a:t>POLL QUESTIONS</a:t>
            </a:r>
            <a:endParaRPr b="0" i="0" sz="2340">
              <a:solidFill>
                <a:schemeClr val="lt1"/>
              </a:solidFill>
              <a:latin typeface="Proxima Nova"/>
              <a:ea typeface="Proxima Nova"/>
              <a:cs typeface="Proxima Nova"/>
              <a:sym typeface="Proxima Nova"/>
            </a:endParaRPr>
          </a:p>
        </p:txBody>
      </p:sp>
      <p:sp>
        <p:nvSpPr>
          <p:cNvPr id="804" name="Google Shape;804;p56"/>
          <p:cNvSpPr/>
          <p:nvPr/>
        </p:nvSpPr>
        <p:spPr>
          <a:xfrm>
            <a:off x="0" y="634701"/>
            <a:ext cx="9144000" cy="346800"/>
          </a:xfrm>
          <a:prstGeom prst="rect">
            <a:avLst/>
          </a:prstGeom>
          <a:solidFill>
            <a:srgbClr val="E72D4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05" name="Google Shape;805;p56"/>
          <p:cNvSpPr txBox="1"/>
          <p:nvPr/>
        </p:nvSpPr>
        <p:spPr>
          <a:xfrm>
            <a:off x="1859100" y="1078275"/>
            <a:ext cx="5168400" cy="346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IN"/>
              <a:t>But which line is the best fit line?</a:t>
            </a:r>
            <a:endParaRPr b="1"/>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9" name="Shape 809"/>
        <p:cNvGrpSpPr/>
        <p:nvPr/>
      </p:nvGrpSpPr>
      <p:grpSpPr>
        <a:xfrm>
          <a:off x="0" y="0"/>
          <a:ext cx="0" cy="0"/>
          <a:chOff x="0" y="0"/>
          <a:chExt cx="0" cy="0"/>
        </a:xfrm>
      </p:grpSpPr>
      <p:sp>
        <p:nvSpPr>
          <p:cNvPr id="810" name="Google Shape;810;p57"/>
          <p:cNvSpPr txBox="1"/>
          <p:nvPr/>
        </p:nvSpPr>
        <p:spPr>
          <a:xfrm>
            <a:off x="555037" y="2114911"/>
            <a:ext cx="6895272" cy="1171985"/>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chemeClr val="dk1"/>
              </a:buClr>
              <a:buSzPts val="4000"/>
              <a:buFont typeface="Proxima Nova"/>
              <a:buNone/>
            </a:pPr>
            <a:r>
              <a:rPr lang="en-IN" sz="4000">
                <a:solidFill>
                  <a:schemeClr val="dk1"/>
                </a:solidFill>
                <a:latin typeface="Proxima Nova"/>
                <a:ea typeface="Proxima Nova"/>
                <a:cs typeface="Proxima Nova"/>
                <a:sym typeface="Proxima Nova"/>
              </a:rPr>
              <a:t>Thank You!</a:t>
            </a:r>
            <a:endParaRPr sz="4000">
              <a:solidFill>
                <a:schemeClr val="dk1"/>
              </a:solidFill>
              <a:latin typeface="Proxima Nova"/>
              <a:ea typeface="Proxima Nova"/>
              <a:cs typeface="Proxima Nova"/>
              <a:sym typeface="Proxima Nova"/>
            </a:endParaRPr>
          </a:p>
        </p:txBody>
      </p:sp>
      <p:pic>
        <p:nvPicPr>
          <p:cNvPr id="811" name="Google Shape;811;p57"/>
          <p:cNvPicPr preferRelativeResize="0"/>
          <p:nvPr/>
        </p:nvPicPr>
        <p:blipFill rotWithShape="1">
          <a:blip r:embed="rId3">
            <a:alphaModFix/>
          </a:blip>
          <a:srcRect b="0" l="0" r="0" t="0"/>
          <a:stretch/>
        </p:blipFill>
        <p:spPr>
          <a:xfrm>
            <a:off x="7582370" y="0"/>
            <a:ext cx="1356542" cy="1577482"/>
          </a:xfrm>
          <a:prstGeom prst="rect">
            <a:avLst/>
          </a:prstGeom>
          <a:noFill/>
          <a:ln>
            <a:noFill/>
          </a:ln>
        </p:spPr>
      </p:pic>
      <p:sp>
        <p:nvSpPr>
          <p:cNvPr id="812" name="Google Shape;812;p57"/>
          <p:cNvSpPr txBox="1"/>
          <p:nvPr/>
        </p:nvSpPr>
        <p:spPr>
          <a:xfrm>
            <a:off x="1157111" y="716037"/>
            <a:ext cx="1655704" cy="1311121"/>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1400"/>
              <a:buFont typeface="Arial"/>
              <a:buNone/>
            </a:pPr>
            <a:r>
              <a:t/>
            </a:r>
            <a:endParaRPr sz="1400">
              <a:solidFill>
                <a:schemeClr val="lt1"/>
              </a:solidFill>
              <a:latin typeface="Proxima Nova"/>
              <a:ea typeface="Proxima Nova"/>
              <a:cs typeface="Proxima Nova"/>
              <a:sym typeface="Proxima Nova"/>
            </a:endParaRPr>
          </a:p>
          <a:p>
            <a:pPr indent="0" lvl="0" marL="0" marR="0" rtl="0" algn="l">
              <a:lnSpc>
                <a:spcPct val="90000"/>
              </a:lnSpc>
              <a:spcBef>
                <a:spcPts val="1000"/>
              </a:spcBef>
              <a:spcAft>
                <a:spcPts val="0"/>
              </a:spcAft>
              <a:buClr>
                <a:schemeClr val="dk1"/>
              </a:buClr>
              <a:buSzPts val="1400"/>
              <a:buFont typeface="Arial"/>
              <a:buNone/>
            </a:pPr>
            <a:r>
              <a:rPr i="1" lang="en-IN" sz="1400">
                <a:solidFill>
                  <a:schemeClr val="dk1"/>
                </a:solidFill>
                <a:latin typeface="Proxima Nova"/>
                <a:ea typeface="Proxima Nova"/>
                <a:cs typeface="Proxima Nova"/>
                <a:sym typeface="Proxima Nova"/>
              </a:rPr>
              <a:t>    #LifeKoKaroLift</a:t>
            </a:r>
            <a:endParaRPr i="1" sz="1400">
              <a:solidFill>
                <a:schemeClr val="dk1"/>
              </a:solidFill>
              <a:latin typeface="Proxima Nova"/>
              <a:ea typeface="Proxima Nova"/>
              <a:cs typeface="Proxima Nova"/>
              <a:sym typeface="Proxima Nova"/>
            </a:endParaRPr>
          </a:p>
        </p:txBody>
      </p:sp>
      <p:sp>
        <p:nvSpPr>
          <p:cNvPr id="813" name="Google Shape;813;p57"/>
          <p:cNvSpPr txBox="1"/>
          <p:nvPr>
            <p:ph idx="12" type="sldNum"/>
          </p:nvPr>
        </p:nvSpPr>
        <p:spPr>
          <a:xfrm>
            <a:off x="6616976" y="4012406"/>
            <a:ext cx="2057400" cy="273844"/>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2" name="Shape 632"/>
        <p:cNvGrpSpPr/>
        <p:nvPr/>
      </p:nvGrpSpPr>
      <p:grpSpPr>
        <a:xfrm>
          <a:off x="0" y="0"/>
          <a:ext cx="0" cy="0"/>
          <a:chOff x="0" y="0"/>
          <a:chExt cx="0" cy="0"/>
        </a:xfrm>
      </p:grpSpPr>
      <p:sp>
        <p:nvSpPr>
          <p:cNvPr id="633" name="Google Shape;633;p36"/>
          <p:cNvSpPr txBox="1"/>
          <p:nvPr>
            <p:ph idx="12" type="sldNum"/>
          </p:nvPr>
        </p:nvSpPr>
        <p:spPr>
          <a:xfrm>
            <a:off x="6467475" y="4767263"/>
            <a:ext cx="2057400" cy="273844"/>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sz="900">
                <a:latin typeface="Proxima Nova"/>
                <a:ea typeface="Proxima Nova"/>
                <a:cs typeface="Proxima Nova"/>
                <a:sym typeface="Proxima Nova"/>
              </a:rPr>
              <a:t>‹#›</a:t>
            </a:fld>
            <a:endParaRPr sz="900">
              <a:latin typeface="Proxima Nova"/>
              <a:ea typeface="Proxima Nova"/>
              <a:cs typeface="Proxima Nova"/>
              <a:sym typeface="Proxima Nova"/>
            </a:endParaRPr>
          </a:p>
        </p:txBody>
      </p:sp>
      <p:sp>
        <p:nvSpPr>
          <p:cNvPr id="634" name="Google Shape;634;p36"/>
          <p:cNvSpPr txBox="1"/>
          <p:nvPr/>
        </p:nvSpPr>
        <p:spPr>
          <a:xfrm>
            <a:off x="638175" y="654900"/>
            <a:ext cx="7365900" cy="523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IN" sz="2800">
                <a:solidFill>
                  <a:schemeClr val="lt1"/>
                </a:solidFill>
                <a:latin typeface="Calibri"/>
                <a:ea typeface="Calibri"/>
                <a:cs typeface="Calibri"/>
                <a:sym typeface="Calibri"/>
              </a:rPr>
              <a:t>What we will cover in this session?</a:t>
            </a:r>
            <a:endParaRPr sz="2800">
              <a:solidFill>
                <a:schemeClr val="lt1"/>
              </a:solidFill>
              <a:latin typeface="Calibri"/>
              <a:ea typeface="Calibri"/>
              <a:cs typeface="Calibri"/>
              <a:sym typeface="Calibri"/>
            </a:endParaRPr>
          </a:p>
        </p:txBody>
      </p:sp>
      <p:sp>
        <p:nvSpPr>
          <p:cNvPr id="635" name="Google Shape;635;p36"/>
          <p:cNvSpPr txBox="1"/>
          <p:nvPr/>
        </p:nvSpPr>
        <p:spPr>
          <a:xfrm>
            <a:off x="638175" y="1507524"/>
            <a:ext cx="488787"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IN" sz="1800">
                <a:solidFill>
                  <a:schemeClr val="lt1"/>
                </a:solidFill>
                <a:latin typeface="Calibri"/>
                <a:ea typeface="Calibri"/>
                <a:cs typeface="Calibri"/>
                <a:sym typeface="Calibri"/>
              </a:rPr>
              <a:t>1</a:t>
            </a:r>
            <a:endParaRPr/>
          </a:p>
        </p:txBody>
      </p:sp>
      <p:sp>
        <p:nvSpPr>
          <p:cNvPr id="636" name="Google Shape;636;p36"/>
          <p:cNvSpPr txBox="1"/>
          <p:nvPr/>
        </p:nvSpPr>
        <p:spPr>
          <a:xfrm>
            <a:off x="642293" y="1931780"/>
            <a:ext cx="488787"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IN" sz="1800">
                <a:solidFill>
                  <a:schemeClr val="lt1"/>
                </a:solidFill>
                <a:latin typeface="Calibri"/>
                <a:ea typeface="Calibri"/>
                <a:cs typeface="Calibri"/>
                <a:sym typeface="Calibri"/>
              </a:rPr>
              <a:t>2</a:t>
            </a:r>
            <a:endParaRPr sz="1800">
              <a:solidFill>
                <a:schemeClr val="lt1"/>
              </a:solidFill>
              <a:latin typeface="Calibri"/>
              <a:ea typeface="Calibri"/>
              <a:cs typeface="Calibri"/>
              <a:sym typeface="Calibri"/>
            </a:endParaRPr>
          </a:p>
        </p:txBody>
      </p:sp>
      <p:sp>
        <p:nvSpPr>
          <p:cNvPr id="637" name="Google Shape;637;p36"/>
          <p:cNvSpPr txBox="1"/>
          <p:nvPr/>
        </p:nvSpPr>
        <p:spPr>
          <a:xfrm>
            <a:off x="654650" y="2351911"/>
            <a:ext cx="488787"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IN" sz="1800">
                <a:solidFill>
                  <a:schemeClr val="lt1"/>
                </a:solidFill>
                <a:latin typeface="Calibri"/>
                <a:ea typeface="Calibri"/>
                <a:cs typeface="Calibri"/>
                <a:sym typeface="Calibri"/>
              </a:rPr>
              <a:t>3</a:t>
            </a:r>
            <a:endParaRPr sz="1800">
              <a:solidFill>
                <a:schemeClr val="lt1"/>
              </a:solidFill>
              <a:latin typeface="Calibri"/>
              <a:ea typeface="Calibri"/>
              <a:cs typeface="Calibri"/>
              <a:sym typeface="Calibri"/>
            </a:endParaRPr>
          </a:p>
        </p:txBody>
      </p:sp>
      <p:sp>
        <p:nvSpPr>
          <p:cNvPr id="638" name="Google Shape;638;p36"/>
          <p:cNvSpPr txBox="1"/>
          <p:nvPr/>
        </p:nvSpPr>
        <p:spPr>
          <a:xfrm>
            <a:off x="1126962" y="2343218"/>
            <a:ext cx="6171763"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IN" sz="1800">
                <a:solidFill>
                  <a:schemeClr val="lt1"/>
                </a:solidFill>
                <a:latin typeface="Calibri"/>
                <a:ea typeface="Calibri"/>
                <a:cs typeface="Calibri"/>
                <a:sym typeface="Calibri"/>
              </a:rPr>
              <a:t>Points to remember.</a:t>
            </a:r>
            <a:endParaRPr sz="1800">
              <a:solidFill>
                <a:schemeClr val="lt1"/>
              </a:solidFill>
              <a:latin typeface="Calibri"/>
              <a:ea typeface="Calibri"/>
              <a:cs typeface="Calibri"/>
              <a:sym typeface="Calibri"/>
            </a:endParaRPr>
          </a:p>
        </p:txBody>
      </p:sp>
      <p:sp>
        <p:nvSpPr>
          <p:cNvPr id="639" name="Google Shape;639;p36"/>
          <p:cNvSpPr txBox="1"/>
          <p:nvPr/>
        </p:nvSpPr>
        <p:spPr>
          <a:xfrm>
            <a:off x="654650" y="2759684"/>
            <a:ext cx="488787"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IN" sz="1800">
                <a:solidFill>
                  <a:schemeClr val="lt1"/>
                </a:solidFill>
                <a:latin typeface="Calibri"/>
                <a:ea typeface="Calibri"/>
                <a:cs typeface="Calibri"/>
                <a:sym typeface="Calibri"/>
              </a:rPr>
              <a:t>4</a:t>
            </a:r>
            <a:endParaRPr sz="1800">
              <a:solidFill>
                <a:schemeClr val="lt1"/>
              </a:solidFill>
              <a:latin typeface="Calibri"/>
              <a:ea typeface="Calibri"/>
              <a:cs typeface="Calibri"/>
              <a:sym typeface="Calibri"/>
            </a:endParaRPr>
          </a:p>
        </p:txBody>
      </p:sp>
      <p:sp>
        <p:nvSpPr>
          <p:cNvPr id="640" name="Google Shape;640;p36"/>
          <p:cNvSpPr txBox="1"/>
          <p:nvPr/>
        </p:nvSpPr>
        <p:spPr>
          <a:xfrm>
            <a:off x="1143437" y="2759684"/>
            <a:ext cx="4276975"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IN" sz="1800">
                <a:solidFill>
                  <a:schemeClr val="lt1"/>
                </a:solidFill>
                <a:latin typeface="Calibri"/>
                <a:ea typeface="Calibri"/>
                <a:cs typeface="Calibri"/>
                <a:sym typeface="Calibri"/>
              </a:rPr>
              <a:t>QnA</a:t>
            </a:r>
            <a:endParaRPr sz="1800">
              <a:solidFill>
                <a:schemeClr val="lt1"/>
              </a:solidFill>
              <a:latin typeface="Calibri"/>
              <a:ea typeface="Calibri"/>
              <a:cs typeface="Calibri"/>
              <a:sym typeface="Calibri"/>
            </a:endParaRPr>
          </a:p>
        </p:txBody>
      </p:sp>
      <p:sp>
        <p:nvSpPr>
          <p:cNvPr id="641" name="Google Shape;641;p36"/>
          <p:cNvSpPr txBox="1"/>
          <p:nvPr/>
        </p:nvSpPr>
        <p:spPr>
          <a:xfrm>
            <a:off x="1101060" y="1938785"/>
            <a:ext cx="6171763"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IN" sz="1800">
                <a:solidFill>
                  <a:schemeClr val="lt1"/>
                </a:solidFill>
                <a:latin typeface="Calibri"/>
                <a:ea typeface="Calibri"/>
                <a:cs typeface="Calibri"/>
                <a:sym typeface="Calibri"/>
              </a:rPr>
              <a:t>What are the important steps that should be included.</a:t>
            </a:r>
            <a:endParaRPr sz="1800">
              <a:solidFill>
                <a:schemeClr val="lt1"/>
              </a:solidFill>
              <a:latin typeface="Calibri"/>
              <a:ea typeface="Calibri"/>
              <a:cs typeface="Calibri"/>
              <a:sym typeface="Calibri"/>
            </a:endParaRPr>
          </a:p>
        </p:txBody>
      </p:sp>
      <p:sp>
        <p:nvSpPr>
          <p:cNvPr id="642" name="Google Shape;642;p36"/>
          <p:cNvSpPr txBox="1"/>
          <p:nvPr/>
        </p:nvSpPr>
        <p:spPr>
          <a:xfrm>
            <a:off x="1126962" y="1552653"/>
            <a:ext cx="6171763"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IN" sz="1800">
                <a:solidFill>
                  <a:schemeClr val="lt1"/>
                </a:solidFill>
                <a:latin typeface="Calibri"/>
                <a:ea typeface="Calibri"/>
                <a:cs typeface="Calibri"/>
                <a:sym typeface="Calibri"/>
              </a:rPr>
              <a:t>How to start with the “GDP Assignment”</a:t>
            </a:r>
            <a:endParaRPr sz="1800">
              <a:solidFill>
                <a:schemeClr val="lt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6" name="Shape 646"/>
        <p:cNvGrpSpPr/>
        <p:nvPr/>
      </p:nvGrpSpPr>
      <p:grpSpPr>
        <a:xfrm>
          <a:off x="0" y="0"/>
          <a:ext cx="0" cy="0"/>
          <a:chOff x="0" y="0"/>
          <a:chExt cx="0" cy="0"/>
        </a:xfrm>
      </p:grpSpPr>
      <p:sp>
        <p:nvSpPr>
          <p:cNvPr id="647" name="Google Shape;647;p37"/>
          <p:cNvSpPr txBox="1"/>
          <p:nvPr>
            <p:ph idx="1" type="body"/>
          </p:nvPr>
        </p:nvSpPr>
        <p:spPr>
          <a:xfrm>
            <a:off x="470025" y="1229000"/>
            <a:ext cx="8366700" cy="37074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chemeClr val="dk1"/>
              </a:buClr>
              <a:buSzPts val="1400"/>
              <a:buNone/>
            </a:pPr>
            <a:r>
              <a:rPr b="1" lang="en-IN" sz="1400"/>
              <a:t>What to do?</a:t>
            </a:r>
            <a:endParaRPr/>
          </a:p>
          <a:p>
            <a:pPr indent="0" lvl="0" marL="0" rtl="0" algn="l">
              <a:lnSpc>
                <a:spcPct val="100000"/>
              </a:lnSpc>
              <a:spcBef>
                <a:spcPts val="1200"/>
              </a:spcBef>
              <a:spcAft>
                <a:spcPts val="0"/>
              </a:spcAft>
              <a:buClr>
                <a:schemeClr val="dk1"/>
              </a:buClr>
              <a:buSzPts val="1100"/>
              <a:buFont typeface="Arial"/>
              <a:buNone/>
            </a:pPr>
            <a:r>
              <a:rPr lang="en-IN" sz="1400"/>
              <a:t>You are working as the chief data scientist at NITI Aayog, reporting to the CEO. The CEO has initiated a project wherein the NITI Aayog will provide top-level recommendations to the Chief Ministers (CMs) of various states which will help them prioritise areas of development for their respective states. Since different states are in different phases of development, the recommendations should be specific to states as well.</a:t>
            </a:r>
            <a:endParaRPr sz="1400"/>
          </a:p>
          <a:p>
            <a:pPr indent="0" lvl="0" marL="0" rtl="0" algn="l">
              <a:lnSpc>
                <a:spcPct val="100000"/>
              </a:lnSpc>
              <a:spcBef>
                <a:spcPts val="1200"/>
              </a:spcBef>
              <a:spcAft>
                <a:spcPts val="0"/>
              </a:spcAft>
              <a:buClr>
                <a:schemeClr val="dk1"/>
              </a:buClr>
              <a:buSzPts val="1100"/>
              <a:buFont typeface="Arial"/>
              <a:buNone/>
            </a:pPr>
            <a:r>
              <a:t/>
            </a:r>
            <a:endParaRPr sz="1400"/>
          </a:p>
          <a:p>
            <a:pPr indent="-317500" lvl="0" marL="457200" rtl="0" algn="l">
              <a:lnSpc>
                <a:spcPct val="100000"/>
              </a:lnSpc>
              <a:spcBef>
                <a:spcPts val="1200"/>
              </a:spcBef>
              <a:spcAft>
                <a:spcPts val="0"/>
              </a:spcAft>
              <a:buSzPts val="1400"/>
              <a:buChar char="●"/>
            </a:pPr>
            <a:r>
              <a:rPr lang="en-IN" sz="1400"/>
              <a:t>GDP: The market value of goods and services produced in a country during a year.</a:t>
            </a:r>
            <a:endParaRPr sz="1400"/>
          </a:p>
          <a:p>
            <a:pPr indent="-317500" lvl="0" marL="457200" rtl="0" algn="l">
              <a:lnSpc>
                <a:spcPct val="100000"/>
              </a:lnSpc>
              <a:spcBef>
                <a:spcPts val="0"/>
              </a:spcBef>
              <a:spcAft>
                <a:spcPts val="0"/>
              </a:spcAft>
              <a:buSzPts val="1400"/>
              <a:buChar char="●"/>
            </a:pPr>
            <a:r>
              <a:rPr lang="en-IN" sz="1400"/>
              <a:t>Per Capita GDP: Total GDP divided by the population gives the per capita GDP (which roughly measures the average value of goods and services produced per person).</a:t>
            </a:r>
            <a:endParaRPr sz="1400"/>
          </a:p>
          <a:p>
            <a:pPr indent="0" lvl="0" marL="0" rtl="0" algn="l">
              <a:lnSpc>
                <a:spcPct val="100000"/>
              </a:lnSpc>
              <a:spcBef>
                <a:spcPts val="1200"/>
              </a:spcBef>
              <a:spcAft>
                <a:spcPts val="0"/>
              </a:spcAft>
              <a:buNone/>
            </a:pPr>
            <a:r>
              <a:t/>
            </a:r>
            <a:endParaRPr sz="1400"/>
          </a:p>
        </p:txBody>
      </p:sp>
      <p:sp>
        <p:nvSpPr>
          <p:cNvPr id="648" name="Google Shape;648;p37"/>
          <p:cNvSpPr txBox="1"/>
          <p:nvPr>
            <p:ph idx="4294967295" type="sldNum"/>
          </p:nvPr>
        </p:nvSpPr>
        <p:spPr>
          <a:xfrm>
            <a:off x="6511925" y="4767263"/>
            <a:ext cx="2057400" cy="274637"/>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sz="900">
                <a:solidFill>
                  <a:srgbClr val="FF0000"/>
                </a:solidFill>
                <a:latin typeface="Proxima Nova"/>
                <a:ea typeface="Proxima Nova"/>
                <a:cs typeface="Proxima Nova"/>
                <a:sym typeface="Proxima Nova"/>
              </a:rPr>
              <a:t>‹#›</a:t>
            </a:fld>
            <a:endParaRPr sz="900">
              <a:solidFill>
                <a:srgbClr val="FF0000"/>
              </a:solidFill>
              <a:latin typeface="Proxima Nova"/>
              <a:ea typeface="Proxima Nova"/>
              <a:cs typeface="Proxima Nova"/>
              <a:sym typeface="Proxima Nova"/>
            </a:endParaRPr>
          </a:p>
        </p:txBody>
      </p:sp>
      <p:sp>
        <p:nvSpPr>
          <p:cNvPr id="649" name="Google Shape;649;p37"/>
          <p:cNvSpPr txBox="1"/>
          <p:nvPr/>
        </p:nvSpPr>
        <p:spPr>
          <a:xfrm>
            <a:off x="385994" y="126216"/>
            <a:ext cx="4292794" cy="403035"/>
          </a:xfrm>
          <a:prstGeom prst="rect">
            <a:avLst/>
          </a:prstGeom>
          <a:noFill/>
          <a:ln>
            <a:noFill/>
          </a:ln>
        </p:spPr>
        <p:txBody>
          <a:bodyPr anchorCtr="0" anchor="ctr" bIns="45700" lIns="91425" spcFirstLastPara="1" rIns="91425" wrap="square" tIns="45700">
            <a:noAutofit/>
          </a:bodyPr>
          <a:lstStyle/>
          <a:p>
            <a:pPr indent="0" lvl="0" marL="0" marR="0" rtl="0" algn="l">
              <a:lnSpc>
                <a:spcPct val="80000"/>
              </a:lnSpc>
              <a:spcBef>
                <a:spcPts val="0"/>
              </a:spcBef>
              <a:spcAft>
                <a:spcPts val="0"/>
              </a:spcAft>
              <a:buClr>
                <a:schemeClr val="lt1"/>
              </a:buClr>
              <a:buSzPts val="2340"/>
              <a:buFont typeface="Proxima Nova"/>
              <a:buNone/>
            </a:pPr>
            <a:r>
              <a:rPr lang="en-IN" sz="2340">
                <a:solidFill>
                  <a:schemeClr val="lt1"/>
                </a:solidFill>
                <a:latin typeface="Proxima Nova"/>
                <a:ea typeface="Proxima Nova"/>
                <a:cs typeface="Proxima Nova"/>
                <a:sym typeface="Proxima Nova"/>
              </a:rPr>
              <a:t>Problem Statement</a:t>
            </a:r>
            <a:endParaRPr b="0" i="0" sz="2340">
              <a:solidFill>
                <a:schemeClr val="lt1"/>
              </a:solidFill>
              <a:latin typeface="Proxima Nova"/>
              <a:ea typeface="Proxima Nova"/>
              <a:cs typeface="Proxima Nova"/>
              <a:sym typeface="Proxima Nova"/>
            </a:endParaRPr>
          </a:p>
        </p:txBody>
      </p:sp>
      <p:sp>
        <p:nvSpPr>
          <p:cNvPr id="650" name="Google Shape;650;p37"/>
          <p:cNvSpPr/>
          <p:nvPr/>
        </p:nvSpPr>
        <p:spPr>
          <a:xfrm>
            <a:off x="0" y="634701"/>
            <a:ext cx="9144000" cy="346934"/>
          </a:xfrm>
          <a:prstGeom prst="rect">
            <a:avLst/>
          </a:prstGeom>
          <a:solidFill>
            <a:srgbClr val="E72D4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4" name="Shape 654"/>
        <p:cNvGrpSpPr/>
        <p:nvPr/>
      </p:nvGrpSpPr>
      <p:grpSpPr>
        <a:xfrm>
          <a:off x="0" y="0"/>
          <a:ext cx="0" cy="0"/>
          <a:chOff x="0" y="0"/>
          <a:chExt cx="0" cy="0"/>
        </a:xfrm>
      </p:grpSpPr>
      <p:sp>
        <p:nvSpPr>
          <p:cNvPr id="655" name="Google Shape;655;p38"/>
          <p:cNvSpPr txBox="1"/>
          <p:nvPr>
            <p:ph type="title"/>
          </p:nvPr>
        </p:nvSpPr>
        <p:spPr>
          <a:xfrm>
            <a:off x="316679" y="121966"/>
            <a:ext cx="3735903" cy="382564"/>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2400"/>
              <a:buFont typeface="Proxima Nova"/>
              <a:buNone/>
            </a:pPr>
            <a:r>
              <a:rPr lang="en-IN"/>
              <a:t>How to Solve?</a:t>
            </a:r>
            <a:endParaRPr/>
          </a:p>
        </p:txBody>
      </p:sp>
      <p:sp>
        <p:nvSpPr>
          <p:cNvPr id="656" name="Google Shape;656;p38"/>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
        <p:nvSpPr>
          <p:cNvPr id="657" name="Google Shape;657;p38"/>
          <p:cNvSpPr txBox="1"/>
          <p:nvPr>
            <p:ph idx="1" type="body"/>
          </p:nvPr>
        </p:nvSpPr>
        <p:spPr>
          <a:xfrm>
            <a:off x="316675" y="615700"/>
            <a:ext cx="8366700" cy="45279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chemeClr val="dk1"/>
              </a:buClr>
              <a:buSzPts val="1400"/>
              <a:buNone/>
            </a:pPr>
            <a:r>
              <a:rPr b="1" lang="en-IN" sz="1400"/>
              <a:t>What to do?</a:t>
            </a:r>
            <a:endParaRPr/>
          </a:p>
          <a:p>
            <a:pPr indent="0" lvl="0" marL="0" rtl="0" algn="l">
              <a:lnSpc>
                <a:spcPct val="100000"/>
              </a:lnSpc>
              <a:spcBef>
                <a:spcPts val="1200"/>
              </a:spcBef>
              <a:spcAft>
                <a:spcPts val="0"/>
              </a:spcAft>
              <a:buNone/>
            </a:pPr>
            <a:r>
              <a:rPr lang="en-IN" sz="1400"/>
              <a:t>There are 2 parts for this assignment.</a:t>
            </a:r>
            <a:endParaRPr sz="1400"/>
          </a:p>
          <a:p>
            <a:pPr indent="0" lvl="0" marL="0" rtl="0" algn="l">
              <a:lnSpc>
                <a:spcPct val="100000"/>
              </a:lnSpc>
              <a:spcBef>
                <a:spcPts val="1200"/>
              </a:spcBef>
              <a:spcAft>
                <a:spcPts val="0"/>
              </a:spcAft>
              <a:buNone/>
            </a:pPr>
            <a:r>
              <a:rPr b="1" lang="en-IN" sz="1400"/>
              <a:t>Part-1-A</a:t>
            </a:r>
            <a:endParaRPr b="1" sz="1400"/>
          </a:p>
          <a:p>
            <a:pPr indent="0" lvl="0" marL="0" rtl="0" algn="l">
              <a:lnSpc>
                <a:spcPct val="100000"/>
              </a:lnSpc>
              <a:spcBef>
                <a:spcPts val="1200"/>
              </a:spcBef>
              <a:spcAft>
                <a:spcPts val="0"/>
              </a:spcAft>
              <a:buNone/>
            </a:pPr>
            <a:r>
              <a:rPr lang="en-IN" sz="1400"/>
              <a:t>For the analysis below, use the Data I-A.</a:t>
            </a:r>
            <a:endParaRPr sz="1400"/>
          </a:p>
          <a:p>
            <a:pPr indent="-317500" lvl="0" marL="457200" rtl="0" algn="l">
              <a:lnSpc>
                <a:spcPct val="100000"/>
              </a:lnSpc>
              <a:spcBef>
                <a:spcPts val="1200"/>
              </a:spcBef>
              <a:spcAft>
                <a:spcPts val="0"/>
              </a:spcAft>
              <a:buSzPts val="1400"/>
              <a:buChar char="●"/>
            </a:pPr>
            <a:r>
              <a:rPr lang="en-IN" sz="1400"/>
              <a:t>First, you need to load the data in Python properly and then clean it. This also involves the treatment of missing values, you can choose to drop the row or column as well. Remember this will affect your next analysis and results drastically.</a:t>
            </a:r>
            <a:endParaRPr sz="1400"/>
          </a:p>
          <a:p>
            <a:pPr indent="-317500" lvl="1" marL="914400" rtl="0" algn="l">
              <a:lnSpc>
                <a:spcPct val="100000"/>
              </a:lnSpc>
              <a:spcBef>
                <a:spcPts val="0"/>
              </a:spcBef>
              <a:spcAft>
                <a:spcPts val="0"/>
              </a:spcAft>
              <a:buSzPts val="1400"/>
              <a:buChar char="○"/>
            </a:pPr>
            <a:r>
              <a:rPr lang="en-IN" sz="1400"/>
              <a:t>Plot a graph for rows " % Growth over previous year" for all the states (not union territories) whose data is available, use as much data as possible for this exercise. Use the best fit line to represent the growth for each state. Draw a similar line graph for the nation as well.</a:t>
            </a:r>
            <a:endParaRPr sz="1400"/>
          </a:p>
          <a:p>
            <a:pPr indent="-317500" lvl="1" marL="914400" rtl="0" algn="l">
              <a:lnSpc>
                <a:spcPct val="100000"/>
              </a:lnSpc>
              <a:spcBef>
                <a:spcPts val="0"/>
              </a:spcBef>
              <a:spcAft>
                <a:spcPts val="0"/>
              </a:spcAft>
              <a:buSzPts val="1400"/>
              <a:buChar char="○"/>
            </a:pPr>
            <a:r>
              <a:rPr lang="en-IN" sz="1400"/>
              <a:t>How will you compare the growth rates of any two states?</a:t>
            </a:r>
            <a:endParaRPr sz="1400"/>
          </a:p>
          <a:p>
            <a:pPr indent="-317500" lvl="1" marL="914400" rtl="0" algn="l">
              <a:lnSpc>
                <a:spcPct val="100000"/>
              </a:lnSpc>
              <a:spcBef>
                <a:spcPts val="0"/>
              </a:spcBef>
              <a:spcAft>
                <a:spcPts val="0"/>
              </a:spcAft>
              <a:buSzPts val="1400"/>
              <a:buChar char="○"/>
            </a:pPr>
            <a:r>
              <a:rPr lang="en-IN" sz="1400"/>
              <a:t>Which states have been growing consistently fast, and which ones have been struggling? Rank top 3 fastest and 3 slowest-growing states.</a:t>
            </a:r>
            <a:endParaRPr sz="1400"/>
          </a:p>
          <a:p>
            <a:pPr indent="-317500" lvl="1" marL="914400" rtl="0" algn="l">
              <a:lnSpc>
                <a:spcPct val="100000"/>
              </a:lnSpc>
              <a:spcBef>
                <a:spcPts val="0"/>
              </a:spcBef>
              <a:spcAft>
                <a:spcPts val="0"/>
              </a:spcAft>
              <a:buSzPts val="1400"/>
              <a:buChar char="○"/>
            </a:pPr>
            <a:r>
              <a:rPr lang="en-IN" sz="1400"/>
              <a:t>What is the Nation's growth rate?</a:t>
            </a:r>
            <a:endParaRPr sz="1400"/>
          </a:p>
          <a:p>
            <a:pPr indent="-317500" lvl="1" marL="914400" rtl="0" algn="l">
              <a:lnSpc>
                <a:spcPct val="100000"/>
              </a:lnSpc>
              <a:spcBef>
                <a:spcPts val="0"/>
              </a:spcBef>
              <a:spcAft>
                <a:spcPts val="0"/>
              </a:spcAft>
              <a:buSzPts val="1400"/>
              <a:buChar char="○"/>
            </a:pPr>
            <a:r>
              <a:rPr lang="en-IN" sz="1400"/>
              <a:t>What has been the growth rate of your home state, and how does it compare to the national growth rate?</a:t>
            </a:r>
            <a:endParaRPr sz="1400"/>
          </a:p>
          <a:p>
            <a:pPr indent="-317500" lvl="0" marL="457200" rtl="0" algn="l">
              <a:lnSpc>
                <a:spcPct val="100000"/>
              </a:lnSpc>
              <a:spcBef>
                <a:spcPts val="0"/>
              </a:spcBef>
              <a:spcAft>
                <a:spcPts val="0"/>
              </a:spcAft>
              <a:buSzPts val="1400"/>
              <a:buChar char="●"/>
            </a:pPr>
            <a:r>
              <a:rPr b="1" lang="en-IN" sz="1400"/>
              <a:t>Only Python, No excel.</a:t>
            </a:r>
            <a:endParaRPr b="1" sz="1400"/>
          </a:p>
          <a:p>
            <a:pPr indent="-317500" lvl="0" marL="457200" rtl="0" algn="l">
              <a:lnSpc>
                <a:spcPct val="100000"/>
              </a:lnSpc>
              <a:spcBef>
                <a:spcPts val="0"/>
              </a:spcBef>
              <a:spcAft>
                <a:spcPts val="0"/>
              </a:spcAft>
              <a:buSzPts val="1400"/>
              <a:buChar char="●"/>
            </a:pPr>
            <a:r>
              <a:rPr b="1" lang="en-IN" sz="1400"/>
              <a:t>Plot, conclusions and inferences are required. Just plotting will not help. :(</a:t>
            </a:r>
            <a:endParaRPr b="1" sz="1400"/>
          </a:p>
          <a:p>
            <a:pPr indent="0" lvl="0" marL="0" rtl="0" algn="l">
              <a:lnSpc>
                <a:spcPct val="100000"/>
              </a:lnSpc>
              <a:spcBef>
                <a:spcPts val="1200"/>
              </a:spcBef>
              <a:spcAft>
                <a:spcPts val="0"/>
              </a:spcAft>
              <a:buNone/>
            </a:pPr>
            <a:r>
              <a:t/>
            </a:r>
            <a:endParaRPr sz="1400"/>
          </a:p>
          <a:p>
            <a:pPr indent="0" lvl="0" marL="0" rtl="0" algn="l">
              <a:lnSpc>
                <a:spcPct val="100000"/>
              </a:lnSpc>
              <a:spcBef>
                <a:spcPts val="1200"/>
              </a:spcBef>
              <a:spcAft>
                <a:spcPts val="0"/>
              </a:spcAft>
              <a:buClr>
                <a:schemeClr val="dk1"/>
              </a:buClr>
              <a:buSzPts val="1100"/>
              <a:buFont typeface="Arial"/>
              <a:buNone/>
            </a:pPr>
            <a:r>
              <a:t/>
            </a:r>
            <a:endParaRPr sz="1400"/>
          </a:p>
          <a:p>
            <a:pPr indent="0" lvl="0" marL="0" rtl="0" algn="l">
              <a:lnSpc>
                <a:spcPct val="100000"/>
              </a:lnSpc>
              <a:spcBef>
                <a:spcPts val="1200"/>
              </a:spcBef>
              <a:spcAft>
                <a:spcPts val="0"/>
              </a:spcAft>
              <a:buNone/>
            </a:pPr>
            <a:r>
              <a:t/>
            </a:r>
            <a:endParaRPr sz="1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1" name="Shape 661"/>
        <p:cNvGrpSpPr/>
        <p:nvPr/>
      </p:nvGrpSpPr>
      <p:grpSpPr>
        <a:xfrm>
          <a:off x="0" y="0"/>
          <a:ext cx="0" cy="0"/>
          <a:chOff x="0" y="0"/>
          <a:chExt cx="0" cy="0"/>
        </a:xfrm>
      </p:grpSpPr>
      <p:sp>
        <p:nvSpPr>
          <p:cNvPr id="662" name="Google Shape;662;p39"/>
          <p:cNvSpPr txBox="1"/>
          <p:nvPr>
            <p:ph type="title"/>
          </p:nvPr>
        </p:nvSpPr>
        <p:spPr>
          <a:xfrm>
            <a:off x="316679" y="121966"/>
            <a:ext cx="3735900" cy="3825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2400"/>
              <a:buFont typeface="Proxima Nova"/>
              <a:buNone/>
            </a:pPr>
            <a:r>
              <a:rPr lang="en-IN"/>
              <a:t>How to Solve?</a:t>
            </a:r>
            <a:endParaRPr/>
          </a:p>
        </p:txBody>
      </p:sp>
      <p:sp>
        <p:nvSpPr>
          <p:cNvPr id="663" name="Google Shape;663;p39"/>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
        <p:nvSpPr>
          <p:cNvPr id="664" name="Google Shape;664;p39"/>
          <p:cNvSpPr txBox="1"/>
          <p:nvPr>
            <p:ph idx="1" type="body"/>
          </p:nvPr>
        </p:nvSpPr>
        <p:spPr>
          <a:xfrm>
            <a:off x="316675" y="615700"/>
            <a:ext cx="8366700" cy="45279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chemeClr val="dk1"/>
              </a:buClr>
              <a:buSzPts val="1400"/>
              <a:buNone/>
            </a:pPr>
            <a:r>
              <a:rPr b="1" lang="en-IN" sz="1400"/>
              <a:t>What to do?</a:t>
            </a:r>
            <a:endParaRPr/>
          </a:p>
          <a:p>
            <a:pPr indent="0" lvl="0" marL="0" rtl="0" algn="l">
              <a:lnSpc>
                <a:spcPct val="100000"/>
              </a:lnSpc>
              <a:spcBef>
                <a:spcPts val="1200"/>
              </a:spcBef>
              <a:spcAft>
                <a:spcPts val="0"/>
              </a:spcAft>
              <a:buNone/>
            </a:pPr>
            <a:r>
              <a:t/>
            </a:r>
            <a:endParaRPr sz="1400"/>
          </a:p>
          <a:p>
            <a:pPr indent="0" lvl="0" marL="0" rtl="0" algn="l">
              <a:lnSpc>
                <a:spcPct val="100000"/>
              </a:lnSpc>
              <a:spcBef>
                <a:spcPts val="1200"/>
              </a:spcBef>
              <a:spcAft>
                <a:spcPts val="0"/>
              </a:spcAft>
              <a:buNone/>
            </a:pPr>
            <a:r>
              <a:rPr b="1" lang="en-IN" sz="1400"/>
              <a:t>Part-1-A</a:t>
            </a:r>
            <a:endParaRPr b="1" sz="1400"/>
          </a:p>
          <a:p>
            <a:pPr indent="-317500" lvl="0" marL="457200" rtl="0" algn="l">
              <a:lnSpc>
                <a:spcPct val="100000"/>
              </a:lnSpc>
              <a:spcBef>
                <a:spcPts val="1200"/>
              </a:spcBef>
              <a:spcAft>
                <a:spcPts val="0"/>
              </a:spcAft>
              <a:buSzPts val="1400"/>
              <a:buChar char="●"/>
            </a:pPr>
            <a:r>
              <a:rPr lang="en-IN" sz="1400"/>
              <a:t>Plot the total GDP of the states for the year 2015-16:</a:t>
            </a:r>
            <a:endParaRPr sz="1400"/>
          </a:p>
          <a:p>
            <a:pPr indent="-317500" lvl="1" marL="914400" rtl="0" algn="l">
              <a:lnSpc>
                <a:spcPct val="100000"/>
              </a:lnSpc>
              <a:spcBef>
                <a:spcPts val="0"/>
              </a:spcBef>
              <a:spcAft>
                <a:spcPts val="0"/>
              </a:spcAft>
              <a:buSzPts val="1400"/>
              <a:buChar char="○"/>
            </a:pPr>
            <a:r>
              <a:rPr lang="en-IN" sz="1400"/>
              <a:t>Which Plot will you use for this? Why? (Remember to plot the graph in a way such as it is easier to read and compare)</a:t>
            </a:r>
            <a:endParaRPr sz="1400"/>
          </a:p>
          <a:p>
            <a:pPr indent="-317500" lvl="1" marL="914400" rtl="0" algn="l">
              <a:lnSpc>
                <a:spcPct val="100000"/>
              </a:lnSpc>
              <a:spcBef>
                <a:spcPts val="0"/>
              </a:spcBef>
              <a:spcAft>
                <a:spcPts val="0"/>
              </a:spcAft>
              <a:buSzPts val="1400"/>
              <a:buChar char="○"/>
            </a:pPr>
            <a:r>
              <a:rPr lang="en-IN" sz="1400"/>
              <a:t>Identify the top 5 and the bottom 5 states based on total GDP.</a:t>
            </a:r>
            <a:endParaRPr sz="1400"/>
          </a:p>
          <a:p>
            <a:pPr indent="-317500" lvl="1" marL="914400" rtl="0" algn="l">
              <a:lnSpc>
                <a:spcPct val="100000"/>
              </a:lnSpc>
              <a:spcBef>
                <a:spcPts val="0"/>
              </a:spcBef>
              <a:spcAft>
                <a:spcPts val="0"/>
              </a:spcAft>
              <a:buSzPts val="1400"/>
              <a:buChar char="○"/>
            </a:pPr>
            <a:r>
              <a:rPr lang="en-IN" sz="1400"/>
              <a:t>What insights can you draw from this graph? What states are performing poorly? (Remember: this will not be solely based on total GDP)</a:t>
            </a:r>
            <a:endParaRPr sz="1400"/>
          </a:p>
          <a:p>
            <a:pPr indent="0" lvl="0" marL="0" rtl="0" algn="l">
              <a:lnSpc>
                <a:spcPct val="100000"/>
              </a:lnSpc>
              <a:spcBef>
                <a:spcPts val="1200"/>
              </a:spcBef>
              <a:spcAft>
                <a:spcPts val="0"/>
              </a:spcAft>
              <a:buNone/>
            </a:pPr>
            <a:r>
              <a:t/>
            </a:r>
            <a:endParaRPr sz="1400"/>
          </a:p>
          <a:p>
            <a:pPr indent="0" lvl="0" marL="0" rtl="0" algn="l">
              <a:lnSpc>
                <a:spcPct val="100000"/>
              </a:lnSpc>
              <a:spcBef>
                <a:spcPts val="1200"/>
              </a:spcBef>
              <a:spcAft>
                <a:spcPts val="0"/>
              </a:spcAft>
              <a:buClr>
                <a:schemeClr val="dk1"/>
              </a:buClr>
              <a:buSzPts val="1100"/>
              <a:buFont typeface="Arial"/>
              <a:buNone/>
            </a:pPr>
            <a:r>
              <a:t/>
            </a:r>
            <a:endParaRPr sz="1400"/>
          </a:p>
          <a:p>
            <a:pPr indent="0" lvl="0" marL="0" rtl="0" algn="l">
              <a:lnSpc>
                <a:spcPct val="100000"/>
              </a:lnSpc>
              <a:spcBef>
                <a:spcPts val="1200"/>
              </a:spcBef>
              <a:spcAft>
                <a:spcPts val="0"/>
              </a:spcAft>
              <a:buNone/>
            </a:pPr>
            <a:r>
              <a:t/>
            </a:r>
            <a:endParaRPr sz="14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8" name="Shape 668"/>
        <p:cNvGrpSpPr/>
        <p:nvPr/>
      </p:nvGrpSpPr>
      <p:grpSpPr>
        <a:xfrm>
          <a:off x="0" y="0"/>
          <a:ext cx="0" cy="0"/>
          <a:chOff x="0" y="0"/>
          <a:chExt cx="0" cy="0"/>
        </a:xfrm>
      </p:grpSpPr>
      <p:sp>
        <p:nvSpPr>
          <p:cNvPr id="669" name="Google Shape;669;p40"/>
          <p:cNvSpPr txBox="1"/>
          <p:nvPr>
            <p:ph type="title"/>
          </p:nvPr>
        </p:nvSpPr>
        <p:spPr>
          <a:xfrm>
            <a:off x="316679" y="121966"/>
            <a:ext cx="3735900" cy="3825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2400"/>
              <a:buFont typeface="Proxima Nova"/>
              <a:buNone/>
            </a:pPr>
            <a:r>
              <a:rPr lang="en-IN"/>
              <a:t>How to Solve?</a:t>
            </a:r>
            <a:endParaRPr/>
          </a:p>
        </p:txBody>
      </p:sp>
      <p:sp>
        <p:nvSpPr>
          <p:cNvPr id="670" name="Google Shape;670;p40"/>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
        <p:nvSpPr>
          <p:cNvPr id="671" name="Google Shape;671;p40"/>
          <p:cNvSpPr txBox="1"/>
          <p:nvPr>
            <p:ph idx="1" type="body"/>
          </p:nvPr>
        </p:nvSpPr>
        <p:spPr>
          <a:xfrm>
            <a:off x="316675" y="615700"/>
            <a:ext cx="8366700" cy="45279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chemeClr val="dk1"/>
              </a:buClr>
              <a:buSzPts val="1400"/>
              <a:buNone/>
            </a:pPr>
            <a:r>
              <a:t/>
            </a:r>
            <a:endParaRPr/>
          </a:p>
          <a:p>
            <a:pPr indent="0" lvl="0" marL="0" rtl="0" algn="l">
              <a:lnSpc>
                <a:spcPct val="100000"/>
              </a:lnSpc>
              <a:spcBef>
                <a:spcPts val="1200"/>
              </a:spcBef>
              <a:spcAft>
                <a:spcPts val="0"/>
              </a:spcAft>
              <a:buNone/>
            </a:pPr>
            <a:r>
              <a:t/>
            </a:r>
            <a:endParaRPr sz="1400"/>
          </a:p>
          <a:p>
            <a:pPr indent="0" lvl="0" marL="0" rtl="0" algn="l">
              <a:lnSpc>
                <a:spcPct val="100000"/>
              </a:lnSpc>
              <a:spcBef>
                <a:spcPts val="1200"/>
              </a:spcBef>
              <a:spcAft>
                <a:spcPts val="0"/>
              </a:spcAft>
              <a:buClr>
                <a:schemeClr val="dk1"/>
              </a:buClr>
              <a:buSzPts val="1100"/>
              <a:buFont typeface="Arial"/>
              <a:buNone/>
            </a:pPr>
            <a:r>
              <a:t/>
            </a:r>
            <a:endParaRPr sz="1400"/>
          </a:p>
          <a:p>
            <a:pPr indent="0" lvl="0" marL="0" rtl="0" algn="l">
              <a:lnSpc>
                <a:spcPct val="100000"/>
              </a:lnSpc>
              <a:spcBef>
                <a:spcPts val="1200"/>
              </a:spcBef>
              <a:spcAft>
                <a:spcPts val="0"/>
              </a:spcAft>
              <a:buNone/>
            </a:pPr>
            <a:r>
              <a:t/>
            </a:r>
            <a:endParaRPr sz="1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5" name="Shape 675"/>
        <p:cNvGrpSpPr/>
        <p:nvPr/>
      </p:nvGrpSpPr>
      <p:grpSpPr>
        <a:xfrm>
          <a:off x="0" y="0"/>
          <a:ext cx="0" cy="0"/>
          <a:chOff x="0" y="0"/>
          <a:chExt cx="0" cy="0"/>
        </a:xfrm>
      </p:grpSpPr>
      <p:sp>
        <p:nvSpPr>
          <p:cNvPr id="676" name="Google Shape;676;p41"/>
          <p:cNvSpPr txBox="1"/>
          <p:nvPr>
            <p:ph type="title"/>
          </p:nvPr>
        </p:nvSpPr>
        <p:spPr>
          <a:xfrm>
            <a:off x="316679" y="121966"/>
            <a:ext cx="3735900" cy="3825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2400"/>
              <a:buFont typeface="Proxima Nova"/>
              <a:buNone/>
            </a:pPr>
            <a:r>
              <a:rPr lang="en-IN"/>
              <a:t>How to Solve?</a:t>
            </a:r>
            <a:endParaRPr/>
          </a:p>
        </p:txBody>
      </p:sp>
      <p:sp>
        <p:nvSpPr>
          <p:cNvPr id="677" name="Google Shape;677;p41"/>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
        <p:nvSpPr>
          <p:cNvPr id="678" name="Google Shape;678;p41"/>
          <p:cNvSpPr txBox="1"/>
          <p:nvPr>
            <p:ph idx="1" type="body"/>
          </p:nvPr>
        </p:nvSpPr>
        <p:spPr>
          <a:xfrm>
            <a:off x="316675" y="615700"/>
            <a:ext cx="8366700" cy="45279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chemeClr val="dk1"/>
              </a:buClr>
              <a:buSzPts val="1400"/>
              <a:buNone/>
            </a:pPr>
            <a:r>
              <a:t/>
            </a:r>
            <a:endParaRPr/>
          </a:p>
          <a:p>
            <a:pPr indent="0" lvl="0" marL="0" rtl="0" algn="l">
              <a:lnSpc>
                <a:spcPct val="100000"/>
              </a:lnSpc>
              <a:spcBef>
                <a:spcPts val="1200"/>
              </a:spcBef>
              <a:spcAft>
                <a:spcPts val="0"/>
              </a:spcAft>
              <a:buNone/>
            </a:pPr>
            <a:r>
              <a:t/>
            </a:r>
            <a:endParaRPr sz="1400"/>
          </a:p>
          <a:p>
            <a:pPr indent="0" lvl="0" marL="0" rtl="0" algn="l">
              <a:lnSpc>
                <a:spcPct val="100000"/>
              </a:lnSpc>
              <a:spcBef>
                <a:spcPts val="1200"/>
              </a:spcBef>
              <a:spcAft>
                <a:spcPts val="0"/>
              </a:spcAft>
              <a:buClr>
                <a:schemeClr val="dk1"/>
              </a:buClr>
              <a:buSzPts val="1100"/>
              <a:buFont typeface="Arial"/>
              <a:buNone/>
            </a:pPr>
            <a:r>
              <a:t/>
            </a:r>
            <a:endParaRPr sz="1400"/>
          </a:p>
          <a:p>
            <a:pPr indent="0" lvl="0" marL="0" rtl="0" algn="l">
              <a:lnSpc>
                <a:spcPct val="100000"/>
              </a:lnSpc>
              <a:spcBef>
                <a:spcPts val="1200"/>
              </a:spcBef>
              <a:spcAft>
                <a:spcPts val="0"/>
              </a:spcAft>
              <a:buNone/>
            </a:pPr>
            <a:r>
              <a:t/>
            </a:r>
            <a:endParaRPr sz="14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2" name="Shape 682"/>
        <p:cNvGrpSpPr/>
        <p:nvPr/>
      </p:nvGrpSpPr>
      <p:grpSpPr>
        <a:xfrm>
          <a:off x="0" y="0"/>
          <a:ext cx="0" cy="0"/>
          <a:chOff x="0" y="0"/>
          <a:chExt cx="0" cy="0"/>
        </a:xfrm>
      </p:grpSpPr>
      <p:sp>
        <p:nvSpPr>
          <p:cNvPr id="683" name="Google Shape;683;p42"/>
          <p:cNvSpPr txBox="1"/>
          <p:nvPr/>
        </p:nvSpPr>
        <p:spPr>
          <a:xfrm>
            <a:off x="4435012" y="3226533"/>
            <a:ext cx="3989294" cy="21544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IN" sz="800">
                <a:solidFill>
                  <a:schemeClr val="lt1"/>
                </a:solidFill>
                <a:latin typeface="Proxima Nova"/>
                <a:ea typeface="Proxima Nova"/>
                <a:cs typeface="Proxima Nova"/>
                <a:sym typeface="Proxima Nova"/>
              </a:rPr>
              <a:t>Your mentor will share career advice and can help expand your professional network. </a:t>
            </a:r>
            <a:endParaRPr sz="800">
              <a:solidFill>
                <a:schemeClr val="lt1"/>
              </a:solidFill>
              <a:latin typeface="Proxima Nova"/>
              <a:ea typeface="Proxima Nova"/>
              <a:cs typeface="Proxima Nova"/>
              <a:sym typeface="Proxima Nova"/>
            </a:endParaRPr>
          </a:p>
        </p:txBody>
      </p:sp>
      <p:sp>
        <p:nvSpPr>
          <p:cNvPr id="684" name="Google Shape;684;p42"/>
          <p:cNvSpPr txBox="1"/>
          <p:nvPr/>
        </p:nvSpPr>
        <p:spPr>
          <a:xfrm>
            <a:off x="6467475" y="4767263"/>
            <a:ext cx="2057400" cy="273844"/>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IN" sz="900">
                <a:solidFill>
                  <a:srgbClr val="F1333F"/>
                </a:solidFill>
                <a:latin typeface="Proxima Nova"/>
                <a:ea typeface="Proxima Nova"/>
                <a:cs typeface="Proxima Nova"/>
                <a:sym typeface="Proxima Nova"/>
              </a:rPr>
              <a:t>‹#›</a:t>
            </a:fld>
            <a:endParaRPr sz="900">
              <a:solidFill>
                <a:srgbClr val="F1333F"/>
              </a:solidFill>
              <a:latin typeface="Proxima Nova"/>
              <a:ea typeface="Proxima Nova"/>
              <a:cs typeface="Proxima Nova"/>
              <a:sym typeface="Proxima Nova"/>
            </a:endParaRPr>
          </a:p>
        </p:txBody>
      </p:sp>
      <p:sp>
        <p:nvSpPr>
          <p:cNvPr id="685" name="Google Shape;685;p42"/>
          <p:cNvSpPr txBox="1"/>
          <p:nvPr/>
        </p:nvSpPr>
        <p:spPr>
          <a:xfrm>
            <a:off x="385994" y="126216"/>
            <a:ext cx="4292794" cy="403035"/>
          </a:xfrm>
          <a:prstGeom prst="rect">
            <a:avLst/>
          </a:prstGeom>
          <a:noFill/>
          <a:ln>
            <a:noFill/>
          </a:ln>
        </p:spPr>
        <p:txBody>
          <a:bodyPr anchorCtr="0" anchor="ctr" bIns="45700" lIns="91425" spcFirstLastPara="1" rIns="91425" wrap="square" tIns="45700">
            <a:noAutofit/>
          </a:bodyPr>
          <a:lstStyle/>
          <a:p>
            <a:pPr indent="0" lvl="0" marL="0" marR="0" rtl="0" algn="l">
              <a:lnSpc>
                <a:spcPct val="80000"/>
              </a:lnSpc>
              <a:spcBef>
                <a:spcPts val="0"/>
              </a:spcBef>
              <a:spcAft>
                <a:spcPts val="0"/>
              </a:spcAft>
              <a:buClr>
                <a:schemeClr val="lt1"/>
              </a:buClr>
              <a:buSzPts val="2340"/>
              <a:buFont typeface="Proxima Nova"/>
              <a:buNone/>
            </a:pPr>
            <a:r>
              <a:rPr lang="en-IN" sz="2340">
                <a:solidFill>
                  <a:schemeClr val="lt1"/>
                </a:solidFill>
                <a:latin typeface="Proxima Nova"/>
                <a:ea typeface="Proxima Nova"/>
                <a:cs typeface="Proxima Nova"/>
                <a:sym typeface="Proxima Nova"/>
              </a:rPr>
              <a:t>How to solve..Continue.</a:t>
            </a:r>
            <a:endParaRPr b="0" i="0" sz="2340">
              <a:solidFill>
                <a:schemeClr val="lt1"/>
              </a:solidFill>
              <a:latin typeface="Proxima Nova"/>
              <a:ea typeface="Proxima Nova"/>
              <a:cs typeface="Proxima Nova"/>
              <a:sym typeface="Proxima Nova"/>
            </a:endParaRPr>
          </a:p>
        </p:txBody>
      </p:sp>
      <p:sp>
        <p:nvSpPr>
          <p:cNvPr id="686" name="Google Shape;686;p42"/>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
        <p:nvSpPr>
          <p:cNvPr id="687" name="Google Shape;687;p42"/>
          <p:cNvSpPr txBox="1"/>
          <p:nvPr>
            <p:ph idx="1" type="body"/>
          </p:nvPr>
        </p:nvSpPr>
        <p:spPr>
          <a:xfrm>
            <a:off x="241675" y="490350"/>
            <a:ext cx="8500200" cy="4521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1200"/>
              </a:spcBef>
              <a:spcAft>
                <a:spcPts val="0"/>
              </a:spcAft>
              <a:buClr>
                <a:schemeClr val="dk1"/>
              </a:buClr>
              <a:buSzPts val="1100"/>
              <a:buNone/>
            </a:pPr>
            <a:r>
              <a:rPr b="1" lang="en-IN" sz="1400"/>
              <a:t>Part-1-B</a:t>
            </a:r>
            <a:endParaRPr b="1" sz="1400"/>
          </a:p>
          <a:p>
            <a:pPr indent="-317500" lvl="0" marL="457200" rtl="0" algn="l">
              <a:lnSpc>
                <a:spcPct val="100000"/>
              </a:lnSpc>
              <a:spcBef>
                <a:spcPts val="1200"/>
              </a:spcBef>
              <a:spcAft>
                <a:spcPts val="0"/>
              </a:spcAft>
              <a:buSzPts val="1400"/>
              <a:buChar char="●"/>
            </a:pPr>
            <a:r>
              <a:rPr lang="en-IN" sz="1400"/>
              <a:t>For the analysis below, use Data I-B. You can also use Data I-B along with Data I-A if required. Also, perform the analysis only for the duration 2014-15. </a:t>
            </a:r>
            <a:endParaRPr sz="1400"/>
          </a:p>
          <a:p>
            <a:pPr indent="-317500" lvl="0" marL="457200" rtl="0" algn="l">
              <a:lnSpc>
                <a:spcPct val="100000"/>
              </a:lnSpc>
              <a:spcBef>
                <a:spcPts val="0"/>
              </a:spcBef>
              <a:spcAft>
                <a:spcPts val="0"/>
              </a:spcAft>
              <a:buSzPts val="1400"/>
              <a:buChar char="●"/>
            </a:pPr>
            <a:r>
              <a:rPr lang="en-IN" sz="1400"/>
              <a:t>Filter out the union territories (Delhi, Chandigarh, Andaman and Nicobar Islands, etc.) for further analysis, as they are governed directly by the central, not state governments.</a:t>
            </a:r>
            <a:endParaRPr sz="1400"/>
          </a:p>
          <a:p>
            <a:pPr indent="-317500" lvl="0" marL="457200" rtl="0" algn="l">
              <a:lnSpc>
                <a:spcPct val="100000"/>
              </a:lnSpc>
              <a:spcBef>
                <a:spcPts val="0"/>
              </a:spcBef>
              <a:spcAft>
                <a:spcPts val="0"/>
              </a:spcAft>
              <a:buSzPts val="1400"/>
              <a:buChar char="●"/>
            </a:pPr>
            <a:r>
              <a:rPr lang="en-IN" sz="1400"/>
              <a:t>Plot the GDP per capita for all the states.</a:t>
            </a:r>
            <a:endParaRPr sz="1400"/>
          </a:p>
          <a:p>
            <a:pPr indent="-317500" lvl="1" marL="914400" rtl="0" algn="l">
              <a:lnSpc>
                <a:spcPct val="100000"/>
              </a:lnSpc>
              <a:spcBef>
                <a:spcPts val="0"/>
              </a:spcBef>
              <a:spcAft>
                <a:spcPts val="0"/>
              </a:spcAft>
              <a:buSzPts val="1400"/>
              <a:buChar char="○"/>
            </a:pPr>
            <a:r>
              <a:rPr lang="en-IN" sz="1400"/>
              <a:t>Identify the top 5 and the bottom 5 states based on the GDP per capita.</a:t>
            </a:r>
            <a:endParaRPr sz="1400"/>
          </a:p>
          <a:p>
            <a:pPr indent="-317500" lvl="1" marL="914400" rtl="0" algn="l">
              <a:lnSpc>
                <a:spcPct val="100000"/>
              </a:lnSpc>
              <a:spcBef>
                <a:spcPts val="0"/>
              </a:spcBef>
              <a:spcAft>
                <a:spcPts val="0"/>
              </a:spcAft>
              <a:buSzPts val="1400"/>
              <a:buChar char="○"/>
            </a:pPr>
            <a:r>
              <a:rPr lang="en-IN" sz="1400"/>
              <a:t>Find the ratio of the highest per capita GDP to the lowest per capita GDP.</a:t>
            </a:r>
            <a:endParaRPr sz="1400"/>
          </a:p>
          <a:p>
            <a:pPr indent="-317500" lvl="0" marL="457200" rtl="0" algn="l">
              <a:lnSpc>
                <a:spcPct val="100000"/>
              </a:lnSpc>
              <a:spcBef>
                <a:spcPts val="0"/>
              </a:spcBef>
              <a:spcAft>
                <a:spcPts val="0"/>
              </a:spcAft>
              <a:buSzPts val="1400"/>
              <a:buChar char="●"/>
            </a:pPr>
            <a:r>
              <a:rPr lang="en-IN" sz="1400"/>
              <a:t>Plot the percentage contribution of the primary, secondary and tertiary sectors as a percentage of the total GDP for all the states.</a:t>
            </a:r>
            <a:endParaRPr sz="1400"/>
          </a:p>
          <a:p>
            <a:pPr indent="-317500" lvl="1" marL="914400" rtl="0" algn="l">
              <a:lnSpc>
                <a:spcPct val="100000"/>
              </a:lnSpc>
              <a:spcBef>
                <a:spcPts val="0"/>
              </a:spcBef>
              <a:spcAft>
                <a:spcPts val="0"/>
              </a:spcAft>
              <a:buSzPts val="1400"/>
              <a:buChar char="○"/>
            </a:pPr>
            <a:r>
              <a:rPr lang="en-IN" sz="1400"/>
              <a:t>Which plot will you use here? Why?</a:t>
            </a:r>
            <a:endParaRPr sz="1400"/>
          </a:p>
          <a:p>
            <a:pPr indent="-317500" lvl="1" marL="914400" rtl="0" algn="l">
              <a:lnSpc>
                <a:spcPct val="100000"/>
              </a:lnSpc>
              <a:spcBef>
                <a:spcPts val="0"/>
              </a:spcBef>
              <a:spcAft>
                <a:spcPts val="0"/>
              </a:spcAft>
              <a:buSzPts val="1400"/>
              <a:buChar char="○"/>
            </a:pPr>
            <a:r>
              <a:rPr lang="en-IN" sz="1400"/>
              <a:t>Why is (Primary + Secondary + Tertiary) not equal to total GDP?</a:t>
            </a:r>
            <a:endParaRPr sz="1400"/>
          </a:p>
          <a:p>
            <a:pPr indent="-317500" lvl="1" marL="914400" rtl="0" algn="l">
              <a:lnSpc>
                <a:spcPct val="100000"/>
              </a:lnSpc>
              <a:spcBef>
                <a:spcPts val="0"/>
              </a:spcBef>
              <a:spcAft>
                <a:spcPts val="0"/>
              </a:spcAft>
              <a:buSzPts val="1400"/>
              <a:buChar char="○"/>
            </a:pPr>
            <a:r>
              <a:rPr lang="en-IN" sz="1400"/>
              <a:t>Can you draw any insight from this? Find correlation of percentile of the state (% of states with lower per capita GDP) and %contribution of Primary sector to total GDP.</a:t>
            </a:r>
            <a:endParaRPr sz="1400"/>
          </a:p>
          <a:p>
            <a:pPr indent="-317500" lvl="0" marL="457200" rtl="0" algn="l">
              <a:lnSpc>
                <a:spcPct val="100000"/>
              </a:lnSpc>
              <a:spcBef>
                <a:spcPts val="0"/>
              </a:spcBef>
              <a:spcAft>
                <a:spcPts val="0"/>
              </a:spcAft>
              <a:buSzPts val="1400"/>
              <a:buChar char="●"/>
            </a:pPr>
            <a:r>
              <a:rPr lang="en-IN" sz="1400"/>
              <a:t>Categorise the states into four groups based on the GDP per capita (C1, C2, C3, C4, where C1 would have the highest per capita GDP and C4, the lowest). The quantile values are (0.20,0.5, 0.85, 1), i.e., the states lying between the 85th and the 100th percentile are in C1; those between the 50th and the 85th percentiles are in C2, and so on.</a:t>
            </a:r>
            <a:endParaRPr sz="1400"/>
          </a:p>
          <a:p>
            <a:pPr indent="-317500" lvl="1" marL="914400" rtl="0" algn="l">
              <a:lnSpc>
                <a:spcPct val="100000"/>
              </a:lnSpc>
              <a:spcBef>
                <a:spcPts val="0"/>
              </a:spcBef>
              <a:spcAft>
                <a:spcPts val="0"/>
              </a:spcAft>
              <a:buSzPts val="1400"/>
              <a:buChar char="○"/>
            </a:pPr>
            <a:r>
              <a:rPr lang="en-IN" sz="1400"/>
              <a:t>Note: Categorisation into four groups will simplify the subsequent analysis, as otherwise, comparing the data of all the states would become quite exhaustive.</a:t>
            </a:r>
            <a:endParaRPr sz="1400"/>
          </a:p>
          <a:p>
            <a:pPr indent="0" lvl="0" marL="0" rtl="0" algn="l">
              <a:lnSpc>
                <a:spcPct val="100000"/>
              </a:lnSpc>
              <a:spcBef>
                <a:spcPts val="1200"/>
              </a:spcBef>
              <a:spcAft>
                <a:spcPts val="0"/>
              </a:spcAft>
              <a:buNone/>
            </a:pPr>
            <a:r>
              <a:t/>
            </a:r>
            <a:endParaRPr sz="1400"/>
          </a:p>
        </p:txBody>
      </p:sp>
      <p:sp>
        <p:nvSpPr>
          <p:cNvPr id="688" name="Google Shape;688;p42"/>
          <p:cNvSpPr/>
          <p:nvPr/>
        </p:nvSpPr>
        <p:spPr>
          <a:xfrm>
            <a:off x="4771675" y="1266450"/>
            <a:ext cx="483300" cy="215400"/>
          </a:xfrm>
          <a:prstGeom prst="leftArrow">
            <a:avLst>
              <a:gd fmla="val 5000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MASTER_UPGRAD">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