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4" r:id="rId2"/>
    <p:sldId id="257" r:id="rId3"/>
    <p:sldId id="258" r:id="rId4"/>
    <p:sldId id="276" r:id="rId5"/>
    <p:sldId id="294" r:id="rId6"/>
    <p:sldId id="278" r:id="rId7"/>
    <p:sldId id="304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  <p14:sldId id="257"/>
            <p14:sldId id="258"/>
            <p14:sldId id="276"/>
            <p14:sldId id="294"/>
            <p14:sldId id="278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868F"/>
    <a:srgbClr val="629DD1"/>
    <a:srgbClr val="293340"/>
    <a:srgbClr val="417B85"/>
    <a:srgbClr val="9297CF"/>
    <a:srgbClr val="7F8FA9"/>
    <a:srgbClr val="93A0B6"/>
    <a:srgbClr val="00B050"/>
    <a:srgbClr val="7A4646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072" autoAdjust="0"/>
  </p:normalViewPr>
  <p:slideViewPr>
    <p:cSldViewPr snapToGrid="0">
      <p:cViewPr>
        <p:scale>
          <a:sx n="100" d="100"/>
          <a:sy n="100" d="100"/>
        </p:scale>
        <p:origin x="912" y="2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29-Sep-22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Source:https://www.payscale.com/research/IN/Job=Data_Scientist/Salary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9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29-Sep-22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29-Sep-22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29-Sep-22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29-Sep-22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29-Sep-22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29-Sep-22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29-Sep-22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1026" name="Picture 2" descr="University of Exeter – Logos Download">
            <a:extLst>
              <a:ext uri="{FF2B5EF4-FFF2-40B4-BE49-F238E27FC236}">
                <a16:creationId xmlns:a16="http://schemas.microsoft.com/office/drawing/2014/main" id="{921128F9-6707-4971-8F57-01A74518E7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606" y="301971"/>
            <a:ext cx="1244137" cy="46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7FE53-1584-42F8-BFEA-07F8867C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27199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86357"/>
            <a:ext cx="9234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Detection and prediction of Climate Change with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Adnan Ahmed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September,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2" y="609467"/>
            <a:ext cx="45719" cy="1077218"/>
          </a:xfrm>
          <a:prstGeom prst="rect">
            <a:avLst/>
          </a:prstGeom>
          <a:solidFill>
            <a:srgbClr val="00B050"/>
          </a:solidFill>
          <a:ln w="9525">
            <a:solidFill>
              <a:srgbClr val="5186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654903" y="1809796"/>
            <a:ext cx="86297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of the Temperature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12AB01-D5DB-4549-9F9E-2BAC5093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938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03529-1D12-4FF0-8442-7ECFAAB86ADE}"/>
              </a:ext>
            </a:extLst>
          </p:cNvPr>
          <p:cNvSpPr txBox="1"/>
          <p:nvPr/>
        </p:nvSpPr>
        <p:spPr>
          <a:xfrm>
            <a:off x="19026" y="-22086"/>
            <a:ext cx="72392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457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</p:spTree>
    <p:extLst>
      <p:ext uri="{BB962C8B-B14F-4D97-AF65-F5344CB8AC3E}">
        <p14:creationId xmlns:p14="http://schemas.microsoft.com/office/powerpoint/2010/main" val="376537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of the Temperature Data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EE1B0C-F499-4999-9AAA-0A912EA76926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EE1B0C-F499-4999-9AAA-0A912EA76926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</p:spTree>
    <p:extLst>
      <p:ext uri="{BB962C8B-B14F-4D97-AF65-F5344CB8AC3E}">
        <p14:creationId xmlns:p14="http://schemas.microsoft.com/office/powerpoint/2010/main" val="210448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7FE53-1584-42F8-BFEA-07F8867C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27199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86357"/>
            <a:ext cx="9234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Detection and prediction of Climate Change with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Adnan Ahmed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September,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2" y="609467"/>
            <a:ext cx="45719" cy="1077218"/>
          </a:xfrm>
          <a:prstGeom prst="rect">
            <a:avLst/>
          </a:prstGeom>
          <a:solidFill>
            <a:srgbClr val="00B050"/>
          </a:solidFill>
          <a:ln w="9525">
            <a:solidFill>
              <a:srgbClr val="5186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654903" y="1809796"/>
            <a:ext cx="86297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6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115</Words>
  <Application>Microsoft Office PowerPoint</Application>
  <PresentationFormat>Widescreen</PresentationFormat>
  <Paragraphs>32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949</cp:revision>
  <dcterms:created xsi:type="dcterms:W3CDTF">2021-05-29T21:16:01Z</dcterms:created>
  <dcterms:modified xsi:type="dcterms:W3CDTF">2022-09-29T16:28:36Z</dcterms:modified>
</cp:coreProperties>
</file>