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57" r:id="rId3"/>
    <p:sldId id="258" r:id="rId4"/>
    <p:sldId id="276" r:id="rId5"/>
    <p:sldId id="277" r:id="rId6"/>
    <p:sldId id="278" r:id="rId7"/>
    <p:sldId id="279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 in Pharma &amp; Healthcare" id="{0A949F2C-F77C-4728-8506-04516779E561}">
          <p14:sldIdLst>
            <p14:sldId id="274"/>
            <p14:sldId id="257"/>
            <p14:sldId id="258"/>
            <p14:sldId id="276"/>
            <p14:sldId id="277"/>
            <p14:sldId id="278"/>
            <p14:sldId id="279"/>
            <p14:sldId id="282"/>
            <p14:sldId id="281"/>
          </p14:sldIdLst>
        </p14:section>
        <p14:section name="Archive" id="{50520B23-E549-49CA-817B-EA2271E104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A66AC"/>
    <a:srgbClr val="7A4646"/>
    <a:srgbClr val="666699"/>
    <a:srgbClr val="3772A8"/>
    <a:srgbClr val="595959"/>
    <a:srgbClr val="656565"/>
    <a:srgbClr val="009DD9"/>
    <a:srgbClr val="16274C"/>
    <a:srgbClr val="5B6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05-Sep-21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iestminds.com/wp-content/uploads/2020/12/Product-Lifecycle-in-Pharmaceutical-Industry-Journey-of-Drug-from-Ideation-to-commercialization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Product Lifecycle_V8 (happiestminds.com)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5973233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58" y="573477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</a:t>
            </a:r>
            <a:r>
              <a:rPr lang="en-US" sz="2800" b="1" dirty="0">
                <a:solidFill>
                  <a:prstClr val="white"/>
                </a:solidFill>
                <a:latin typeface="Segoe UI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Segoe UI"/>
              </a:rPr>
            </a:br>
            <a:r>
              <a:rPr lang="en-US" sz="2800" b="1" dirty="0">
                <a:solidFill>
                  <a:prstClr val="white"/>
                </a:solidFill>
                <a:latin typeface="Segoe UI"/>
              </a:rPr>
              <a:t>Healthcare &amp; Pharma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96854" y="1155111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96852" y="1865308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96852" y="2575505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96852" y="4706096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96852" y="3995899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3285702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15A08-447B-47C9-A717-79FA893DD707}"/>
              </a:ext>
            </a:extLst>
          </p:cNvPr>
          <p:cNvSpPr txBox="1"/>
          <p:nvPr/>
        </p:nvSpPr>
        <p:spPr>
          <a:xfrm>
            <a:off x="396852" y="4309258"/>
            <a:ext cx="8972231" cy="235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Senior Data Scientist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b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anishmahapatra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.medium.com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@_anishmahapatra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www.github.com/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			   Email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pic>
        <p:nvPicPr>
          <p:cNvPr id="5122" name="Picture 2" descr="Linkedin - Free social media icons">
            <a:extLst>
              <a:ext uri="{FF2B5EF4-FFF2-40B4-BE49-F238E27FC236}">
                <a16:creationId xmlns:a16="http://schemas.microsoft.com/office/drawing/2014/main" id="{4D5F61CE-74F4-4A82-8CE5-2510AA48C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963623" y="4880415"/>
            <a:ext cx="280429" cy="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edium logo | Logok">
            <a:extLst>
              <a:ext uri="{FF2B5EF4-FFF2-40B4-BE49-F238E27FC236}">
                <a16:creationId xmlns:a16="http://schemas.microsoft.com/office/drawing/2014/main" id="{7E7A7376-C94C-4B53-9B29-28C9969C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885199" y="5252814"/>
            <a:ext cx="425103" cy="2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witter Logo transparent PNG - StickPNG">
            <a:extLst>
              <a:ext uri="{FF2B5EF4-FFF2-40B4-BE49-F238E27FC236}">
                <a16:creationId xmlns:a16="http://schemas.microsoft.com/office/drawing/2014/main" id="{D0410767-7D82-445A-9664-7510342F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t="19570" r="13943" b="19996"/>
          <a:stretch/>
        </p:blipFill>
        <p:spPr bwMode="auto">
          <a:xfrm>
            <a:off x="914677" y="5579028"/>
            <a:ext cx="366146" cy="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thub Logo - Free social media icons">
            <a:extLst>
              <a:ext uri="{FF2B5EF4-FFF2-40B4-BE49-F238E27FC236}">
                <a16:creationId xmlns:a16="http://schemas.microsoft.com/office/drawing/2014/main" id="{638E600F-B535-4F24-88FA-3874A3F8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4" y="5953002"/>
            <a:ext cx="366146" cy="3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Ninja, emoji, smiley, emoticon icon - Download on Iconfinder">
            <a:extLst>
              <a:ext uri="{FF2B5EF4-FFF2-40B4-BE49-F238E27FC236}">
                <a16:creationId xmlns:a16="http://schemas.microsoft.com/office/drawing/2014/main" id="{0F5DE76F-0D81-4A35-A4F5-CA04A5DC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4688" r="2865" b="10676"/>
          <a:stretch/>
        </p:blipFill>
        <p:spPr bwMode="auto">
          <a:xfrm>
            <a:off x="3053911" y="4389376"/>
            <a:ext cx="425103" cy="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8136482" y="5043100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548168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0, Phase 1, Phase 2 and Phase 3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2801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09988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 2001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048205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547985" y="28575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267344" y="44715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14488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311643" y="28575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44715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190535" y="14640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7963564" y="45996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54828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7963564" y="13668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4722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023628" y="14255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884474" y="45996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45504" y="1363501"/>
              <a:ext cx="1534183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463784" y="26784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852719" cy="4309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Stakeholders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4AFCE63-0B56-44DA-B011-C17E0EE8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2" y="2631104"/>
            <a:ext cx="1273437" cy="12734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6914446-5C4B-41F4-AE74-C3D8311B5A74}"/>
              </a:ext>
            </a:extLst>
          </p:cNvPr>
          <p:cNvSpPr/>
          <p:nvPr/>
        </p:nvSpPr>
        <p:spPr>
          <a:xfrm>
            <a:off x="5283978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396852" y="26724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9137" y="3168889"/>
              <a:ext cx="1650548" cy="4309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520896" y="55679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30151" y="55041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9" y="54727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441670" y="59176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813798" y="40282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7980185" y="54785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18" y="53944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84" y="54411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522763" y="59087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810780" y="20890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6" y="31501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25" y="31116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90" y="47156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0" y="17654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69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49" y="4732620"/>
            <a:ext cx="566614" cy="5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4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Use Cases for Pharma Industry in Analytics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299354"/>
            <a:ext cx="3533231" cy="1287785"/>
            <a:chOff x="5638261" y="1339623"/>
            <a:chExt cx="2649923" cy="756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39623"/>
              <a:ext cx="2331167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822798"/>
            <a:ext cx="3533231" cy="1284147"/>
            <a:chOff x="5638261" y="2337644"/>
            <a:chExt cx="2649923" cy="7421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37644"/>
              <a:ext cx="2078598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298917"/>
            <a:ext cx="3533232" cy="1265476"/>
            <a:chOff x="5638259" y="3346343"/>
            <a:chExt cx="2649923" cy="6790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346343"/>
              <a:ext cx="1892345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822120"/>
            <a:ext cx="3495538" cy="1283280"/>
            <a:chOff x="885152" y="2344722"/>
            <a:chExt cx="2621654" cy="7450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44722"/>
              <a:ext cx="1630255" cy="4309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311612"/>
            <a:ext cx="3495540" cy="1305228"/>
            <a:chOff x="885151" y="3355868"/>
            <a:chExt cx="2621655" cy="7094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6" y="3355868"/>
              <a:ext cx="1980110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ite and orange medication pill on black surface">
            <a:extLst>
              <a:ext uri="{FF2B5EF4-FFF2-40B4-BE49-F238E27FC236}">
                <a16:creationId xmlns:a16="http://schemas.microsoft.com/office/drawing/2014/main" id="{B316E7B5-51FB-4934-A435-2F21CD26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81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5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254501" y="2918492"/>
            <a:ext cx="6026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Q&amp;A Session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93274"/>
            <a:ext cx="8972231" cy="124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 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C9368-67D9-4C98-93D7-165B103ED86D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28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6" y="5580559"/>
            <a:ext cx="345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540</Words>
  <Application>Microsoft Office PowerPoint</Application>
  <PresentationFormat>Widescreen</PresentationFormat>
  <Paragraphs>107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430</cp:revision>
  <dcterms:created xsi:type="dcterms:W3CDTF">2021-05-29T21:16:01Z</dcterms:created>
  <dcterms:modified xsi:type="dcterms:W3CDTF">2021-09-04T23:25:07Z</dcterms:modified>
</cp:coreProperties>
</file>